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87" autoAdjust="0"/>
  </p:normalViewPr>
  <p:slideViewPr>
    <p:cSldViewPr snapToGrid="0">
      <p:cViewPr>
        <p:scale>
          <a:sx n="80" d="100"/>
          <a:sy n="80" d="100"/>
        </p:scale>
        <p:origin x="173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59844-072A-4677-B90D-C812A64A93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47258-8C49-4A77-9196-6028F6CED5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7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大家好，接下來我將用故事</a:t>
            </a:r>
            <a:r>
              <a:rPr lang="en-US" altLang="zh-TW" dirty="0"/>
              <a:t>7</a:t>
            </a:r>
            <a:r>
              <a:rPr lang="zh-TW" altLang="en-US" dirty="0"/>
              <a:t>步驟來介紹關於我的故事，       </a:t>
            </a:r>
            <a:r>
              <a:rPr lang="en-US" altLang="zh-TW" dirty="0"/>
              <a:t>(</a:t>
            </a:r>
            <a:r>
              <a:rPr lang="zh-TW" altLang="en-US" dirty="0"/>
              <a:t>目標 阻礙 努力 結果 意外 轉彎 結局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b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US" altLang="zh-TW" dirty="0"/>
              <a:t>#(</a:t>
            </a:r>
            <a:r>
              <a:rPr lang="zh-TW" altLang="en-US" dirty="0"/>
              <a:t>介紹</a:t>
            </a:r>
            <a:r>
              <a:rPr lang="en-US" altLang="zh-TW" dirty="0"/>
              <a:t>)</a:t>
            </a:r>
            <a:r>
              <a:rPr lang="zh-TW" altLang="en-US" dirty="0"/>
              <a:t> 目標</a:t>
            </a:r>
            <a:endParaRPr lang="en-US" altLang="zh-TW" dirty="0"/>
          </a:p>
          <a:p>
            <a:r>
              <a:rPr lang="zh-TW" altLang="en-US" dirty="0"/>
              <a:t>大家好 我是一個今年剛大學畢業的 社會新鮮人</a:t>
            </a:r>
            <a:endParaRPr lang="en-US" altLang="zh-TW" dirty="0"/>
          </a:p>
          <a:p>
            <a:r>
              <a:rPr lang="zh-TW" altLang="en-US" dirty="0"/>
              <a:t>畢業後我面對的是競爭激烈的職場和日常生活的壓力。我雖然成績不錯，但在畢業後發現，現實世界並不像校園裡那麼簡單。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###</a:t>
            </a:r>
          </a:p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我想要你生成一個日系風格圖 我是一個中長髮男生 黑色頭髮 紅色眼睛 皮膚白 穿襯衫 今年剛大學畢業 穿著白色襯衫</a:t>
            </a:r>
            <a:b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7258-8C49-4A77-9196-6028F6CED50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00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目標 阻礙 努力 結果 意外 轉彎 結局</a:t>
            </a:r>
            <a:r>
              <a:rPr lang="en-US" altLang="zh-TW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#</a:t>
            </a:r>
            <a:r>
              <a:rPr lang="zh-TW" altLang="en-US" dirty="0"/>
              <a:t>阻礙</a:t>
            </a:r>
            <a:endParaRPr lang="en-US" altLang="zh-TW" dirty="0"/>
          </a:p>
          <a:p>
            <a:r>
              <a:rPr lang="zh-TW" altLang="en-US" dirty="0"/>
              <a:t>然而，在求職過程中，我遇到了很多困難。剛畢業的我缺乏工作經驗，面試時經常因為這個原因被拒絕。</a:t>
            </a:r>
            <a:br>
              <a:rPr lang="en-US" altLang="zh-TW" dirty="0"/>
            </a:br>
            <a:r>
              <a:rPr lang="zh-TW" altLang="en-US" dirty="0"/>
              <a:t>而且我的家裡經濟並不富裕，我需要儘快找到工作以支持自己和家人。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####</a:t>
            </a:r>
          </a:p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我想要你生成一個日系風格圖 我是一個中長髮男生 黑色頭髮 紅色眼睛 皮膚白 穿襯衫 今年剛大學畢業 穿著白色襯衫</a:t>
            </a:r>
            <a:b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7258-8C49-4A77-9196-6028F6CED50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79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en-US" dirty="0"/>
              <a:t>努力</a:t>
            </a:r>
            <a:endParaRPr lang="en-US" altLang="zh-TW" dirty="0"/>
          </a:p>
          <a:p>
            <a:r>
              <a:rPr lang="zh-TW" altLang="en-US" dirty="0"/>
              <a:t>我意識到，光靠學歷遠遠不夠。我開始認真修改履歷，積極參加各類求職講座，學習面試技巧。</a:t>
            </a:r>
            <a:endParaRPr lang="en-US" altLang="zh-TW" dirty="0"/>
          </a:p>
          <a:p>
            <a:r>
              <a:rPr lang="zh-TW" altLang="en-US" dirty="0"/>
              <a:t>同時，我開始接受一些短期的兼職工作，能夠累積自己實力以外，賺點錢補貼家用。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###</a:t>
            </a:r>
          </a:p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我想要你生成一個日系動漫風格圖 我是一個中長髮男生 黑色頭髮 紅色眼睛 皮膚白 穿襯衫 在暑假期間在便利商店打工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7258-8C49-4A77-9196-6028F6CED50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#</a:t>
            </a:r>
            <a:r>
              <a:rPr lang="zh-TW" altLang="en-US" b="1" dirty="0"/>
              <a:t>結果</a:t>
            </a:r>
            <a:br>
              <a:rPr lang="zh-TW" altLang="en-US" dirty="0"/>
            </a:br>
            <a:r>
              <a:rPr lang="zh-TW" altLang="en-US" dirty="0"/>
              <a:t>經過幾個月的努力，我終於在一家中小企業中找到了第一份正式工作。</a:t>
            </a:r>
            <a:br>
              <a:rPr lang="en-US" altLang="zh-TW" dirty="0"/>
            </a:br>
            <a:r>
              <a:rPr lang="zh-TW" altLang="en-US" dirty="0"/>
              <a:t>雖然工資不高，但這份工作給了我穩定的收入和積累經驗的機會。</a:t>
            </a:r>
            <a:br>
              <a:rPr lang="en-US" altLang="zh-TW" dirty="0"/>
            </a:b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我想要你生成一個日系動漫風格圖 我是一個中長髮男生 黑色頭髮 紅色眼睛 皮膚白 穿襯衫 在中小企業中找到了第一份正式工作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7258-8C49-4A77-9196-6028F6CED50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6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#</a:t>
            </a:r>
            <a:r>
              <a:rPr lang="zh-TW" altLang="en-US" b="1" dirty="0"/>
              <a:t>意外</a:t>
            </a:r>
            <a:br>
              <a:rPr lang="zh-TW" altLang="en-US" dirty="0"/>
            </a:br>
            <a:r>
              <a:rPr lang="zh-TW" altLang="en-US" dirty="0"/>
              <a:t>就在我覺得生活逐漸步入正軌時，公司因為資金問題開始裁員。作為剛入職的新人，我的職位也面臨著不穩定的局面。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我想要你生成一個日系動漫風格圖 我是一個中長髮男生 黑色頭髮 紅色眼睛 皮膚白 穿襯衫 在中小企業中面臨裁員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7258-8C49-4A77-9196-6028F6CED50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5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#</a:t>
            </a:r>
            <a:r>
              <a:rPr lang="zh-TW" altLang="en-US" b="1" dirty="0"/>
              <a:t>轉彎</a:t>
            </a:r>
            <a:br>
              <a:rPr lang="zh-TW" altLang="en-US" dirty="0"/>
            </a:br>
            <a:r>
              <a:rPr lang="zh-TW" altLang="en-US" dirty="0"/>
              <a:t>我並沒有被這次突如其來的挑戰打倒。我趁著這段時間認真思考自己的職業規劃，決定不再侷限於目前的工作崗位，</a:t>
            </a:r>
            <a:br>
              <a:rPr lang="en-US" altLang="zh-TW" dirty="0"/>
            </a:br>
            <a:r>
              <a:rPr lang="zh-TW" altLang="en-US" dirty="0"/>
              <a:t>而是主動學習新的技能，讓自己不被輕易地取代。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我想要你生成一個日系動漫風格圖 我是一個中長髮男生 黑色頭髮 紅色眼睛 皮膚白 穿襯衫 在中小企業中奮發向上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7258-8C49-4A77-9196-6028F6CED50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37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#</a:t>
            </a:r>
            <a:r>
              <a:rPr lang="zh-TW" altLang="en-US" b="1" dirty="0"/>
              <a:t>結局</a:t>
            </a:r>
            <a:br>
              <a:rPr lang="zh-TW" altLang="en-US" dirty="0"/>
            </a:br>
            <a:r>
              <a:rPr lang="zh-TW" altLang="en-US" dirty="0"/>
              <a:t>最終，我順利地在裁員中保住了自己的職位，並且因為我積極的態度，</a:t>
            </a:r>
            <a:br>
              <a:rPr lang="en-US" altLang="zh-TW" dirty="0"/>
            </a:br>
            <a:r>
              <a:rPr lang="zh-TW" altLang="en-US" dirty="0"/>
              <a:t>讓我加入了一個更重要的項目組。</a:t>
            </a:r>
            <a:br>
              <a:rPr lang="en-US" altLang="zh-TW" dirty="0"/>
            </a:br>
            <a:r>
              <a:rPr lang="zh-TW" altLang="en-US" dirty="0"/>
              <a:t>經過這件事讓我逐漸學會了應對挑戰，也從中收穫許多。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TW" dirty="0"/>
            </a:br>
            <a:r>
              <a:rPr lang="en-US" altLang="zh-TW" dirty="0"/>
              <a:t>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我想要你生成一個日系動漫風格圖 我是一個中長髮男生 黑色頭髮 紅色眼睛 皮膚白 穿襯衫 在中小企業中獲得肯定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以上就是我的自我介紹 謝謝大家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7258-8C49-4A77-9196-6028F6CED50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31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D8D93-43FB-41F9-8CC5-DEA3064DF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5E08D0-1EA0-4EDE-BB01-3E339BD99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7C4701-FD97-4206-944F-6A1C1CE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3BD6E9-6CB1-47A4-850C-F3589DBE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A8CE5D-70FF-446F-969C-A14451AE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9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A84ED-0434-41F5-9343-71F4671E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C06FE-F1E5-4505-A8B0-DB6C1519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9252C-03CD-482B-9678-CAA02679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02EFDF-74EB-4FB6-9800-86D5588E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B9C0F9-A2BA-4F70-804A-37F25D69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73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94B534-D362-448C-9677-ED4E35E1C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85A9ED-219E-40EB-822E-C434F2EB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60E6B0-934D-44EF-949A-09A7D7C1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BBB0B6-3FA6-4056-A1C7-88A97A38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0E5894-2AD5-4564-93BA-52A09D07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26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3BE36-BC41-45C3-A347-716345D1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0AB3F-4223-4674-8EC1-263BD50A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44ECF-9B57-431A-AC41-9407E8FA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C2DD9-89F9-4CE5-95D9-B64CEEB2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5B7274-8091-4D84-8150-05BD3316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4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509ED-0BAB-4746-9CA0-7FA769A9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B265F0-C167-4C23-8672-5E20072B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FB223E-927D-4693-ADF5-CAC2A3AE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54291-B40B-40E3-AC6B-50C3392E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EA0A98-3029-4C74-B965-962E33B8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51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42A1B-F19B-4E12-B12D-01283D1D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BBEEE-9E7C-4789-A33A-C3A2E15F8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73E22C-D5EE-4269-9C5D-33C22EF8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C68B4C-E6B0-4A2D-97CC-91870003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49E93D-ACC9-45BE-A6CB-07865258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777609-3093-49C4-89BF-77E0D624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12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366A2-8135-4D29-BE68-410A4E36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F4A26C-33AA-4D3E-9535-B77373E68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DF8DEB-3596-4E71-B6E5-8E468442C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DAB25B-9001-4839-A282-9B011F919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BA0346-2A8C-41FB-8678-7A4C40E21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548FE1-8D09-41F8-B8FB-CD7F8439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985409-EAF0-4B2E-A4AF-7497011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071682-868A-4395-85F8-56DCB743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7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C664D-C51A-4839-A93D-5119D10A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D51D92-4F40-4EBE-B7C9-E06E84BB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A05798-2331-47BC-8068-A2E84EC1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93B504-6D56-45A9-8E39-911ABBAC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4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B16230-E2EE-4483-8FDF-0C7CDF9F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1B8387-BFA5-43E1-8718-5A822587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E5DDE-901A-455C-BB87-6F5D1535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31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E0CB7-E52D-4311-AE81-BECE213A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D8046-F1B7-4A0C-8F0A-010C3D95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1C9D4F-15C6-4BF5-8BA1-2145796EA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302C6A-4344-442F-ACA3-5B65794D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DD13D7-38C4-4B55-BC76-9F462E34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A1F236-B4A4-48BE-8F0B-5B6AC825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4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7BD09-1C0F-48AC-AF72-20D07BCC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7C3639-02CD-4028-954A-9AB627049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098830-B6F1-4032-BF11-900B0D21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95E566-6A79-407E-B9A7-E9CA8FB7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8F8FF5-15C7-41AF-BC67-C1842B53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EEFC45-41A6-4167-ACAB-2078D078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5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accent2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519A71-B237-4196-AC71-D296C37C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D5DFE9-5E97-4E71-9880-E488162C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12B732-ED98-4214-B795-053B7A55C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661B-4897-4D68-8FC9-0BB4BEF3BB1B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1F72D-BDED-4C48-9F71-387F852A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1018F-F4DA-4F6C-8A0D-F9B2675E5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13B4-D75D-493B-9509-458F67604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3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00134">
            <a:off x="11028413" y="5109186"/>
            <a:ext cx="1277563" cy="1882230"/>
          </a:xfrm>
          <a:custGeom>
            <a:avLst/>
            <a:gdLst/>
            <a:ahLst/>
            <a:cxnLst/>
            <a:rect l="l" t="t" r="r" b="b"/>
            <a:pathLst>
              <a:path w="1916345" h="2823345">
                <a:moveTo>
                  <a:pt x="0" y="0"/>
                </a:moveTo>
                <a:lnTo>
                  <a:pt x="1916345" y="0"/>
                </a:lnTo>
                <a:lnTo>
                  <a:pt x="1916345" y="2823344"/>
                </a:lnTo>
                <a:lnTo>
                  <a:pt x="0" y="2823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/>
            </a:stretch>
          </a:blipFill>
          <a:effectLst>
            <a:outerShdw blurRad="50800" dist="50800" dir="5400000" algn="ctr" rotWithShape="0">
              <a:schemeClr val="tx1"/>
            </a:outerShdw>
          </a:effectLst>
        </p:spPr>
        <p:txBody>
          <a:bodyPr/>
          <a:lstStyle/>
          <a:p>
            <a:endParaRPr lang="zh-TW" altLang="en-US" sz="1200"/>
          </a:p>
        </p:txBody>
      </p:sp>
      <p:pic>
        <p:nvPicPr>
          <p:cNvPr id="1026" name="Picture 2" descr="Thumbnail Image 日系風格的中長髮男生 黑色頭髮 紅色眼睛 皮膚白 今年剛大學畢業 穿著白色襯衫">
            <a:extLst>
              <a:ext uri="{FF2B5EF4-FFF2-40B4-BE49-F238E27FC236}">
                <a16:creationId xmlns:a16="http://schemas.microsoft.com/office/drawing/2014/main" id="{924532A7-A524-4D7F-80AD-908F44AD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000"/>
            <a:ext cx="6624000" cy="66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5B63B1-E298-427D-BC82-B8EE6C400553}"/>
              </a:ext>
            </a:extLst>
          </p:cNvPr>
          <p:cNvSpPr txBox="1"/>
          <p:nvPr/>
        </p:nvSpPr>
        <p:spPr>
          <a:xfrm>
            <a:off x="6993354" y="0"/>
            <a:ext cx="1404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36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00134">
            <a:off x="11028413" y="5109186"/>
            <a:ext cx="1277563" cy="1882230"/>
          </a:xfrm>
          <a:custGeom>
            <a:avLst/>
            <a:gdLst/>
            <a:ahLst/>
            <a:cxnLst/>
            <a:rect l="l" t="t" r="r" b="b"/>
            <a:pathLst>
              <a:path w="1916345" h="2823345">
                <a:moveTo>
                  <a:pt x="0" y="0"/>
                </a:moveTo>
                <a:lnTo>
                  <a:pt x="1916345" y="0"/>
                </a:lnTo>
                <a:lnTo>
                  <a:pt x="1916345" y="2823344"/>
                </a:lnTo>
                <a:lnTo>
                  <a:pt x="0" y="2823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/>
            </a:stretch>
          </a:blipFill>
          <a:effectLst>
            <a:outerShdw blurRad="50800" dist="50800" dir="5400000" algn="ctr" rotWithShape="0">
              <a:schemeClr val="tx1"/>
            </a:outerShdw>
          </a:effectLst>
        </p:spPr>
        <p:txBody>
          <a:bodyPr/>
          <a:lstStyle/>
          <a:p>
            <a:endParaRPr lang="zh-TW" altLang="en-US" sz="1200"/>
          </a:p>
        </p:txBody>
      </p:sp>
      <p:pic>
        <p:nvPicPr>
          <p:cNvPr id="2050" name="Picture 2" descr="Thumbnail Image 日系風格的中長髮男生 黑色頭髮 紅色眼睛 皮膚白 穿西裝拿著履歷表準備去面試">
            <a:extLst>
              <a:ext uri="{FF2B5EF4-FFF2-40B4-BE49-F238E27FC236}">
                <a16:creationId xmlns:a16="http://schemas.microsoft.com/office/drawing/2014/main" id="{B4B10315-88B5-4B6E-9D31-A1C2F2DF1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104"/>
            <a:ext cx="6639791" cy="663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67C2FE8-183D-446C-9C69-31D63241105F}"/>
              </a:ext>
            </a:extLst>
          </p:cNvPr>
          <p:cNvSpPr txBox="1"/>
          <p:nvPr/>
        </p:nvSpPr>
        <p:spPr>
          <a:xfrm>
            <a:off x="6993354" y="0"/>
            <a:ext cx="1404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阻礙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11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00134">
            <a:off x="11028413" y="5109186"/>
            <a:ext cx="1277563" cy="1882230"/>
          </a:xfrm>
          <a:custGeom>
            <a:avLst/>
            <a:gdLst/>
            <a:ahLst/>
            <a:cxnLst/>
            <a:rect l="l" t="t" r="r" b="b"/>
            <a:pathLst>
              <a:path w="1916345" h="2823345">
                <a:moveTo>
                  <a:pt x="0" y="0"/>
                </a:moveTo>
                <a:lnTo>
                  <a:pt x="1916345" y="0"/>
                </a:lnTo>
                <a:lnTo>
                  <a:pt x="1916345" y="2823344"/>
                </a:lnTo>
                <a:lnTo>
                  <a:pt x="0" y="2823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/>
            </a:stretch>
          </a:blipFill>
          <a:effectLst>
            <a:outerShdw blurRad="50800" dist="50800" dir="5400000" algn="ctr" rotWithShape="0">
              <a:schemeClr val="tx1"/>
            </a:outerShdw>
          </a:effectLst>
        </p:spPr>
        <p:txBody>
          <a:bodyPr/>
          <a:lstStyle/>
          <a:p>
            <a:endParaRPr lang="zh-TW" altLang="en-US" sz="1200"/>
          </a:p>
        </p:txBody>
      </p:sp>
      <p:pic>
        <p:nvPicPr>
          <p:cNvPr id="3074" name="Picture 2" descr="Thumbnail Image 日系動漫風格的中長髮男生 黑色頭髮 紅色眼睛 皮膚白 穿襯衫 在暑假期間在便利商店打工">
            <a:extLst>
              <a:ext uri="{FF2B5EF4-FFF2-40B4-BE49-F238E27FC236}">
                <a16:creationId xmlns:a16="http://schemas.microsoft.com/office/drawing/2014/main" id="{E1FBF838-53B6-445A-A04E-7AEC45378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691"/>
            <a:ext cx="6608618" cy="660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AFDEDC8-625F-4600-8F4E-5EF075643243}"/>
              </a:ext>
            </a:extLst>
          </p:cNvPr>
          <p:cNvSpPr txBox="1"/>
          <p:nvPr/>
        </p:nvSpPr>
        <p:spPr>
          <a:xfrm>
            <a:off x="6993354" y="0"/>
            <a:ext cx="1404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119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00134">
            <a:off x="11028413" y="5109186"/>
            <a:ext cx="1277563" cy="1882230"/>
          </a:xfrm>
          <a:custGeom>
            <a:avLst/>
            <a:gdLst/>
            <a:ahLst/>
            <a:cxnLst/>
            <a:rect l="l" t="t" r="r" b="b"/>
            <a:pathLst>
              <a:path w="1916345" h="2823345">
                <a:moveTo>
                  <a:pt x="0" y="0"/>
                </a:moveTo>
                <a:lnTo>
                  <a:pt x="1916345" y="0"/>
                </a:lnTo>
                <a:lnTo>
                  <a:pt x="1916345" y="2823344"/>
                </a:lnTo>
                <a:lnTo>
                  <a:pt x="0" y="2823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/>
            </a:stretch>
          </a:blipFill>
          <a:effectLst>
            <a:outerShdw blurRad="50800" dist="50800" dir="5400000" algn="ctr" rotWithShape="0">
              <a:schemeClr val="tx1"/>
            </a:outerShdw>
          </a:effectLst>
        </p:spPr>
        <p:txBody>
          <a:bodyPr/>
          <a:lstStyle/>
          <a:p>
            <a:endParaRPr lang="zh-TW" altLang="en-US" sz="1200"/>
          </a:p>
        </p:txBody>
      </p:sp>
      <p:pic>
        <p:nvPicPr>
          <p:cNvPr id="4098" name="Picture 2" descr="Thumbnail Image 日系動漫風格的中長髮男生 黑色頭髮 紅色眼睛 皮膚白 穿襯衫 在中小企業中找到了第一份正式工作">
            <a:extLst>
              <a:ext uri="{FF2B5EF4-FFF2-40B4-BE49-F238E27FC236}">
                <a16:creationId xmlns:a16="http://schemas.microsoft.com/office/drawing/2014/main" id="{19CAE018-5CB4-4CB4-8582-37D7AF9C3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" t="6364" r="3736"/>
          <a:stretch/>
        </p:blipFill>
        <p:spPr bwMode="auto">
          <a:xfrm>
            <a:off x="83128" y="144277"/>
            <a:ext cx="6463145" cy="65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FBD091D-4561-4360-8BFC-BE647761B8F7}"/>
              </a:ext>
            </a:extLst>
          </p:cNvPr>
          <p:cNvSpPr txBox="1"/>
          <p:nvPr/>
        </p:nvSpPr>
        <p:spPr>
          <a:xfrm>
            <a:off x="6993354" y="0"/>
            <a:ext cx="1404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491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00134">
            <a:off x="11028413" y="5109186"/>
            <a:ext cx="1277563" cy="1882230"/>
          </a:xfrm>
          <a:custGeom>
            <a:avLst/>
            <a:gdLst/>
            <a:ahLst/>
            <a:cxnLst/>
            <a:rect l="l" t="t" r="r" b="b"/>
            <a:pathLst>
              <a:path w="1916345" h="2823345">
                <a:moveTo>
                  <a:pt x="0" y="0"/>
                </a:moveTo>
                <a:lnTo>
                  <a:pt x="1916345" y="0"/>
                </a:lnTo>
                <a:lnTo>
                  <a:pt x="1916345" y="2823344"/>
                </a:lnTo>
                <a:lnTo>
                  <a:pt x="0" y="2823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/>
            </a:stretch>
          </a:blipFill>
          <a:effectLst>
            <a:outerShdw blurRad="50800" dist="50800" dir="5400000" algn="ctr" rotWithShape="0">
              <a:schemeClr val="tx1"/>
            </a:outerShdw>
          </a:effectLst>
        </p:spPr>
        <p:txBody>
          <a:bodyPr/>
          <a:lstStyle/>
          <a:p>
            <a:endParaRPr lang="zh-TW" altLang="en-US" sz="1200"/>
          </a:p>
        </p:txBody>
      </p:sp>
      <p:pic>
        <p:nvPicPr>
          <p:cNvPr id="5122" name="Picture 2" descr="Thumbnail Image 日系動漫風格的中長髮男生 黑色頭髮 紅色眼睛 皮膚白 穿襯衫 在中小企業上班 面臨裁員">
            <a:extLst>
              <a:ext uri="{FF2B5EF4-FFF2-40B4-BE49-F238E27FC236}">
                <a16:creationId xmlns:a16="http://schemas.microsoft.com/office/drawing/2014/main" id="{E177ED43-64E0-4EC4-844B-BA398A463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109"/>
            <a:ext cx="6497781" cy="649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EE8E4DA-61B5-4C2F-86EF-43F5B166003B}"/>
              </a:ext>
            </a:extLst>
          </p:cNvPr>
          <p:cNvSpPr txBox="1"/>
          <p:nvPr/>
        </p:nvSpPr>
        <p:spPr>
          <a:xfrm>
            <a:off x="6993354" y="0"/>
            <a:ext cx="1404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意外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53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00134">
            <a:off x="11028413" y="5109186"/>
            <a:ext cx="1277563" cy="1882230"/>
          </a:xfrm>
          <a:custGeom>
            <a:avLst/>
            <a:gdLst/>
            <a:ahLst/>
            <a:cxnLst/>
            <a:rect l="l" t="t" r="r" b="b"/>
            <a:pathLst>
              <a:path w="1916345" h="2823345">
                <a:moveTo>
                  <a:pt x="0" y="0"/>
                </a:moveTo>
                <a:lnTo>
                  <a:pt x="1916345" y="0"/>
                </a:lnTo>
                <a:lnTo>
                  <a:pt x="1916345" y="2823344"/>
                </a:lnTo>
                <a:lnTo>
                  <a:pt x="0" y="2823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/>
            </a:stretch>
          </a:blipFill>
          <a:effectLst>
            <a:outerShdw blurRad="50800" dist="50800" dir="5400000" algn="ctr" rotWithShape="0">
              <a:schemeClr val="tx1"/>
            </a:outerShdw>
          </a:effectLst>
        </p:spPr>
        <p:txBody>
          <a:bodyPr/>
          <a:lstStyle/>
          <a:p>
            <a:endParaRPr lang="zh-TW" altLang="en-US" sz="12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D7955C-57E8-4253-B763-BEB7882F8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645"/>
            <a:ext cx="6504709" cy="650470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3D975E7-04E2-4309-9FFD-74F4351F7D59}"/>
              </a:ext>
            </a:extLst>
          </p:cNvPr>
          <p:cNvSpPr txBox="1"/>
          <p:nvPr/>
        </p:nvSpPr>
        <p:spPr>
          <a:xfrm>
            <a:off x="6993354" y="0"/>
            <a:ext cx="1404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轉彎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993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00134">
            <a:off x="11028413" y="5109186"/>
            <a:ext cx="1277563" cy="1882230"/>
          </a:xfrm>
          <a:custGeom>
            <a:avLst/>
            <a:gdLst/>
            <a:ahLst/>
            <a:cxnLst/>
            <a:rect l="l" t="t" r="r" b="b"/>
            <a:pathLst>
              <a:path w="1916345" h="2823345">
                <a:moveTo>
                  <a:pt x="0" y="0"/>
                </a:moveTo>
                <a:lnTo>
                  <a:pt x="1916345" y="0"/>
                </a:lnTo>
                <a:lnTo>
                  <a:pt x="1916345" y="2823344"/>
                </a:lnTo>
                <a:lnTo>
                  <a:pt x="0" y="2823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/>
            </a:stretch>
          </a:blipFill>
          <a:effectLst>
            <a:outerShdw blurRad="50800" dist="50800" dir="5400000" algn="ctr" rotWithShape="0">
              <a:schemeClr val="tx1"/>
            </a:outerShdw>
          </a:effectLst>
        </p:spPr>
        <p:txBody>
          <a:bodyPr/>
          <a:lstStyle/>
          <a:p>
            <a:endParaRPr lang="zh-TW" altLang="en-US" sz="1200"/>
          </a:p>
        </p:txBody>
      </p:sp>
      <p:pic>
        <p:nvPicPr>
          <p:cNvPr id="6146" name="Picture 2" descr="Thumbnail Image 日系動漫風格的中長髮男生 黑色頭髮 紅色眼睛 皮膚白 穿襯衫 在中小企業上班 被上司提拔 開心的照片">
            <a:extLst>
              <a:ext uri="{FF2B5EF4-FFF2-40B4-BE49-F238E27FC236}">
                <a16:creationId xmlns:a16="http://schemas.microsoft.com/office/drawing/2014/main" id="{D55321AF-7EC8-4A10-AEAB-0496807E7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741"/>
            <a:ext cx="6570518" cy="65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D064863-D09B-43A0-B7E9-0240EB4D401A}"/>
              </a:ext>
            </a:extLst>
          </p:cNvPr>
          <p:cNvSpPr txBox="1"/>
          <p:nvPr/>
        </p:nvSpPr>
        <p:spPr>
          <a:xfrm>
            <a:off x="6993354" y="0"/>
            <a:ext cx="1404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結局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10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633</Words>
  <Application>Microsoft Office PowerPoint</Application>
  <PresentationFormat>寬螢幕</PresentationFormat>
  <Paragraphs>41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-apple-system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黃詳諺</dc:creator>
  <cp:lastModifiedBy>黃詳諺</cp:lastModifiedBy>
  <cp:revision>19</cp:revision>
  <dcterms:created xsi:type="dcterms:W3CDTF">2024-10-02T09:28:42Z</dcterms:created>
  <dcterms:modified xsi:type="dcterms:W3CDTF">2024-10-12T11:00:29Z</dcterms:modified>
</cp:coreProperties>
</file>