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06DA-ECF5-4238-94C8-B350714B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6A19A-22A8-487C-96FB-808A5BFB9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A2C72-0ACC-4887-AB0D-AD9A8392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B40B7-7967-470C-9AB1-CCE7B14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48D13-0A1A-46A1-AD3E-66E87CFC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4E450-2943-41F4-8E8F-E38A0F63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12C0E-8089-427D-8270-2C278E5D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99945-5ED5-4A60-B56F-73D9B2FB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A7BEC-D820-419B-ABEC-A21D3DBE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B75-7383-49E9-8183-7C41269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7C4D68-DA6C-4536-856E-AD61D57B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48BD6-05A4-4475-9ACF-477FFD6A1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C679F-9996-4174-8391-6CDB4A8B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B3614-396B-41F2-82EE-DB542C0E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3A90-995F-4767-B4F1-410BBFDF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5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A8D99-2FCD-41F7-890F-45C357DD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D8CF2-D3B2-46AE-99E9-5398B6BC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BC788-9A10-40B4-B743-4E529378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0FB75-0F2D-4738-9319-CD6374EF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6D07-66F5-4EFF-A831-A3BCA4A1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2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4D6F0-0F2E-448E-B1DA-7175B31E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79F86-1458-4B25-B486-9925B224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3DE8A-A58F-4D42-A6E0-7FB06964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B52D7-38C3-445E-B2D2-F6BCDA2C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058C5-349F-43DB-A158-D2197990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4C0B-B252-4577-94ED-309D91EE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6EBC7-6424-4BA5-828F-62EA41247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73262-5D36-4993-806B-3E9EDC25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CD1DB-9346-4EE9-9708-AC363461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23387-3D49-49E1-ABD6-790BE9BE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3E8D1-BBEA-4A7B-8BF8-81193624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05B7A-66E0-41CC-908F-BF1A5642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58626-0A24-4F9F-92E9-F4AC61EF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A1727-858A-4762-A073-04CC84B7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E4B0FF-6E6F-4C15-B301-A67A7B9E3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777EE5-8A02-482D-8DE8-C366225C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6F2B23-6E32-4846-979B-F12D9004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48FD98-ECA0-4E28-A350-9AE612D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8C1A6-162E-443C-919D-686D77DA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322A7-E0D4-4175-9AC3-CD40A901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71A10-FCD7-4C27-805A-43153CD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89672-733B-4CF1-B676-999C291D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A47D1D-D289-47FB-BA59-FC6C5E7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7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50F4A-BAEF-487E-AEFD-BCFAE124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7D2E7-A590-4B79-8476-D4137CD3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73ACB-1178-4877-93D3-CE711603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4907E-1B38-4FBD-B408-CE7BB993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5A35F-4EB8-4CE5-978D-246D3536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9DFFA-B20E-41EC-A39F-B9E1B114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11BB6-D733-4E7E-B2E2-EE7ABD80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7F5F2-099C-43AA-AA9A-32882940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EDB76-F53C-4EFF-9DD0-904CFA87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40874-9478-496E-857C-B6E0564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1B717-917D-45B4-82FF-66242ECFD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ECB72-46F7-4594-AEB7-E6A522A8C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C096-65CF-4CA9-9CCD-A22524ED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A78DB-CE81-47CB-BE43-EEDCDAFD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BF89B-905E-40D1-9E4B-C67B1DF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E1813E-FBD3-4916-8AD7-ABABBD9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2E5E0-601E-43F5-BA64-D67F9785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8E20-D870-43E5-8643-9A0531BA6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AF66-F48C-4F3E-8D9F-D2AB4AC64D2D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EBDD4-BFF8-4D6A-9753-3A5402FF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819EB-B046-49CF-82F9-2343F3831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ED0C-1C77-410F-922D-E348F77A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2C965-62A7-4B09-908F-40933F68D087}"/>
              </a:ext>
            </a:extLst>
          </p:cNvPr>
          <p:cNvSpPr/>
          <p:nvPr/>
        </p:nvSpPr>
        <p:spPr>
          <a:xfrm>
            <a:off x="508000" y="558800"/>
            <a:ext cx="144780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E00AF-E56A-4EB0-A275-886E755939B8}"/>
              </a:ext>
            </a:extLst>
          </p:cNvPr>
          <p:cNvSpPr/>
          <p:nvPr/>
        </p:nvSpPr>
        <p:spPr>
          <a:xfrm>
            <a:off x="2387600" y="571500"/>
            <a:ext cx="144780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오시는 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FFC3A6-932F-4A6A-AF06-3E9720CFF0DB}"/>
              </a:ext>
            </a:extLst>
          </p:cNvPr>
          <p:cNvSpPr/>
          <p:nvPr/>
        </p:nvSpPr>
        <p:spPr>
          <a:xfrm>
            <a:off x="4102100" y="558800"/>
            <a:ext cx="144780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ECA55-86A0-4C66-A908-193910560A3B}"/>
              </a:ext>
            </a:extLst>
          </p:cNvPr>
          <p:cNvSpPr/>
          <p:nvPr/>
        </p:nvSpPr>
        <p:spPr>
          <a:xfrm>
            <a:off x="5981700" y="571500"/>
            <a:ext cx="144780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5A543-B6D7-46F1-9540-435E0059A133}"/>
              </a:ext>
            </a:extLst>
          </p:cNvPr>
          <p:cNvSpPr/>
          <p:nvPr/>
        </p:nvSpPr>
        <p:spPr>
          <a:xfrm>
            <a:off x="7613650" y="571500"/>
            <a:ext cx="1447800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C938A7-30CB-47AB-A9D6-EFA02D871A67}"/>
              </a:ext>
            </a:extLst>
          </p:cNvPr>
          <p:cNvSpPr/>
          <p:nvPr/>
        </p:nvSpPr>
        <p:spPr>
          <a:xfrm>
            <a:off x="5981700" y="139700"/>
            <a:ext cx="1447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395F32-72ED-4B9C-88A0-FA2946E8B3B7}"/>
              </a:ext>
            </a:extLst>
          </p:cNvPr>
          <p:cNvSpPr/>
          <p:nvPr/>
        </p:nvSpPr>
        <p:spPr>
          <a:xfrm>
            <a:off x="508000" y="127000"/>
            <a:ext cx="1447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8759A-0955-47B1-97AA-B1EDC80E1133}"/>
              </a:ext>
            </a:extLst>
          </p:cNvPr>
          <p:cNvSpPr/>
          <p:nvPr/>
        </p:nvSpPr>
        <p:spPr>
          <a:xfrm>
            <a:off x="4076700" y="1981200"/>
            <a:ext cx="1447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53C623-17B3-4793-BD73-41CDB16A41ED}"/>
              </a:ext>
            </a:extLst>
          </p:cNvPr>
          <p:cNvSpPr/>
          <p:nvPr/>
        </p:nvSpPr>
        <p:spPr>
          <a:xfrm>
            <a:off x="3606800" y="2590800"/>
            <a:ext cx="26924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아이디를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93882E-B3FE-4033-A460-8DF939EBA96F}"/>
              </a:ext>
            </a:extLst>
          </p:cNvPr>
          <p:cNvSpPr/>
          <p:nvPr/>
        </p:nvSpPr>
        <p:spPr>
          <a:xfrm>
            <a:off x="3606800" y="3168650"/>
            <a:ext cx="27051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비밀번호를 입력하세요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11B30E-D4E7-46C1-A35E-CD984C333EDE}"/>
              </a:ext>
            </a:extLst>
          </p:cNvPr>
          <p:cNvSpPr/>
          <p:nvPr/>
        </p:nvSpPr>
        <p:spPr>
          <a:xfrm>
            <a:off x="2311400" y="4438650"/>
            <a:ext cx="51308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찾기</a:t>
            </a:r>
            <a:r>
              <a:rPr lang="en-US" altLang="ko-KR" dirty="0"/>
              <a:t> / </a:t>
            </a:r>
            <a:r>
              <a:rPr lang="ko-KR" altLang="en-US" dirty="0"/>
              <a:t>비밀번호 찾기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39F2CA-2632-4DC1-93F1-420F1380C4FF}"/>
              </a:ext>
            </a:extLst>
          </p:cNvPr>
          <p:cNvSpPr/>
          <p:nvPr/>
        </p:nvSpPr>
        <p:spPr>
          <a:xfrm>
            <a:off x="6419850" y="2590800"/>
            <a:ext cx="1117600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2D4CA7-1C27-455F-8D8A-DAACA21A9780}"/>
              </a:ext>
            </a:extLst>
          </p:cNvPr>
          <p:cNvSpPr/>
          <p:nvPr/>
        </p:nvSpPr>
        <p:spPr>
          <a:xfrm>
            <a:off x="2311400" y="2590800"/>
            <a:ext cx="11176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247CAC-9922-43B4-B1E6-562B28E1A1BC}"/>
              </a:ext>
            </a:extLst>
          </p:cNvPr>
          <p:cNvSpPr/>
          <p:nvPr/>
        </p:nvSpPr>
        <p:spPr>
          <a:xfrm>
            <a:off x="2311400" y="3168650"/>
            <a:ext cx="111760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C6FF26-7F72-491B-BC1A-D57D98B1928F}"/>
              </a:ext>
            </a:extLst>
          </p:cNvPr>
          <p:cNvSpPr/>
          <p:nvPr/>
        </p:nvSpPr>
        <p:spPr>
          <a:xfrm>
            <a:off x="9156700" y="0"/>
            <a:ext cx="30226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500" dirty="0"/>
              <a:t>페이지 레이아웃</a:t>
            </a:r>
            <a:endParaRPr lang="en-US" altLang="ko-KR" sz="15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가</a:t>
            </a:r>
            <a:r>
              <a:rPr lang="en-US" altLang="ko-KR" sz="1200" dirty="0"/>
              <a:t>). </a:t>
            </a:r>
            <a:r>
              <a:rPr lang="ko-KR" altLang="en-US" sz="1200" dirty="0"/>
              <a:t>헤더</a:t>
            </a:r>
            <a:r>
              <a:rPr lang="en-US" altLang="ko-KR" sz="1200" dirty="0"/>
              <a:t>(</a:t>
            </a:r>
            <a:r>
              <a:rPr lang="ko-KR" altLang="en-US" sz="1200" dirty="0"/>
              <a:t>로고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, </a:t>
            </a:r>
            <a:r>
              <a:rPr lang="ko-KR" altLang="en-US" sz="1200" dirty="0"/>
              <a:t>회원가입 버튼</a:t>
            </a:r>
            <a:r>
              <a:rPr lang="en-US" altLang="ko-KR" sz="1200" dirty="0"/>
              <a:t>) 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    </a:t>
            </a:r>
            <a:r>
              <a:rPr lang="en-US" altLang="ko-KR" sz="1200" dirty="0"/>
              <a:t>-</a:t>
            </a:r>
            <a:r>
              <a:rPr lang="ko-KR" altLang="en-US" sz="1200" dirty="0"/>
              <a:t> 로고 버튼 클릭 시 홈페이지이동</a:t>
            </a:r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로그인 버튼 클릭 로그인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페이지 이동</a:t>
            </a:r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회원가입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회원가입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마우스로 메뉴버튼 영역 침범 시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 </a:t>
            </a:r>
            <a:r>
              <a:rPr lang="en-US" altLang="ko-KR" sz="1200" dirty="0"/>
              <a:t>hover</a:t>
            </a:r>
            <a:r>
              <a:rPr lang="ko-KR" altLang="en-US" sz="1200" dirty="0"/>
              <a:t>되어 색상이 변경 될 것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나</a:t>
            </a:r>
            <a:r>
              <a:rPr lang="en-US" altLang="ko-KR" sz="1200" dirty="0"/>
              <a:t>). </a:t>
            </a:r>
            <a:r>
              <a:rPr lang="ko-KR" altLang="en-US" sz="1200" dirty="0"/>
              <a:t>메뉴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toggle</a:t>
            </a:r>
            <a:r>
              <a:rPr lang="ko-KR" altLang="en-US" sz="1200" dirty="0"/>
              <a:t>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ko-KR" altLang="en-US" sz="1200" dirty="0"/>
              <a:t>각 메뉴버튼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toggle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로 작은 메뉴가 생성 됨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500" dirty="0"/>
              <a:t>2.  </a:t>
            </a:r>
            <a:r>
              <a:rPr lang="ko-KR" altLang="en-US" sz="1500" dirty="0"/>
              <a:t>본문 로그인 페이지</a:t>
            </a:r>
            <a:endParaRPr lang="en-US" altLang="ko-KR" sz="15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가</a:t>
            </a:r>
            <a:r>
              <a:rPr lang="en-US" altLang="ko-KR" sz="1200" dirty="0"/>
              <a:t>). </a:t>
            </a:r>
            <a:r>
              <a:rPr lang="ko-KR" altLang="en-US" sz="1200" dirty="0"/>
              <a:t>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입력란</a:t>
            </a:r>
            <a:endParaRPr lang="en-US" altLang="ko-KR" sz="1200" dirty="0"/>
          </a:p>
          <a:p>
            <a:r>
              <a:rPr lang="en-US" altLang="ko-KR" sz="1200" dirty="0"/>
              <a:t>         -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내용에대한</a:t>
            </a:r>
            <a:r>
              <a:rPr lang="ko-KR" altLang="en-US" sz="1200" dirty="0"/>
              <a:t> 안내 메시지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나</a:t>
            </a:r>
            <a:r>
              <a:rPr lang="en-US" altLang="ko-KR" sz="1200" dirty="0"/>
              <a:t>). </a:t>
            </a:r>
            <a:r>
              <a:rPr lang="ko-KR" altLang="en-US" sz="1200" dirty="0"/>
              <a:t>로그인 버튼 클릭 시 경고 창 알림</a:t>
            </a:r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로그인 성공</a:t>
            </a:r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아이디 및 비밀번호가 틀립니다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없는 아이디 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다</a:t>
            </a:r>
            <a:r>
              <a:rPr lang="en-US" altLang="ko-KR" sz="1200" dirty="0"/>
              <a:t>). </a:t>
            </a:r>
            <a:r>
              <a:rPr lang="ko-KR" altLang="en-US" sz="1200" dirty="0"/>
              <a:t>하단 아이디 찾기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찾기</a:t>
            </a:r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아이디 및 비밀번호를 찾는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페이지가 팝업으로 나타난다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라</a:t>
            </a:r>
            <a:r>
              <a:rPr lang="en-US" altLang="ko-KR" sz="1200" dirty="0"/>
              <a:t>). </a:t>
            </a:r>
            <a:r>
              <a:rPr lang="ko-KR" altLang="en-US" sz="1200" dirty="0"/>
              <a:t>회원가입 버튼 </a:t>
            </a:r>
            <a:r>
              <a:rPr lang="ko-KR" altLang="en-US" sz="1200" dirty="0" err="1"/>
              <a:t>클릭시</a:t>
            </a:r>
            <a:endParaRPr lang="en-US" altLang="ko-KR" sz="1200" dirty="0"/>
          </a:p>
          <a:p>
            <a:r>
              <a:rPr lang="en-US" altLang="ko-KR" sz="1200" dirty="0"/>
              <a:t>         - </a:t>
            </a:r>
            <a:r>
              <a:rPr lang="ko-KR" altLang="en-US" sz="1200" dirty="0"/>
              <a:t>본문 페이지에서 회원가입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페이지로 이동 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pPr marL="342900" indent="-342900">
              <a:buAutoNum type="arabicPeriod" startAt="3"/>
            </a:pPr>
            <a:r>
              <a:rPr lang="ko-KR" altLang="en-US" sz="1500" dirty="0"/>
              <a:t>하단 </a:t>
            </a:r>
            <a:r>
              <a:rPr lang="en-US" altLang="ko-KR" sz="1500" dirty="0"/>
              <a:t>Footer </a:t>
            </a:r>
            <a:r>
              <a:rPr lang="ko-KR" altLang="en-US" sz="1500" dirty="0"/>
              <a:t>기제 내용</a:t>
            </a:r>
            <a:endParaRPr lang="en-US" altLang="ko-KR" sz="15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가</a:t>
            </a:r>
            <a:r>
              <a:rPr lang="en-US" altLang="ko-KR" sz="1200" dirty="0"/>
              <a:t>). </a:t>
            </a:r>
            <a:r>
              <a:rPr lang="ko-KR" altLang="en-US" sz="1200" dirty="0"/>
              <a:t>사업자 등록번호 기제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나</a:t>
            </a:r>
            <a:r>
              <a:rPr lang="en-US" altLang="ko-KR" sz="1200" dirty="0"/>
              <a:t>). </a:t>
            </a:r>
            <a:r>
              <a:rPr lang="ko-KR" altLang="en-US" sz="1200" dirty="0"/>
              <a:t>문의 전화번호 및 이메일 클릭 시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복사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다</a:t>
            </a:r>
            <a:r>
              <a:rPr lang="en-US" altLang="ko-KR" sz="1200" dirty="0"/>
              <a:t>). </a:t>
            </a:r>
            <a:r>
              <a:rPr lang="ko-KR" altLang="en-US" sz="1200" dirty="0"/>
              <a:t>저작권 정보 기제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9184A8-9205-4330-BA49-507007789C3B}"/>
              </a:ext>
            </a:extLst>
          </p:cNvPr>
          <p:cNvSpPr/>
          <p:nvPr/>
        </p:nvSpPr>
        <p:spPr>
          <a:xfrm>
            <a:off x="7594600" y="127000"/>
            <a:ext cx="1447800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0CE7F-D709-4CCF-A31A-96CE4ADB1210}"/>
              </a:ext>
            </a:extLst>
          </p:cNvPr>
          <p:cNvSpPr/>
          <p:nvPr/>
        </p:nvSpPr>
        <p:spPr>
          <a:xfrm>
            <a:off x="0" y="5334000"/>
            <a:ext cx="91567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7BFC57-A846-40DC-8012-6F32C351E213}"/>
              </a:ext>
            </a:extLst>
          </p:cNvPr>
          <p:cNvSpPr/>
          <p:nvPr/>
        </p:nvSpPr>
        <p:spPr>
          <a:xfrm>
            <a:off x="215900" y="5689600"/>
            <a:ext cx="33909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사업자등록번호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CABDDF-091E-4C94-B31E-B20266AF19D9}"/>
              </a:ext>
            </a:extLst>
          </p:cNvPr>
          <p:cNvSpPr/>
          <p:nvPr/>
        </p:nvSpPr>
        <p:spPr>
          <a:xfrm>
            <a:off x="5676900" y="5708650"/>
            <a:ext cx="33655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전화번호 및 이메일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ABF9FF-E784-46C0-A849-073E7BFC3137}"/>
              </a:ext>
            </a:extLst>
          </p:cNvPr>
          <p:cNvSpPr/>
          <p:nvPr/>
        </p:nvSpPr>
        <p:spPr>
          <a:xfrm>
            <a:off x="3429000" y="6477000"/>
            <a:ext cx="2438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저작권 정보</a:t>
            </a:r>
          </a:p>
        </p:txBody>
      </p:sp>
    </p:spTree>
    <p:extLst>
      <p:ext uri="{BB962C8B-B14F-4D97-AF65-F5344CB8AC3E}">
        <p14:creationId xmlns:p14="http://schemas.microsoft.com/office/powerpoint/2010/main" val="379560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215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3</cp:revision>
  <dcterms:created xsi:type="dcterms:W3CDTF">2024-10-15T00:44:09Z</dcterms:created>
  <dcterms:modified xsi:type="dcterms:W3CDTF">2024-10-15T01:01:03Z</dcterms:modified>
</cp:coreProperties>
</file>