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1"/>
  </p:normalViewPr>
  <p:slideViewPr>
    <p:cSldViewPr snapToGrid="0" snapToObjects="1">
      <p:cViewPr varScale="1">
        <p:scale>
          <a:sx n="120" d="100"/>
          <a:sy n="120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273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98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Fill in appropriate data set descriptions.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In your script, be sure to make clear how this is a data science story.  State in your own words YOUR opinion of why the different kinds and sources of data are so important for </a:t>
            </a:r>
            <a:r>
              <a:rPr lang="en" dirty="0" err="1"/>
              <a:t>Eglence</a:t>
            </a:r>
            <a:r>
              <a:rPr lang="en" dirty="0"/>
              <a:t> to be able to identify new revenue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202510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Assuming you have &lt;2 minutes for this slide, what is the most important thing(s) to convey from your experience with exploring the data?</a:t>
            </a:r>
          </a:p>
        </p:txBody>
      </p:sp>
    </p:spTree>
    <p:extLst>
      <p:ext uri="{BB962C8B-B14F-4D97-AF65-F5344CB8AC3E}">
        <p14:creationId xmlns:p14="http://schemas.microsoft.com/office/powerpoint/2010/main" val="5340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Assume you have 2 minutes to present what you perceive to be the most important or remarkable points from your classification analysis.</a:t>
            </a:r>
          </a:p>
        </p:txBody>
      </p:sp>
    </p:spTree>
    <p:extLst>
      <p:ext uri="{BB962C8B-B14F-4D97-AF65-F5344CB8AC3E}">
        <p14:creationId xmlns:p14="http://schemas.microsoft.com/office/powerpoint/2010/main" val="206604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Assume you have 2 minutes to present what you perceive to be the most important or remarkable points from your classification analysis.</a:t>
            </a:r>
          </a:p>
        </p:txBody>
      </p:sp>
    </p:spTree>
    <p:extLst>
      <p:ext uri="{BB962C8B-B14F-4D97-AF65-F5344CB8AC3E}">
        <p14:creationId xmlns:p14="http://schemas.microsoft.com/office/powerpoint/2010/main" val="1408790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Assume you have 2 minutes to present what you perceive to be the most important or remarkable points from your graph analysis</a:t>
            </a:r>
          </a:p>
        </p:txBody>
      </p:sp>
    </p:spTree>
    <p:extLst>
      <p:ext uri="{BB962C8B-B14F-4D97-AF65-F5344CB8AC3E}">
        <p14:creationId xmlns:p14="http://schemas.microsoft.com/office/powerpoint/2010/main" val="153583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your own viewpoint, make one recommendation/action the Eglence should follow to improve their business.  Be sure to explain your rationale.</a:t>
            </a:r>
          </a:p>
        </p:txBody>
      </p:sp>
    </p:spTree>
    <p:extLst>
      <p:ext uri="{BB962C8B-B14F-4D97-AF65-F5344CB8AC3E}">
        <p14:creationId xmlns:p14="http://schemas.microsoft.com/office/powerpoint/2010/main" val="1846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680053"/>
            <a:ext cx="8222100" cy="1934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How can we increase revenue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from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Catch the Pink Flamingo?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solidFill>
            <a:srgbClr val="FFFF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73763"/>
                </a:solidFill>
              </a:rPr>
              <a:t>ARCHANA NEELIPALAYAM MASILAMANI</a:t>
            </a:r>
            <a:endParaRPr lang="en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 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How can we use the following data sets to understand options for increasing revenue from game players?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Exploration Overview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have we learned from classification?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have we learned from clustering? 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our chat graph analysis, what further exploration should we undertake?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On-screen Show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geometric</vt:lpstr>
      <vt:lpstr> How can we increase revenue  from Catch the Pink Flamingo?</vt:lpstr>
      <vt:lpstr>Problem Statement </vt:lpstr>
      <vt:lpstr>Data Exploration Overview</vt:lpstr>
      <vt:lpstr>What have we learned from classification?</vt:lpstr>
      <vt:lpstr>What have we learned from clustering? </vt:lpstr>
      <vt:lpstr>From our chat graph analysis, what further exploration should we undertake?</vt:lpstr>
      <vt:lpstr>Recommendation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How can we increase revenue  from Catch the Pink Flamingo?</dc:title>
  <cp:lastModifiedBy>Neelipalayam Masilamani, Archana</cp:lastModifiedBy>
  <cp:revision>1</cp:revision>
  <dcterms:modified xsi:type="dcterms:W3CDTF">2016-07-08T22:48:28Z</dcterms:modified>
</cp:coreProperties>
</file>