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48" d="100"/>
          <a:sy n="14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E8B2-2BC3-A75B-1A01-FBAF9319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Klassifikation von Verkehrszeichen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1A4A9-811A-BE29-8630-3DDBF184D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Modularbeit LV „Neuronale Netze“</a:t>
            </a:r>
          </a:p>
          <a:p>
            <a:r>
              <a:rPr lang="de-DE" dirty="0"/>
              <a:t>Hochschule München</a:t>
            </a:r>
            <a:br>
              <a:rPr lang="de-DE" dirty="0"/>
            </a:br>
            <a:r>
              <a:rPr lang="de-DE" dirty="0"/>
              <a:t>Nicholas Aiken, 40214918</a:t>
            </a:r>
            <a:br>
              <a:rPr lang="de-DE" dirty="0"/>
            </a:br>
            <a:r>
              <a:rPr lang="de-DE" dirty="0"/>
              <a:t>Christian </a:t>
            </a:r>
            <a:r>
              <a:rPr lang="de-DE" dirty="0" err="1"/>
              <a:t>Kallmaier</a:t>
            </a:r>
            <a:r>
              <a:rPr lang="de-DE" dirty="0"/>
              <a:t>, 39573418</a:t>
            </a:r>
          </a:p>
        </p:txBody>
      </p:sp>
    </p:spTree>
    <p:extLst>
      <p:ext uri="{BB962C8B-B14F-4D97-AF65-F5344CB8AC3E}">
        <p14:creationId xmlns:p14="http://schemas.microsoft.com/office/powerpoint/2010/main" val="16778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4872-4E19-58F8-6EA2-DE8B947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2FCE-9837-2DBA-32E4-A560ADA1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Vergleich mehrerer neuronaler Netze zur Klassifikation von Graustufen-Bildern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/>
              <a:t>Standard </a:t>
            </a:r>
            <a:r>
              <a:rPr lang="de-DE" dirty="0" err="1"/>
              <a:t>Multilayer-Perzeptron</a:t>
            </a:r>
            <a:endParaRPr lang="de-DE" dirty="0"/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 mit Autoencoder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der Vergleichsergebnisse auf die Klassifikation von RGB-Farbbildern</a:t>
            </a:r>
          </a:p>
        </p:txBody>
      </p:sp>
    </p:spTree>
    <p:extLst>
      <p:ext uri="{BB962C8B-B14F-4D97-AF65-F5344CB8AC3E}">
        <p14:creationId xmlns:p14="http://schemas.microsoft.com/office/powerpoint/2010/main" val="42275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C30332-13F4-D326-5413-9003926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Standard MLP mit Drei schichten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CA62F-E10C-6800-8D03-56A1837D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Input-Schicht mit XYZ Neuronen, Input-Dimension von 1024 (32x32 Pixel, 1 Farbkanal)</a:t>
            </a:r>
          </a:p>
          <a:p>
            <a:r>
              <a:rPr lang="de-DE" dirty="0">
                <a:solidFill>
                  <a:srgbClr val="FFFFFF"/>
                </a:solidFill>
              </a:rPr>
              <a:t>Hidden-Schicht mit XYZ Neuronen</a:t>
            </a:r>
          </a:p>
          <a:p>
            <a:r>
              <a:rPr lang="de-DE" dirty="0">
                <a:solidFill>
                  <a:srgbClr val="FFFFFF"/>
                </a:solidFill>
              </a:rPr>
              <a:t>Output-Schicht mit 43 Neuronen (43 Klassen von Verkehrszeichen als Output-Dimension)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E6BCC9-909F-1C43-D68C-68EB32AC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552309"/>
            <a:ext cx="3355848" cy="34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D254EAC0-238E-76CB-9556-FE46744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28" y="3377509"/>
            <a:ext cx="1516205" cy="27340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8CB51D-27A6-4618-15EE-2F79ABF4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Deep Neural Network mit Drei Hidden </a:t>
            </a:r>
            <a:r>
              <a:rPr lang="de-DE" dirty="0" err="1"/>
              <a:t>Layers</a:t>
            </a:r>
            <a:r>
              <a:rPr lang="de-DE" dirty="0"/>
              <a:t>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5C71EC-67B2-0BB1-040B-DE46CA67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" y="321733"/>
            <a:ext cx="4095945" cy="2734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987A8-35B4-B4F5-1688-25469BEB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Initialer Aufbau: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Input-Schicht mit 1024 Input-Parametern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Drei Hidden-Layer mit 64, 32 und 64 Neuronen, Aktivierung: ReLU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Output-Schicht mit 43 Neuronen (analog zu 43 Label-Klassen)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Batch-Size: 128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Epochs: 250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Loss: Categorical Crossentropy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Optimizer:  ADAM (Adaptive Moment Estimation)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Metrik: Genauigkeit (Accuracy)</a:t>
            </a:r>
          </a:p>
        </p:txBody>
      </p:sp>
    </p:spTree>
    <p:extLst>
      <p:ext uri="{BB962C8B-B14F-4D97-AF65-F5344CB8AC3E}">
        <p14:creationId xmlns:p14="http://schemas.microsoft.com/office/powerpoint/2010/main" val="548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79"/>
            <a:ext cx="2586006" cy="5272242"/>
          </a:xfrm>
        </p:spPr>
        <p:txBody>
          <a:bodyPr>
            <a:normAutofit/>
          </a:bodyPr>
          <a:lstStyle/>
          <a:p>
            <a:r>
              <a:rPr lang="de-DE" sz="2000" dirty="0"/>
              <a:t>Performance des initialen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B747D-2D7C-5C63-B2DC-C016A1B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68" y="640079"/>
            <a:ext cx="7940707" cy="2834737"/>
          </a:xfrm>
        </p:spPr>
        <p:txBody>
          <a:bodyPr>
            <a:normAutofit/>
          </a:bodyPr>
          <a:lstStyle/>
          <a:p>
            <a:r>
              <a:rPr lang="en-US" sz="1600" noProof="1"/>
              <a:t>Max. Training-Accuracy: 99.24%</a:t>
            </a:r>
          </a:p>
          <a:p>
            <a:r>
              <a:rPr lang="en-US" sz="1600" noProof="1"/>
              <a:t>Max. Validation-Accuracy: 87.82%</a:t>
            </a:r>
          </a:p>
          <a:p>
            <a:r>
              <a:rPr lang="en-US" sz="1600" noProof="1"/>
              <a:t>Starker </a:t>
            </a:r>
            <a:r>
              <a:rPr lang="de-DE" sz="1600" noProof="1"/>
              <a:t>Anstieg</a:t>
            </a:r>
            <a:r>
              <a:rPr lang="en-US" sz="1600" noProof="1"/>
              <a:t> des Validierungsfehlers nach ca. 30 Epochs bei gleichzeitiger Konvergenz der Training-Accuracy zu nahe 100% deutet auf starkes Overfitting hin</a:t>
            </a:r>
          </a:p>
          <a:p>
            <a:r>
              <a:rPr lang="en-US" sz="1600" noProof="1"/>
              <a:t>Interessant ist, dass die Validation-Accuracy trotz steigendem Fehler nahezu konstant bleibt</a:t>
            </a:r>
          </a:p>
          <a:p>
            <a:r>
              <a:rPr lang="en-US" sz="1600" noProof="1"/>
              <a:t>Gegenmittel: Implementieren von Early Stopping, Einführen von Regularisierung in Form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87267D-434B-1B91-FC33-256B6858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9422" y="3156096"/>
            <a:ext cx="7892498" cy="275622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71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45A54-B225-5F71-ABDC-EA01A18B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de-DE" dirty="0"/>
              <a:t>Early Stopping in initialem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38CC7-948F-EFA5-8453-F5C1FD56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Early Stopping Parameter:</a:t>
            </a:r>
          </a:p>
          <a:p>
            <a:pPr lvl="1"/>
            <a:r>
              <a:rPr lang="en-US" noProof="1"/>
              <a:t>Min. Delta: 0.02</a:t>
            </a:r>
          </a:p>
          <a:p>
            <a:pPr lvl="1"/>
            <a:r>
              <a:rPr lang="en-US" noProof="1"/>
              <a:t>Patience: 12</a:t>
            </a:r>
          </a:p>
          <a:p>
            <a:pPr lvl="1"/>
            <a:r>
              <a:rPr lang="en-US" noProof="1"/>
              <a:t>Starte bei Epoch 15</a:t>
            </a:r>
          </a:p>
          <a:p>
            <a:pPr lvl="1"/>
            <a:r>
              <a:rPr lang="en-US" noProof="1"/>
              <a:t>Restore weights: true</a:t>
            </a:r>
          </a:p>
          <a:p>
            <a:r>
              <a:rPr lang="en-US" noProof="1"/>
              <a:t>Ergebnis:</a:t>
            </a:r>
          </a:p>
          <a:p>
            <a:pPr lvl="1"/>
            <a:r>
              <a:rPr lang="en-US" noProof="1"/>
              <a:t>Early Stopping nach 28 Epochs</a:t>
            </a:r>
          </a:p>
          <a:p>
            <a:pPr lvl="1"/>
            <a:r>
              <a:rPr lang="en-US" noProof="1"/>
              <a:t>Best weights nach 16 Epochs wiederhergestellt</a:t>
            </a:r>
          </a:p>
          <a:p>
            <a:pPr lvl="1"/>
            <a:r>
              <a:rPr lang="en-US" noProof="1"/>
              <a:t>Accuracies: 96.01% Training, 85.27%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AD0826-8DA1-E212-B8CA-43C9149F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366" y="2365879"/>
            <a:ext cx="6227064" cy="2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798EA5-C006-F338-CCBF-8321C48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Einführung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BF2BAB-89C6-0C8F-D613-3C95D621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2" y="2225917"/>
            <a:ext cx="6963204" cy="24061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295678-497A-1ADB-050E-1921D8D9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Ergebnis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Sehr </a:t>
            </a:r>
            <a:r>
              <a:rPr lang="en-US" dirty="0" err="1">
                <a:solidFill>
                  <a:schemeClr val="bg1"/>
                </a:solidFill>
              </a:rPr>
              <a:t>hoher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Genauigkeit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unter</a:t>
            </a:r>
            <a:r>
              <a:rPr lang="en-US" dirty="0">
                <a:solidFill>
                  <a:schemeClr val="bg1"/>
                </a:solidFill>
              </a:rPr>
              <a:t> 10%</a:t>
            </a:r>
          </a:p>
          <a:p>
            <a:r>
              <a:rPr lang="en-US" dirty="0" err="1">
                <a:solidFill>
                  <a:schemeClr val="bg1"/>
                </a:solidFill>
              </a:rPr>
              <a:t>Folgerung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Zu </a:t>
            </a:r>
            <a:r>
              <a:rPr lang="en-US" dirty="0" err="1">
                <a:solidFill>
                  <a:schemeClr val="bg1"/>
                </a:solidFill>
              </a:rPr>
              <a:t>geringe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Anzahl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Neuronen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Netz</a:t>
            </a:r>
            <a:r>
              <a:rPr lang="en-US" dirty="0">
                <a:solidFill>
                  <a:schemeClr val="bg1"/>
                </a:solidFill>
              </a:rPr>
              <a:t> um den Dropout </a:t>
            </a:r>
            <a:r>
              <a:rPr lang="en-US" dirty="0" err="1">
                <a:solidFill>
                  <a:schemeClr val="bg1"/>
                </a:solidFill>
              </a:rPr>
              <a:t>zu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verkraften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Erhöhen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der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Anzahl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an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Neuronen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F5262-DED7-13AD-46BA-232EDD8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Anpassung des Netzes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4DF32-94EA-E089-B4A9-7F0278C7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Erhöhung der Neuronen wie folgt: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1: 256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2: 128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3: 64</a:t>
            </a:r>
          </a:p>
          <a:p>
            <a:r>
              <a:rPr lang="de-DE" dirty="0">
                <a:solidFill>
                  <a:schemeClr val="bg1"/>
                </a:solidFill>
              </a:rPr>
              <a:t>Ergebnisse: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Sehr geringe Accuracy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Hoher Fehler</a:t>
            </a:r>
          </a:p>
          <a:p>
            <a:r>
              <a:rPr lang="de-DE" dirty="0" err="1">
                <a:solidFill>
                  <a:schemeClr val="bg1"/>
                </a:solidFill>
              </a:rPr>
              <a:t>Conclusion</a:t>
            </a:r>
            <a:r>
              <a:rPr lang="de-DE" dirty="0">
                <a:solidFill>
                  <a:schemeClr val="bg1"/>
                </a:solidFill>
              </a:rPr>
              <a:t>: weiterhin zu wenige Neuronen im Netz um Dropout von 0.5 ausgleichen zu können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B88399-7707-5784-5CE7-A8AF5112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63" y="2268576"/>
            <a:ext cx="6250769" cy="21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B6098-3FC7-2F93-8C5E-937798C6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Iterationen: </a:t>
            </a:r>
            <a:r>
              <a:rPr lang="de-DE" dirty="0"/>
              <a:t>Anpassung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C2DA-3B3F-C9DE-B9B2-CB1BE038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4806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343</Words>
  <Application>Microsoft Macintosh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Paket</vt:lpstr>
      <vt:lpstr>Klassifikation von Verkehrszeichen</vt:lpstr>
      <vt:lpstr>Agenda</vt:lpstr>
      <vt:lpstr>Standard MLP mit Drei schichten</vt:lpstr>
      <vt:lpstr>Deep Neural Network mit Drei Hidden Layers </vt:lpstr>
      <vt:lpstr>Performance des initialen DNN</vt:lpstr>
      <vt:lpstr>Early Stopping in initialem dnn</vt:lpstr>
      <vt:lpstr>Einführung von Dropout</vt:lpstr>
      <vt:lpstr>Anpassung des Netzes an Dropout</vt:lpstr>
      <vt:lpstr>Iterationen: Anpassung An Dropout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von Verkehrszeichen</dc:title>
  <dc:creator>Nicholas Aiken</dc:creator>
  <cp:lastModifiedBy>Nicholas Aiken</cp:lastModifiedBy>
  <cp:revision>2</cp:revision>
  <dcterms:created xsi:type="dcterms:W3CDTF">2023-01-22T12:24:41Z</dcterms:created>
  <dcterms:modified xsi:type="dcterms:W3CDTF">2023-01-23T22:03:24Z</dcterms:modified>
</cp:coreProperties>
</file>