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 varScale="1">
        <p:scale>
          <a:sx n="148" d="100"/>
          <a:sy n="148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CE8B2-2BC3-A75B-1A01-FBAF9319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Klassifikation von Verkehrszeichen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01A4A9-811A-BE29-8630-3DDBF184D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Modularbeit LV „Neuronale Netze“</a:t>
            </a:r>
          </a:p>
          <a:p>
            <a:r>
              <a:rPr lang="de-DE" dirty="0"/>
              <a:t>Hochschule München</a:t>
            </a:r>
            <a:br>
              <a:rPr lang="de-DE" dirty="0"/>
            </a:br>
            <a:r>
              <a:rPr lang="de-DE" dirty="0"/>
              <a:t>Nicholas Aiken, 40214918</a:t>
            </a:r>
            <a:br>
              <a:rPr lang="de-DE" dirty="0"/>
            </a:br>
            <a:r>
              <a:rPr lang="de-DE" dirty="0"/>
              <a:t>Christian </a:t>
            </a:r>
            <a:r>
              <a:rPr lang="de-DE" dirty="0" err="1"/>
              <a:t>Kallmaier</a:t>
            </a:r>
            <a:r>
              <a:rPr lang="de-DE" dirty="0"/>
              <a:t>, 39573418</a:t>
            </a:r>
          </a:p>
        </p:txBody>
      </p:sp>
    </p:spTree>
    <p:extLst>
      <p:ext uri="{BB962C8B-B14F-4D97-AF65-F5344CB8AC3E}">
        <p14:creationId xmlns:p14="http://schemas.microsoft.com/office/powerpoint/2010/main" val="167789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34872-4E19-58F8-6EA2-DE8B9471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D2FCE-9837-2DBA-32E4-A560ADA1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Vergleich mehrerer neuronaler Netze zur Klassifikation von Graustufen-Bildern</a:t>
            </a:r>
          </a:p>
          <a:p>
            <a:pPr marL="571500" lvl="1" indent="-342900">
              <a:buFont typeface="+mj-lt"/>
              <a:buAutoNum type="arabicPeriod"/>
            </a:pPr>
            <a:r>
              <a:rPr lang="de-DE" dirty="0"/>
              <a:t>Standard </a:t>
            </a:r>
            <a:r>
              <a:rPr lang="de-DE" dirty="0" err="1"/>
              <a:t>Multilayer-Perzeptron</a:t>
            </a:r>
            <a:endParaRPr lang="de-DE" dirty="0"/>
          </a:p>
          <a:p>
            <a:pPr marL="571500" lvl="1" indent="-342900">
              <a:buFont typeface="+mj-lt"/>
              <a:buAutoNum type="arabicPeriod"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marL="571500" lvl="1" indent="-342900">
              <a:buFont typeface="+mj-lt"/>
              <a:buAutoNum type="arabicPeriod"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mit Autoencoder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Anwendung der Vergleichsergebnisse auf die Klassifikation von RGB-Farbbildern</a:t>
            </a:r>
          </a:p>
        </p:txBody>
      </p:sp>
    </p:spTree>
    <p:extLst>
      <p:ext uri="{BB962C8B-B14F-4D97-AF65-F5344CB8AC3E}">
        <p14:creationId xmlns:p14="http://schemas.microsoft.com/office/powerpoint/2010/main" val="42275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C30332-13F4-D326-5413-90039265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e-DE" dirty="0"/>
              <a:t>Standard MLP mit Drei schichten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DCA62F-E10C-6800-8D03-56A1837D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Input-Schicht mit XYZ Neuronen, Input-Dimension von 1024 (32x32 Pixel, 1 Farbkanal)</a:t>
            </a:r>
          </a:p>
          <a:p>
            <a:r>
              <a:rPr lang="de-DE">
                <a:solidFill>
                  <a:srgbClr val="FFFFFF"/>
                </a:solidFill>
              </a:rPr>
              <a:t>Hidden-Schicht mit XYZ Neuronen</a:t>
            </a:r>
          </a:p>
          <a:p>
            <a:r>
              <a:rPr lang="de-DE">
                <a:solidFill>
                  <a:srgbClr val="FFFFFF"/>
                </a:solidFill>
              </a:rPr>
              <a:t>Output-Schicht mit 43 Neuronen (43 Klassen von Verkehrszeichen als Output-Dimension)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E6BCC9-909F-1C43-D68C-68EB32AC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64" y="1552309"/>
            <a:ext cx="3355848" cy="34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8451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84</Words>
  <Application>Microsoft Macintosh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Paket</vt:lpstr>
      <vt:lpstr>Klassifikation von Verkehrszeichen</vt:lpstr>
      <vt:lpstr>Agenda</vt:lpstr>
      <vt:lpstr>Standard MLP mit Drei schichten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Klassifikation von Verkehrszeichen</dc:title>
  <dc:creator>Nicholas Aiken</dc:creator>
  <cp:lastModifiedBy>Nicholas Aiken</cp:lastModifiedBy>
  <cp:revision>1</cp:revision>
  <dcterms:created xsi:type="dcterms:W3CDTF">2023-01-22T12:24:41Z</dcterms:created>
  <dcterms:modified xsi:type="dcterms:W3CDTF">2023-01-22T12:49:16Z</dcterms:modified>
</cp:coreProperties>
</file>