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815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3A3F-C8B8-964F-9C14-E087F44F46FE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4AA1-6CE7-C247-8307-04DAEED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https://www.w3schools.com/python/</a:t>
            </a:r>
            <a:r>
              <a:rPr lang="en-US" dirty="0" err="1"/>
              <a:t>python_conditions.asp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https://www.w3schools.com/python/</a:t>
            </a:r>
            <a:r>
              <a:rPr lang="en-US" dirty="0" err="1"/>
              <a:t>python_conditions.asp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7E04-5172-8647-A88A-487CDF783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GEOG-G489/589</a:t>
            </a:r>
            <a:br>
              <a:rPr lang="en-US" dirty="0"/>
            </a:br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B98CF-8EF7-F44A-9FBB-8383333A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105521"/>
          </a:xfrm>
        </p:spPr>
        <p:txBody>
          <a:bodyPr>
            <a:normAutofit/>
          </a:bodyPr>
          <a:lstStyle/>
          <a:p>
            <a:r>
              <a:rPr lang="en-US" dirty="0"/>
              <a:t>Instructor: Natasha </a:t>
            </a:r>
            <a:r>
              <a:rPr lang="en-US" dirty="0" err="1"/>
              <a:t>MacBean</a:t>
            </a:r>
            <a:endParaRPr lang="en-US" dirty="0"/>
          </a:p>
          <a:p>
            <a:r>
              <a:rPr lang="en-US" dirty="0"/>
              <a:t>If statements and brief overview of for loops</a:t>
            </a:r>
          </a:p>
        </p:txBody>
      </p:sp>
    </p:spTree>
    <p:extLst>
      <p:ext uri="{BB962C8B-B14F-4D97-AF65-F5344CB8AC3E}">
        <p14:creationId xmlns:p14="http://schemas.microsoft.com/office/powerpoint/2010/main" val="1467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FBAD-3FD0-F54B-9294-10768137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 dirty="0">
                <a:sym typeface="Wingdings" pitchFamily="2" charset="2"/>
              </a:rPr>
              <a:t> continues with </a:t>
            </a:r>
            <a:r>
              <a:rPr lang="en-US" b="1" i="1" dirty="0">
                <a:sym typeface="Wingdings" pitchFamily="2" charset="2"/>
              </a:rPr>
              <a:t>next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iteration of the loop</a:t>
            </a:r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BC734D-83F1-FB40-942B-3E9D9C4F0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319" y="330984"/>
            <a:ext cx="4343400" cy="28067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06F454-269E-D642-9184-AF20BC34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19" y="3137684"/>
            <a:ext cx="1651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7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C5E0-57D9-934C-BC9C-323527D1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en-US" dirty="0">
                <a:sym typeface="Wingdings" pitchFamily="2" charset="2"/>
              </a:rPr>
              <a:t> breaks completely out of the loop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42564-13CB-2A4A-A0F2-5C321CE4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6050" y="3558664"/>
            <a:ext cx="1663700" cy="2197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E70EF-3655-7E42-BFB2-E440FFB0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751964"/>
            <a:ext cx="42799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4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A276-C957-0840-ABB7-E8F20B85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brief refresher on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CA65-1CEE-0F45-9BA8-AE748ED28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Syntax:</a:t>
            </a:r>
          </a:p>
          <a:p>
            <a:pPr marL="502920" lvl="1" indent="0">
              <a:buNone/>
            </a:pPr>
            <a:r>
              <a:rPr lang="en-US" sz="2800" dirty="0"/>
              <a:t>for var in </a:t>
            </a:r>
            <a:r>
              <a:rPr lang="en-US" sz="2800" i="1" dirty="0"/>
              <a:t>sequence</a:t>
            </a:r>
            <a:r>
              <a:rPr lang="en-US" sz="2800" dirty="0"/>
              <a:t>:</a:t>
            </a:r>
          </a:p>
          <a:p>
            <a:pPr marL="502920" lvl="1" indent="0">
              <a:buNone/>
            </a:pPr>
            <a:r>
              <a:rPr lang="en-US" sz="2800" dirty="0"/>
              <a:t>	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DBF82-31A0-7F46-AC62-2097E1349FFB}"/>
              </a:ext>
            </a:extLst>
          </p:cNvPr>
          <p:cNvSpPr txBox="1"/>
          <p:nvPr/>
        </p:nvSpPr>
        <p:spPr>
          <a:xfrm>
            <a:off x="7471253" y="1366897"/>
            <a:ext cx="44678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</a:rPr>
              <a:t>List or array that you can iterate over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à"/>
            </a:pPr>
            <a:r>
              <a:rPr lang="en-US" dirty="0">
                <a:solidFill>
                  <a:schemeClr val="accent3"/>
                </a:solidFill>
              </a:rPr>
              <a:t>Can be list/array of strings, in which case var would return each string in the list/array sequence.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à"/>
            </a:pPr>
            <a:r>
              <a:rPr lang="en-US" dirty="0">
                <a:solidFill>
                  <a:schemeClr val="accent3"/>
                </a:solidFill>
              </a:rPr>
              <a:t>Can be a list/array of numbers that we can use to index another list or array.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à"/>
            </a:pPr>
            <a:r>
              <a:rPr lang="en-US" dirty="0">
                <a:solidFill>
                  <a:schemeClr val="accent3"/>
                </a:solidFill>
              </a:rPr>
              <a:t>If you have a list/array of strings but you also want to know their index, use enumerate.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0823EC-29E9-E84C-A6B3-BBF6531EE85A}"/>
              </a:ext>
            </a:extLst>
          </p:cNvPr>
          <p:cNvCxnSpPr/>
          <p:nvPr/>
        </p:nvCxnSpPr>
        <p:spPr>
          <a:xfrm flipH="1">
            <a:off x="6464254" y="1736229"/>
            <a:ext cx="1006998" cy="144683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1DB880-508A-834D-89F3-E523CFBF425A}"/>
              </a:ext>
            </a:extLst>
          </p:cNvPr>
          <p:cNvSpPr txBox="1"/>
          <p:nvPr/>
        </p:nvSpPr>
        <p:spPr>
          <a:xfrm>
            <a:off x="7158408" y="5085876"/>
            <a:ext cx="446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</a:rPr>
              <a:t>This “expression” can be one or many lines of code that we use to carry out functions within the for 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87B42B-B7D4-B94A-AB48-D5DA772333E4}"/>
              </a:ext>
            </a:extLst>
          </p:cNvPr>
          <p:cNvCxnSpPr>
            <a:cxnSpLocks/>
          </p:cNvCxnSpPr>
          <p:nvPr/>
        </p:nvCxnSpPr>
        <p:spPr>
          <a:xfrm flipH="1" flipV="1">
            <a:off x="5833641" y="4155311"/>
            <a:ext cx="1324767" cy="119171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9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A276-C957-0840-ABB7-E8F20B85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brief refresher on 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7B3BC-AE90-9544-8E19-062B704A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992" y="138896"/>
            <a:ext cx="7315200" cy="64818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If you want to save something outside the loop, you need to set up the variable that you will save the information to outside the loop…</a:t>
            </a:r>
          </a:p>
          <a:p>
            <a:r>
              <a:rPr lang="en-US" dirty="0">
                <a:solidFill>
                  <a:srgbClr val="64B8CF"/>
                </a:solidFill>
              </a:rPr>
              <a:t>You can either have a blank list/array that you can append to, or you can create an array of zeros with the size of the array corresponding to the amount of information you will output.</a:t>
            </a:r>
          </a:p>
          <a:p>
            <a:endParaRPr lang="en-US" dirty="0">
              <a:solidFill>
                <a:srgbClr val="64B8CF"/>
              </a:solidFill>
            </a:endParaRPr>
          </a:p>
          <a:p>
            <a:r>
              <a:rPr lang="en-US" dirty="0" err="1">
                <a:solidFill>
                  <a:srgbClr val="64B8CF"/>
                </a:solidFill>
              </a:rPr>
              <a:t>list_name</a:t>
            </a:r>
            <a:r>
              <a:rPr lang="en-US" dirty="0">
                <a:solidFill>
                  <a:srgbClr val="64B8CF"/>
                </a:solidFill>
              </a:rPr>
              <a:t> = [ ]</a:t>
            </a:r>
          </a:p>
          <a:p>
            <a:r>
              <a:rPr lang="en-US" dirty="0" err="1">
                <a:solidFill>
                  <a:srgbClr val="64B8CF"/>
                </a:solidFill>
              </a:rPr>
              <a:t>list_name.append</a:t>
            </a:r>
            <a:r>
              <a:rPr lang="en-US" dirty="0">
                <a:solidFill>
                  <a:srgbClr val="64B8CF"/>
                </a:solidFill>
              </a:rPr>
              <a:t>(</a:t>
            </a:r>
            <a:r>
              <a:rPr lang="en-US" i="1" dirty="0" err="1">
                <a:solidFill>
                  <a:srgbClr val="64B8CF"/>
                </a:solidFill>
              </a:rPr>
              <a:t>new_info</a:t>
            </a:r>
            <a:r>
              <a:rPr lang="en-US" dirty="0">
                <a:solidFill>
                  <a:srgbClr val="64B8CF"/>
                </a:solidFill>
              </a:rPr>
              <a:t>)</a:t>
            </a:r>
            <a:endParaRPr lang="en-US" i="1" dirty="0">
              <a:solidFill>
                <a:srgbClr val="64B8CF"/>
              </a:solidFill>
            </a:endParaRPr>
          </a:p>
          <a:p>
            <a:endParaRPr lang="en-US" i="1" dirty="0">
              <a:solidFill>
                <a:srgbClr val="64B8CF"/>
              </a:solidFill>
            </a:endParaRPr>
          </a:p>
          <a:p>
            <a:r>
              <a:rPr lang="en-US" dirty="0" err="1">
                <a:solidFill>
                  <a:srgbClr val="64B8CF"/>
                </a:solidFill>
              </a:rPr>
              <a:t>array_name</a:t>
            </a:r>
            <a:r>
              <a:rPr lang="en-US" dirty="0">
                <a:solidFill>
                  <a:srgbClr val="64B8CF"/>
                </a:solidFill>
              </a:rPr>
              <a:t> = </a:t>
            </a:r>
            <a:r>
              <a:rPr lang="en-US" dirty="0" err="1">
                <a:solidFill>
                  <a:srgbClr val="64B8CF"/>
                </a:solidFill>
              </a:rPr>
              <a:t>np.array</a:t>
            </a:r>
            <a:r>
              <a:rPr lang="en-US" dirty="0">
                <a:solidFill>
                  <a:srgbClr val="64B8CF"/>
                </a:solidFill>
              </a:rPr>
              <a:t>([ ])</a:t>
            </a:r>
          </a:p>
          <a:p>
            <a:r>
              <a:rPr lang="en-US" dirty="0" err="1">
                <a:solidFill>
                  <a:srgbClr val="64B8CF"/>
                </a:solidFill>
              </a:rPr>
              <a:t>array_name</a:t>
            </a:r>
            <a:r>
              <a:rPr lang="en-US" dirty="0">
                <a:solidFill>
                  <a:srgbClr val="64B8CF"/>
                </a:solidFill>
              </a:rPr>
              <a:t> = </a:t>
            </a:r>
            <a:r>
              <a:rPr lang="en-US" dirty="0" err="1">
                <a:solidFill>
                  <a:srgbClr val="64B8CF"/>
                </a:solidFill>
              </a:rPr>
              <a:t>np.append</a:t>
            </a:r>
            <a:r>
              <a:rPr lang="en-US" dirty="0">
                <a:solidFill>
                  <a:srgbClr val="64B8CF"/>
                </a:solidFill>
              </a:rPr>
              <a:t>( </a:t>
            </a:r>
            <a:r>
              <a:rPr lang="en-US" dirty="0" err="1">
                <a:solidFill>
                  <a:srgbClr val="64B8CF"/>
                </a:solidFill>
              </a:rPr>
              <a:t>array_name</a:t>
            </a:r>
            <a:r>
              <a:rPr lang="en-US" dirty="0">
                <a:solidFill>
                  <a:srgbClr val="64B8CF"/>
                </a:solidFill>
              </a:rPr>
              <a:t>, </a:t>
            </a:r>
            <a:r>
              <a:rPr lang="en-US" i="1" dirty="0" err="1">
                <a:solidFill>
                  <a:srgbClr val="64B8CF"/>
                </a:solidFill>
              </a:rPr>
              <a:t>new_info</a:t>
            </a:r>
            <a:r>
              <a:rPr lang="en-US" i="1" dirty="0">
                <a:solidFill>
                  <a:srgbClr val="64B8CF"/>
                </a:solidFill>
              </a:rPr>
              <a:t> </a:t>
            </a:r>
            <a:r>
              <a:rPr lang="en-US" dirty="0">
                <a:solidFill>
                  <a:srgbClr val="64B8CF"/>
                </a:solidFill>
              </a:rPr>
              <a:t>)</a:t>
            </a:r>
          </a:p>
          <a:p>
            <a:endParaRPr lang="en-US" dirty="0">
              <a:solidFill>
                <a:srgbClr val="64B8CF"/>
              </a:solidFill>
            </a:endParaRPr>
          </a:p>
          <a:p>
            <a:endParaRPr lang="en-US" dirty="0">
              <a:solidFill>
                <a:srgbClr val="64B8CF"/>
              </a:solidFill>
            </a:endParaRPr>
          </a:p>
          <a:p>
            <a:r>
              <a:rPr lang="en-US" dirty="0" err="1">
                <a:solidFill>
                  <a:srgbClr val="64B8CF"/>
                </a:solidFill>
              </a:rPr>
              <a:t>array_name</a:t>
            </a:r>
            <a:r>
              <a:rPr lang="en-US" dirty="0">
                <a:solidFill>
                  <a:srgbClr val="64B8CF"/>
                </a:solidFill>
              </a:rPr>
              <a:t> = </a:t>
            </a:r>
            <a:r>
              <a:rPr lang="en-US" dirty="0" err="1">
                <a:solidFill>
                  <a:srgbClr val="64B8CF"/>
                </a:solidFill>
              </a:rPr>
              <a:t>np.zeros</a:t>
            </a:r>
            <a:r>
              <a:rPr lang="en-US" dirty="0">
                <a:solidFill>
                  <a:srgbClr val="64B8CF"/>
                </a:solidFill>
              </a:rPr>
              <a:t>( </a:t>
            </a:r>
            <a:r>
              <a:rPr lang="en-US" i="1" dirty="0">
                <a:solidFill>
                  <a:srgbClr val="64B8CF"/>
                </a:solidFill>
              </a:rPr>
              <a:t>size of info that you will need</a:t>
            </a:r>
            <a:r>
              <a:rPr lang="en-US" dirty="0">
                <a:solidFill>
                  <a:srgbClr val="64B8CF"/>
                </a:solidFill>
              </a:rPr>
              <a:t> )</a:t>
            </a:r>
          </a:p>
          <a:p>
            <a:r>
              <a:rPr lang="en-US" b="1" dirty="0">
                <a:solidFill>
                  <a:srgbClr val="64B8CF"/>
                </a:solidFill>
              </a:rPr>
              <a:t>Within loop</a:t>
            </a:r>
            <a:r>
              <a:rPr lang="en-US" dirty="0">
                <a:solidFill>
                  <a:srgbClr val="64B8CF"/>
                </a:solidFill>
              </a:rPr>
              <a:t>: </a:t>
            </a:r>
            <a:r>
              <a:rPr lang="en-US" dirty="0" err="1">
                <a:solidFill>
                  <a:srgbClr val="64B8CF"/>
                </a:solidFill>
              </a:rPr>
              <a:t>array_name</a:t>
            </a:r>
            <a:r>
              <a:rPr lang="en-US" dirty="0">
                <a:solidFill>
                  <a:srgbClr val="64B8CF"/>
                </a:solidFill>
              </a:rPr>
              <a:t>[var] = </a:t>
            </a:r>
            <a:r>
              <a:rPr lang="en-US" i="1" dirty="0" err="1">
                <a:solidFill>
                  <a:srgbClr val="64B8CF"/>
                </a:solidFill>
              </a:rPr>
              <a:t>new_info</a:t>
            </a:r>
            <a:endParaRPr lang="en-US" dirty="0">
              <a:solidFill>
                <a:srgbClr val="64B8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7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CE35-C9AF-584E-BB85-A9CAA821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209D-AEB4-F247-89B3-5F891A4C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50196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Syntax:</a:t>
            </a:r>
          </a:p>
          <a:p>
            <a:pPr marL="502920" lvl="1" indent="0">
              <a:buNone/>
            </a:pPr>
            <a:endParaRPr lang="en-US" sz="2400" dirty="0"/>
          </a:p>
          <a:p>
            <a:pPr marL="502920" lvl="1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condition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sz="2400" dirty="0"/>
              <a:t>	statement</a:t>
            </a:r>
          </a:p>
          <a:p>
            <a:pPr marL="502920" lvl="1" indent="0">
              <a:buNone/>
            </a:pPr>
            <a:endParaRPr lang="en-US" sz="2400" dirty="0"/>
          </a:p>
          <a:p>
            <a:pPr marL="502920" lvl="1" indent="0">
              <a:buNone/>
            </a:pPr>
            <a:endParaRPr lang="en-US" sz="2400" dirty="0"/>
          </a:p>
          <a:p>
            <a:pPr marL="502920" lvl="1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condition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sz="2400" dirty="0"/>
              <a:t>	statement</a:t>
            </a:r>
          </a:p>
          <a:p>
            <a:pPr marL="502920" lvl="1" indent="0">
              <a:buNone/>
            </a:pPr>
            <a:r>
              <a:rPr lang="en-US" sz="2400" dirty="0"/>
              <a:t>else:</a:t>
            </a:r>
          </a:p>
          <a:p>
            <a:pPr marL="502920" lvl="1" indent="0">
              <a:buNone/>
            </a:pPr>
            <a:r>
              <a:rPr lang="en-US" sz="2400" dirty="0"/>
              <a:t>	statement</a:t>
            </a:r>
          </a:p>
          <a:p>
            <a:pPr marL="502920" lvl="1" indent="0">
              <a:buNone/>
            </a:pPr>
            <a:endParaRPr lang="en-US" sz="2400" dirty="0"/>
          </a:p>
          <a:p>
            <a:pPr marL="502920" lvl="1" indent="0">
              <a:buNone/>
            </a:pPr>
            <a:endParaRPr lang="en-US" sz="2400" dirty="0"/>
          </a:p>
          <a:p>
            <a:pPr marL="502920" lvl="1" indent="0">
              <a:buNone/>
            </a:pPr>
            <a:endParaRPr lang="en-US" sz="2400" dirty="0"/>
          </a:p>
          <a:p>
            <a:pPr marL="502920" lvl="1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condition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sz="2400" dirty="0"/>
              <a:t>	statement</a:t>
            </a:r>
          </a:p>
          <a:p>
            <a:pPr marL="502920" lvl="1" indent="0">
              <a:buNone/>
            </a:pPr>
            <a:r>
              <a:rPr lang="en-US" sz="2400" dirty="0" err="1"/>
              <a:t>elif</a:t>
            </a:r>
            <a:r>
              <a:rPr lang="en-US" sz="2400" dirty="0"/>
              <a:t> </a:t>
            </a:r>
            <a:r>
              <a:rPr lang="en-US" sz="2400" i="1" dirty="0" err="1"/>
              <a:t>another</a:t>
            </a:r>
            <a:r>
              <a:rPr lang="en-US" sz="2400" dirty="0" err="1"/>
              <a:t>_</a:t>
            </a:r>
            <a:r>
              <a:rPr lang="en-US" sz="2400" i="1" dirty="0" err="1"/>
              <a:t>condition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sz="2400" i="1" dirty="0"/>
              <a:t>	</a:t>
            </a:r>
            <a:r>
              <a:rPr lang="en-US" sz="2400" dirty="0"/>
              <a:t>statement</a:t>
            </a:r>
          </a:p>
          <a:p>
            <a:pPr marL="502920" lvl="1" indent="0">
              <a:buNone/>
            </a:pPr>
            <a:r>
              <a:rPr lang="en-US" sz="2400" i="1" dirty="0"/>
              <a:t>else:</a:t>
            </a:r>
          </a:p>
          <a:p>
            <a:pPr marL="502920" lvl="1" indent="0">
              <a:buNone/>
            </a:pPr>
            <a:r>
              <a:rPr lang="en-US" sz="2400" i="1" dirty="0"/>
              <a:t>	statement</a:t>
            </a:r>
          </a:p>
          <a:p>
            <a:pPr lvl="2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334B8-764C-8F48-87B7-042E2D4ED316}"/>
              </a:ext>
            </a:extLst>
          </p:cNvPr>
          <p:cNvSpPr txBox="1"/>
          <p:nvPr/>
        </p:nvSpPr>
        <p:spPr>
          <a:xfrm>
            <a:off x="6647193" y="1929729"/>
            <a:ext cx="350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As with for loops, you must indent the statement inside the if block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11418B-BD15-084D-861E-31FAB15ACAAC}"/>
              </a:ext>
            </a:extLst>
          </p:cNvPr>
          <p:cNvCxnSpPr>
            <a:cxnSpLocks/>
          </p:cNvCxnSpPr>
          <p:nvPr/>
        </p:nvCxnSpPr>
        <p:spPr>
          <a:xfrm flipH="1" flipV="1">
            <a:off x="5324354" y="1929729"/>
            <a:ext cx="1322839" cy="32316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FB7880-86D7-BA40-B37B-096704F1ECC9}"/>
              </a:ext>
            </a:extLst>
          </p:cNvPr>
          <p:cNvSpPr txBox="1"/>
          <p:nvPr/>
        </p:nvSpPr>
        <p:spPr>
          <a:xfrm>
            <a:off x="6493232" y="111788"/>
            <a:ext cx="4919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Conditions result in either True or False (can also be 1 or 0)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If true or 1, the statement will be executed. If False or 0, nothing will happen.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27658C-48E5-C941-AD44-AB355584BDEE}"/>
              </a:ext>
            </a:extLst>
          </p:cNvPr>
          <p:cNvCxnSpPr>
            <a:cxnSpLocks/>
          </p:cNvCxnSpPr>
          <p:nvPr/>
        </p:nvCxnSpPr>
        <p:spPr>
          <a:xfrm flipH="1">
            <a:off x="5451676" y="682906"/>
            <a:ext cx="1018572" cy="75235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4BFF17-E87C-F843-860A-666068D249DD}"/>
              </a:ext>
            </a:extLst>
          </p:cNvPr>
          <p:cNvSpPr txBox="1"/>
          <p:nvPr/>
        </p:nvSpPr>
        <p:spPr>
          <a:xfrm>
            <a:off x="7199453" y="2748751"/>
            <a:ext cx="350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Example where you have the alternative case to if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FBAD1-19D4-9A4D-9BB3-8D71AE699BB6}"/>
              </a:ext>
            </a:extLst>
          </p:cNvPr>
          <p:cNvSpPr txBox="1"/>
          <p:nvPr/>
        </p:nvSpPr>
        <p:spPr>
          <a:xfrm>
            <a:off x="7199453" y="4777259"/>
            <a:ext cx="350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Example where you have several conditions you want to test</a:t>
            </a:r>
          </a:p>
        </p:txBody>
      </p:sp>
    </p:spTree>
    <p:extLst>
      <p:ext uri="{BB962C8B-B14F-4D97-AF65-F5344CB8AC3E}">
        <p14:creationId xmlns:p14="http://schemas.microsoft.com/office/powerpoint/2010/main" val="224640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97B5-9335-E648-998A-4607A2BD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conditions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C4816-A1E7-E442-B492-CC9A78E01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9157" y="3862618"/>
            <a:ext cx="1806280" cy="2110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D98DF-15DC-2C44-8F12-C70A4E14E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861" y="884428"/>
            <a:ext cx="62865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5976-9C70-F24D-B318-79E8A9D2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if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DD2EF-E2B0-6D4B-B843-D365D3E0F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7811" y="345126"/>
            <a:ext cx="3683000" cy="1181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26023-1B83-9C46-AC7F-F9B58AAD0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811" y="1909737"/>
            <a:ext cx="4191000" cy="176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FD5F96-1F81-FB4C-A53B-4F1E8D221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811" y="4082484"/>
            <a:ext cx="3708400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53F3F0-FB93-9141-84D6-8B2A9B737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081" y="4387284"/>
            <a:ext cx="3683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3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815-E833-F04A-82C6-5D532C07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FD345-95C1-AF45-A75F-338D4C4B3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100" y="2537004"/>
            <a:ext cx="7344202" cy="715481"/>
          </a:xfrm>
        </p:spPr>
      </p:pic>
    </p:spTree>
    <p:extLst>
      <p:ext uri="{BB962C8B-B14F-4D97-AF65-F5344CB8AC3E}">
        <p14:creationId xmlns:p14="http://schemas.microsoft.com/office/powerpoint/2010/main" val="245040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6560-358A-174B-9750-2097CEC8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And…</a:t>
            </a:r>
            <a:br>
              <a:rPr lang="en-US" dirty="0"/>
            </a:br>
            <a:r>
              <a:rPr lang="en-US" dirty="0"/>
              <a:t>Or…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912E6-B4A3-A44A-83C9-179377BBA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560" y="729265"/>
            <a:ext cx="4229100" cy="1524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ABCA4-CBDD-844D-9BDC-E880D0E62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60" y="3668773"/>
            <a:ext cx="575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8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3BA-7B4C-BB4F-97DD-ADE35C67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and if loops are both possible – just increase the indentation each time.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C8A19-002B-3F4E-9161-E6C1C6886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8906" y="1684577"/>
            <a:ext cx="4272695" cy="2586481"/>
          </a:xfrm>
        </p:spPr>
      </p:pic>
    </p:spTree>
    <p:extLst>
      <p:ext uri="{BB962C8B-B14F-4D97-AF65-F5344CB8AC3E}">
        <p14:creationId xmlns:p14="http://schemas.microsoft.com/office/powerpoint/2010/main" val="31335116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{5935DAB2-592F-9740-9257-184BDF08F741}tf10001124</Template>
  <TotalTime>41515</TotalTime>
  <Words>414</Words>
  <Application>Microsoft Macintosh PowerPoint</Application>
  <PresentationFormat>Widescreen</PresentationFormat>
  <Paragraphs>61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Wingdings</vt:lpstr>
      <vt:lpstr>Wingdings 2</vt:lpstr>
      <vt:lpstr>Frame</vt:lpstr>
      <vt:lpstr>GEOG-G489/589 Python Programming</vt:lpstr>
      <vt:lpstr>First, brief refresher on for loops</vt:lpstr>
      <vt:lpstr>First, brief refresher on for loops</vt:lpstr>
      <vt:lpstr>If statements</vt:lpstr>
      <vt:lpstr>Example conditions </vt:lpstr>
      <vt:lpstr>Example if statements</vt:lpstr>
      <vt:lpstr>Shorthand</vt:lpstr>
      <vt:lpstr>And… Or…</vt:lpstr>
      <vt:lpstr>Nested for and if loops are both possible – just increase the indentation each time.</vt:lpstr>
      <vt:lpstr>Continue  continues with next iteration of the loop </vt:lpstr>
      <vt:lpstr>Break  breaks completely out of the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GEOG-G440/540 Python Programming</dc:title>
  <dc:creator>Microsoft Office User</dc:creator>
  <cp:lastModifiedBy>Microsoft Office User</cp:lastModifiedBy>
  <cp:revision>169</cp:revision>
  <dcterms:created xsi:type="dcterms:W3CDTF">2019-01-03T23:31:12Z</dcterms:created>
  <dcterms:modified xsi:type="dcterms:W3CDTF">2019-10-23T15:27:24Z</dcterms:modified>
</cp:coreProperties>
</file>