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8"/>
  </p:notesMasterIdLst>
  <p:sldIdLst>
    <p:sldId id="256" r:id="rId2"/>
    <p:sldId id="306" r:id="rId3"/>
    <p:sldId id="305" r:id="rId4"/>
    <p:sldId id="307" r:id="rId5"/>
    <p:sldId id="308" r:id="rId6"/>
    <p:sldId id="309" r:id="rId7"/>
    <p:sldId id="310" r:id="rId8"/>
    <p:sldId id="303" r:id="rId9"/>
    <p:sldId id="311" r:id="rId10"/>
    <p:sldId id="312" r:id="rId11"/>
    <p:sldId id="313" r:id="rId12"/>
    <p:sldId id="314" r:id="rId13"/>
    <p:sldId id="315" r:id="rId14"/>
    <p:sldId id="304" r:id="rId15"/>
    <p:sldId id="30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49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ython-list-comprehensi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list-comprehens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1055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/>
              <a:t>Dictionaries, More on </a:t>
            </a:r>
            <a:r>
              <a:rPr lang="en-US" dirty="0" err="1"/>
              <a:t>netCDF</a:t>
            </a:r>
            <a:r>
              <a:rPr lang="en-US" dirty="0"/>
              <a:t> files and 2D array plotting with </a:t>
            </a:r>
            <a:r>
              <a:rPr lang="en-US" dirty="0" err="1"/>
              <a:t>imshow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D257-5116-F045-AB22-E48D8569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information on the dimensions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87EA5-B28F-634C-B5A4-D8F0F007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818" y="2231055"/>
            <a:ext cx="8058687" cy="2016854"/>
          </a:xfrm>
        </p:spPr>
      </p:pic>
    </p:spTree>
    <p:extLst>
      <p:ext uri="{BB962C8B-B14F-4D97-AF65-F5344CB8AC3E}">
        <p14:creationId xmlns:p14="http://schemas.microsoft.com/office/powerpoint/2010/main" val="16583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D257-5116-F045-AB22-E48D8569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information on the dimensions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140798-48BA-AA48-BFE0-2DC9413E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32862"/>
            <a:ext cx="7315200" cy="3582751"/>
          </a:xfrm>
        </p:spPr>
      </p:pic>
    </p:spTree>
    <p:extLst>
      <p:ext uri="{BB962C8B-B14F-4D97-AF65-F5344CB8AC3E}">
        <p14:creationId xmlns:p14="http://schemas.microsoft.com/office/powerpoint/2010/main" val="286137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D257-5116-F045-AB22-E48D8569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information on the dimensions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820EF-19BF-D54E-979B-10D2B399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967" y="2681620"/>
            <a:ext cx="8008687" cy="1494759"/>
          </a:xfrm>
        </p:spPr>
      </p:pic>
    </p:spTree>
    <p:extLst>
      <p:ext uri="{BB962C8B-B14F-4D97-AF65-F5344CB8AC3E}">
        <p14:creationId xmlns:p14="http://schemas.microsoft.com/office/powerpoint/2010/main" val="418937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CB45-FC7B-A648-BC17-842539AD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22716" cy="4601183"/>
          </a:xfrm>
        </p:spPr>
        <p:txBody>
          <a:bodyPr/>
          <a:lstStyle/>
          <a:p>
            <a:r>
              <a:rPr lang="en-US" dirty="0"/>
              <a:t>Neat trick for creating a list using list comprehension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A3F2D-6BC4-144A-9407-6B0BA413A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44" y="2721065"/>
            <a:ext cx="7860019" cy="1237477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8C0149F-1E48-CC4B-A630-0A46B77FD91D}"/>
              </a:ext>
            </a:extLst>
          </p:cNvPr>
          <p:cNvSpPr/>
          <p:nvPr/>
        </p:nvSpPr>
        <p:spPr>
          <a:xfrm rot="16200000">
            <a:off x="7352820" y="1281894"/>
            <a:ext cx="447554" cy="26795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299A4E4-9480-5848-91FA-C78459F8C942}"/>
              </a:ext>
            </a:extLst>
          </p:cNvPr>
          <p:cNvSpPr/>
          <p:nvPr/>
        </p:nvSpPr>
        <p:spPr>
          <a:xfrm rot="16200000">
            <a:off x="9983039" y="1620455"/>
            <a:ext cx="447554" cy="200242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302AB-C06B-BE47-881C-FCE496364F49}"/>
              </a:ext>
            </a:extLst>
          </p:cNvPr>
          <p:cNvSpPr txBox="1"/>
          <p:nvPr/>
        </p:nvSpPr>
        <p:spPr>
          <a:xfrm>
            <a:off x="9479665" y="2005479"/>
            <a:ext cx="28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For loop at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E7281-2811-FF43-BBA9-A0EAA11E65F6}"/>
              </a:ext>
            </a:extLst>
          </p:cNvPr>
          <p:cNvSpPr txBox="1"/>
          <p:nvPr/>
        </p:nvSpPr>
        <p:spPr>
          <a:xfrm>
            <a:off x="6830991" y="1639337"/>
            <a:ext cx="19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Part inside for loop at beginning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BE9600-375B-A840-A396-7853F7554613}"/>
              </a:ext>
            </a:extLst>
          </p:cNvPr>
          <p:cNvSpPr/>
          <p:nvPr/>
        </p:nvSpPr>
        <p:spPr>
          <a:xfrm rot="16200000">
            <a:off x="8493977" y="-1130823"/>
            <a:ext cx="447554" cy="49805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76030-BDAC-2D47-865C-2F021EABC397}"/>
              </a:ext>
            </a:extLst>
          </p:cNvPr>
          <p:cNvSpPr txBox="1"/>
          <p:nvPr/>
        </p:nvSpPr>
        <p:spPr>
          <a:xfrm>
            <a:off x="6766368" y="661359"/>
            <a:ext cx="41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All within square brackets to create a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6C046-26D7-094A-9A8B-D8F00B4C2881}"/>
              </a:ext>
            </a:extLst>
          </p:cNvPr>
          <p:cNvSpPr txBox="1"/>
          <p:nvPr/>
        </p:nvSpPr>
        <p:spPr>
          <a:xfrm>
            <a:off x="4190035" y="4641448"/>
            <a:ext cx="745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https://www.datacamp.com/community/tutorials/python-list-comprehension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https://www.programiz.com/python-programming/list-comprehension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2FBE-A294-EB4A-917C-0B28710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attribute values like </a:t>
            </a:r>
            <a:r>
              <a:rPr lang="en-US" dirty="0" err="1"/>
              <a:t>FillValue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356E1-668E-D449-B7A3-28E1761E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07562"/>
            <a:ext cx="7315200" cy="3833350"/>
          </a:xfrm>
        </p:spPr>
      </p:pic>
    </p:spTree>
    <p:extLst>
      <p:ext uri="{BB962C8B-B14F-4D97-AF65-F5344CB8AC3E}">
        <p14:creationId xmlns:p14="http://schemas.microsoft.com/office/powerpoint/2010/main" val="26795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7AF831-BDEC-2342-BDDC-F9C0FAC2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04" y="2114437"/>
            <a:ext cx="6223000" cy="397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3345E-A00E-A440-97FB-DFC44AE5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simple images with </a:t>
            </a:r>
            <a:r>
              <a:rPr lang="en-US" dirty="0" err="1"/>
              <a:t>imshow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D4051-6301-7143-8970-C0B7B1D16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275" y="133237"/>
            <a:ext cx="5130800" cy="990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D87C1-F5D6-814A-A379-443900102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03" y="1123837"/>
            <a:ext cx="29845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C23AC-48C9-D14E-A29A-54C07E7606B3}"/>
              </a:ext>
            </a:extLst>
          </p:cNvPr>
          <p:cNvSpPr txBox="1"/>
          <p:nvPr/>
        </p:nvSpPr>
        <p:spPr>
          <a:xfrm>
            <a:off x="5787341" y="6163504"/>
            <a:ext cx="478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64B8CF"/>
                </a:solidFill>
              </a:rPr>
              <a:t>Which time period have I plotted?</a:t>
            </a:r>
          </a:p>
        </p:txBody>
      </p:sp>
    </p:spTree>
    <p:extLst>
      <p:ext uri="{BB962C8B-B14F-4D97-AF65-F5344CB8AC3E}">
        <p14:creationId xmlns:p14="http://schemas.microsoft.com/office/powerpoint/2010/main" val="263793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55CF-C8CE-1549-809F-08A05068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6B16-4460-EB49-B47D-7426AA89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scientific objective is to do a quick exploratory plotting data analysis to see how GPP changes over the year. </a:t>
            </a:r>
          </a:p>
          <a:p>
            <a:r>
              <a:rPr lang="en-US" dirty="0"/>
              <a:t>Take the next 5 minutes to think how we would do this and the steps </a:t>
            </a:r>
            <a:r>
              <a:rPr lang="en-US"/>
              <a:t>we would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5FF-8D5C-424D-B105-14CD68B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Dictionaries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C52EDA-F127-654B-BDCD-9046797D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733426"/>
            <a:ext cx="7315200" cy="1381622"/>
          </a:xfrm>
        </p:spPr>
      </p:pic>
    </p:spTree>
    <p:extLst>
      <p:ext uri="{BB962C8B-B14F-4D97-AF65-F5344CB8AC3E}">
        <p14:creationId xmlns:p14="http://schemas.microsoft.com/office/powerpoint/2010/main" val="415708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5FF-8D5C-424D-B105-14CD68B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methods of an object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39711A-3F53-EF42-9F28-9F2050412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646" y="2786971"/>
            <a:ext cx="8545962" cy="1136847"/>
          </a:xfrm>
        </p:spPr>
      </p:pic>
    </p:spTree>
    <p:extLst>
      <p:ext uri="{BB962C8B-B14F-4D97-AF65-F5344CB8AC3E}">
        <p14:creationId xmlns:p14="http://schemas.microsoft.com/office/powerpoint/2010/main" val="13810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5FF-8D5C-424D-B105-14CD68B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Dictionaries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48D9C-7D19-314D-9822-669A6572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986" y="1271436"/>
            <a:ext cx="5768331" cy="4315127"/>
          </a:xfrm>
        </p:spPr>
      </p:pic>
    </p:spTree>
    <p:extLst>
      <p:ext uri="{BB962C8B-B14F-4D97-AF65-F5344CB8AC3E}">
        <p14:creationId xmlns:p14="http://schemas.microsoft.com/office/powerpoint/2010/main" val="338510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F957-2092-BC46-9A83-221E6D84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B8053-7941-3043-8652-CBE817FB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071" y="2324442"/>
            <a:ext cx="8541143" cy="2027640"/>
          </a:xfrm>
        </p:spPr>
      </p:pic>
    </p:spTree>
    <p:extLst>
      <p:ext uri="{BB962C8B-B14F-4D97-AF65-F5344CB8AC3E}">
        <p14:creationId xmlns:p14="http://schemas.microsoft.com/office/powerpoint/2010/main" val="10960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F957-2092-BC46-9A83-221E6D84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accessing information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8EAB5D-6C28-504F-B059-AAA4C935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519" y="1824532"/>
            <a:ext cx="8107259" cy="3208936"/>
          </a:xfrm>
        </p:spPr>
      </p:pic>
    </p:spTree>
    <p:extLst>
      <p:ext uri="{BB962C8B-B14F-4D97-AF65-F5344CB8AC3E}">
        <p14:creationId xmlns:p14="http://schemas.microsoft.com/office/powerpoint/2010/main" val="402045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0C9-2FA9-AD4A-87E0-733A7745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Dictionaries </a:t>
            </a:r>
            <a:r>
              <a:rPr lang="en-US" dirty="0">
                <a:sym typeface="Wingdings" pitchFamily="2" charset="2"/>
              </a:rPr>
              <a:t> why do we need them?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2AD79-E538-B149-923D-CF5B4DBB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44" y="375273"/>
            <a:ext cx="7315200" cy="1497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a dictionary in which the keys are sorted in a specific way, then use an Ordered Dictionary</a:t>
            </a:r>
          </a:p>
          <a:p>
            <a:r>
              <a:rPr lang="en-US" dirty="0"/>
              <a:t>From ”collections” python library: 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collections.html#collections.OrderedDict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07A35F-C5DB-F849-BD11-539223B9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18" y="1998404"/>
            <a:ext cx="7156932" cy="47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2FBE-A294-EB4A-917C-0B28710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2D4E1F-47AA-8E49-BCF3-28EA08DC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696" y="913355"/>
            <a:ext cx="3949700" cy="622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8599F-A940-C647-B359-534BFBB3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79" y="87855"/>
            <a:ext cx="35814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1CF846-F955-8042-BFEE-AC4190FE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900" y="1646258"/>
            <a:ext cx="6242211" cy="478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EEDAD4-6D2E-1C44-B5D5-6AFABE9F7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598" y="4483885"/>
            <a:ext cx="1894777" cy="2286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617082-ABD6-DA40-995F-A11B570D6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115" y="2901708"/>
            <a:ext cx="2195599" cy="38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9871-42C1-0748-A913-DE1D37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information on the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93184-F8EE-6E4F-907D-87AFDB37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578" y="863600"/>
            <a:ext cx="7047520" cy="5121275"/>
          </a:xfrm>
        </p:spPr>
      </p:pic>
    </p:spTree>
    <p:extLst>
      <p:ext uri="{BB962C8B-B14F-4D97-AF65-F5344CB8AC3E}">
        <p14:creationId xmlns:p14="http://schemas.microsoft.com/office/powerpoint/2010/main" val="41864511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19165</TotalTime>
  <Words>229</Words>
  <Application>Microsoft Macintosh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 2</vt:lpstr>
      <vt:lpstr>Frame</vt:lpstr>
      <vt:lpstr>GEOG-G489/589 Python Programming</vt:lpstr>
      <vt:lpstr>Simple Dictionaries</vt:lpstr>
      <vt:lpstr>Accessing methods of an object using dir()</vt:lpstr>
      <vt:lpstr>Simple Dictionaries</vt:lpstr>
      <vt:lpstr>Nested Dictionaries</vt:lpstr>
      <vt:lpstr>Nested Dictionaries: accessing information</vt:lpstr>
      <vt:lpstr>Ordered Dictionaries  why do we need them?</vt:lpstr>
      <vt:lpstr>More on netcdf files</vt:lpstr>
      <vt:lpstr>Accessing information on the variables</vt:lpstr>
      <vt:lpstr>Accessing information on the dimensions</vt:lpstr>
      <vt:lpstr>Accessing information on the dimensions</vt:lpstr>
      <vt:lpstr>Accessing information on the dimensions</vt:lpstr>
      <vt:lpstr>Neat trick for creating a list using list comprehension</vt:lpstr>
      <vt:lpstr>Accessing attribute values like FillValue</vt:lpstr>
      <vt:lpstr>Plotting simple images with imshow()</vt:lpstr>
      <vt:lpstr>Today’s 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82</cp:revision>
  <dcterms:created xsi:type="dcterms:W3CDTF">2019-01-03T23:31:12Z</dcterms:created>
  <dcterms:modified xsi:type="dcterms:W3CDTF">2019-09-30T15:50:28Z</dcterms:modified>
</cp:coreProperties>
</file>