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30"/>
  </p:notesMasterIdLst>
  <p:sldIdLst>
    <p:sldId id="256" r:id="rId2"/>
    <p:sldId id="290" r:id="rId3"/>
    <p:sldId id="264" r:id="rId4"/>
    <p:sldId id="267" r:id="rId5"/>
    <p:sldId id="268" r:id="rId6"/>
    <p:sldId id="266" r:id="rId7"/>
    <p:sldId id="257" r:id="rId8"/>
    <p:sldId id="269" r:id="rId9"/>
    <p:sldId id="270" r:id="rId10"/>
    <p:sldId id="271" r:id="rId11"/>
    <p:sldId id="273" r:id="rId12"/>
    <p:sldId id="265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6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807"/>
  </p:normalViewPr>
  <p:slideViewPr>
    <p:cSldViewPr snapToGrid="0" snapToObjects="1">
      <p:cViewPr varScale="1">
        <p:scale>
          <a:sx n="88" d="100"/>
          <a:sy n="88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3A3F-C8B8-964F-9C14-E087F44F46FE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4AA1-6CE7-C247-8307-04DAEED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5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6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lobalcarbonatlas.org/en/CO2-emissio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7E04-5172-8647-A88A-487CDF783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GEOG-G489/589</a:t>
            </a:r>
            <a:br>
              <a:rPr lang="en-US" dirty="0"/>
            </a:br>
            <a:r>
              <a:rPr lang="en-US" dirty="0"/>
              <a:t>Advanced Geospatial Data </a:t>
            </a:r>
            <a:r>
              <a:rPr lang="en-US"/>
              <a:t>Analysis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B98CF-8EF7-F44A-9FBB-8383333AC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Natasha </a:t>
            </a:r>
            <a:r>
              <a:rPr lang="en-US" dirty="0" err="1"/>
              <a:t>MacBean</a:t>
            </a:r>
            <a:endParaRPr lang="en-US" dirty="0"/>
          </a:p>
          <a:p>
            <a:r>
              <a:rPr lang="en-US" dirty="0"/>
              <a:t>Introduction to Matplotlib (and a bit more on NumPy)</a:t>
            </a:r>
          </a:p>
        </p:txBody>
      </p:sp>
    </p:spTree>
    <p:extLst>
      <p:ext uri="{BB962C8B-B14F-4D97-AF65-F5344CB8AC3E}">
        <p14:creationId xmlns:p14="http://schemas.microsoft.com/office/powerpoint/2010/main" val="14671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using </a:t>
            </a:r>
            <a:r>
              <a:rPr lang="en-US" dirty="0" err="1"/>
              <a:t>np.where</a:t>
            </a:r>
            <a:r>
              <a:rPr lang="en-US" dirty="0"/>
              <a:t>() and </a:t>
            </a:r>
            <a:r>
              <a:rPr lang="en-US" dirty="0" err="1"/>
              <a:t>np.argwhere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0B5381-8409-314A-8662-6696D7BCF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625" y="2254097"/>
            <a:ext cx="7667053" cy="2646676"/>
          </a:xfrm>
        </p:spPr>
      </p:pic>
    </p:spTree>
    <p:extLst>
      <p:ext uri="{BB962C8B-B14F-4D97-AF65-F5344CB8AC3E}">
        <p14:creationId xmlns:p14="http://schemas.microsoft.com/office/powerpoint/2010/main" val="24644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slicing…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11139-2BAB-4F47-9C2B-7CBEB2AF6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158" y="2118563"/>
            <a:ext cx="6352221" cy="2905500"/>
          </a:xfrm>
        </p:spPr>
      </p:pic>
    </p:spTree>
    <p:extLst>
      <p:ext uri="{BB962C8B-B14F-4D97-AF65-F5344CB8AC3E}">
        <p14:creationId xmlns:p14="http://schemas.microsoft.com/office/powerpoint/2010/main" val="239131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942" cy="4601183"/>
          </a:xfrm>
        </p:spPr>
        <p:txBody>
          <a:bodyPr/>
          <a:lstStyle/>
          <a:p>
            <a:r>
              <a:rPr lang="en-US" dirty="0"/>
              <a:t>Slicing and </a:t>
            </a:r>
            <a:r>
              <a:rPr lang="en-US" dirty="0" err="1"/>
              <a:t>np.asarray</a:t>
            </a:r>
            <a:r>
              <a:rPr lang="en-US" dirty="0"/>
              <a:t>(X, </a:t>
            </a:r>
            <a:r>
              <a:rPr lang="en-US" dirty="0" err="1"/>
              <a:t>dtype</a:t>
            </a:r>
            <a:r>
              <a:rPr lang="en-US" i="1" dirty="0"/>
              <a:t>=</a:t>
            </a:r>
            <a:r>
              <a:rPr lang="en-US" i="1" dirty="0" err="1"/>
              <a:t>str,int,float</a:t>
            </a:r>
            <a:r>
              <a:rPr lang="en-US" i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0A680-272D-2F44-8CB7-823F4CD3F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145" y="751506"/>
            <a:ext cx="6604000" cy="4051300"/>
          </a:xfrm>
        </p:spPr>
      </p:pic>
    </p:spTree>
    <p:extLst>
      <p:ext uri="{BB962C8B-B14F-4D97-AF65-F5344CB8AC3E}">
        <p14:creationId xmlns:p14="http://schemas.microsoft.com/office/powerpoint/2010/main" val="19691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4263-5DC8-134C-BDB8-8D043D05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9201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Plotting library for Python </a:t>
            </a:r>
            <a:r>
              <a:rPr lang="en-US" dirty="0">
                <a:sym typeface="Wingdings" pitchFamily="2" charset="2"/>
              </a:rPr>
              <a:t> use for data visualization and exploratory analysis.</a:t>
            </a:r>
          </a:p>
          <a:p>
            <a:r>
              <a:rPr lang="en-US" dirty="0"/>
              <a:t>We use Matplotlib’s </a:t>
            </a:r>
            <a:r>
              <a:rPr lang="en-US" dirty="0" err="1"/>
              <a:t>pyplot</a:t>
            </a:r>
            <a:r>
              <a:rPr lang="en-US" dirty="0"/>
              <a:t> module for all the basic plotting functions.</a:t>
            </a:r>
          </a:p>
          <a:p>
            <a:r>
              <a:rPr lang="en-US" i="1" dirty="0"/>
              <a:t>A module is a file/script with python code (usually grouping similar and specific functions).</a:t>
            </a:r>
          </a:p>
          <a:p>
            <a:r>
              <a:rPr lang="en-US" dirty="0"/>
              <a:t>Matplotlib is powerful – but can be finicky!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D2D1B-A9C8-614E-B594-C8E499A7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568" y="2981820"/>
            <a:ext cx="7327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0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4263-5DC8-134C-BDB8-8D043D05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14784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https://matplotlib.org/</a:t>
            </a:r>
            <a:endParaRPr lang="en-US" dirty="0"/>
          </a:p>
          <a:p>
            <a:r>
              <a:rPr lang="en-US" dirty="0"/>
              <a:t>Make good use of example gallery and tutorials page!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E895B-C714-5745-AD2A-1C4EC3CA6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584" y="2314685"/>
            <a:ext cx="8483029" cy="34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5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D3A59E-F6D9-424D-A50A-A8275D805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335" y="1758355"/>
            <a:ext cx="7833365" cy="3039676"/>
          </a:xfrm>
        </p:spPr>
      </p:pic>
    </p:spTree>
    <p:extLst>
      <p:ext uri="{BB962C8B-B14F-4D97-AF65-F5344CB8AC3E}">
        <p14:creationId xmlns:p14="http://schemas.microsoft.com/office/powerpoint/2010/main" val="7838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– </a:t>
            </a:r>
            <a:r>
              <a:rPr lang="en-US" dirty="0" err="1"/>
              <a:t>plt.plot</a:t>
            </a:r>
            <a:r>
              <a:rPr lang="en-US" dirty="0"/>
              <a:t>()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5C7A00-8A1E-9344-91C3-CE986E68A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05012"/>
            <a:ext cx="7315200" cy="3638450"/>
          </a:xfrm>
        </p:spPr>
      </p:pic>
    </p:spTree>
    <p:extLst>
      <p:ext uri="{BB962C8B-B14F-4D97-AF65-F5344CB8AC3E}">
        <p14:creationId xmlns:p14="http://schemas.microsoft.com/office/powerpoint/2010/main" val="392339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– </a:t>
            </a:r>
            <a:r>
              <a:rPr lang="en-US" dirty="0" err="1"/>
              <a:t>plt.plot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D4A1E-221A-CA49-8D65-AB6EA614B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95"/>
          <a:stretch/>
        </p:blipFill>
        <p:spPr>
          <a:xfrm>
            <a:off x="3952215" y="1181100"/>
            <a:ext cx="7086600" cy="4428590"/>
          </a:xfrm>
        </p:spPr>
      </p:pic>
    </p:spTree>
    <p:extLst>
      <p:ext uri="{BB962C8B-B14F-4D97-AF65-F5344CB8AC3E}">
        <p14:creationId xmlns:p14="http://schemas.microsoft.com/office/powerpoint/2010/main" val="410782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– adding axis labels and titles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54F013-C1DA-6544-89D1-915993C22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053" y="863790"/>
            <a:ext cx="6302151" cy="51212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D80316-FCB7-4E4D-A6D9-2270FD5E5D8F}"/>
              </a:ext>
            </a:extLst>
          </p:cNvPr>
          <p:cNvSpPr/>
          <p:nvPr/>
        </p:nvSpPr>
        <p:spPr>
          <a:xfrm>
            <a:off x="5091362" y="1347859"/>
            <a:ext cx="4479532" cy="678095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– plotting multiple lines and adding labels and a legend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8B036-9F6C-5542-B86C-A2647591B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47" y="86497"/>
            <a:ext cx="598349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D80316-FCB7-4E4D-A6D9-2270FD5E5D8F}"/>
              </a:ext>
            </a:extLst>
          </p:cNvPr>
          <p:cNvSpPr/>
          <p:nvPr/>
        </p:nvSpPr>
        <p:spPr>
          <a:xfrm>
            <a:off x="4708302" y="1421999"/>
            <a:ext cx="4479532" cy="678095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C2A1CA-3DB0-DF45-B713-F9A1601A4F34}"/>
              </a:ext>
            </a:extLst>
          </p:cNvPr>
          <p:cNvSpPr/>
          <p:nvPr/>
        </p:nvSpPr>
        <p:spPr>
          <a:xfrm>
            <a:off x="6559352" y="175780"/>
            <a:ext cx="1213047" cy="67809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7385D8-D761-E345-8755-A4C1DEF64923}"/>
              </a:ext>
            </a:extLst>
          </p:cNvPr>
          <p:cNvSpPr/>
          <p:nvPr/>
        </p:nvSpPr>
        <p:spPr>
          <a:xfrm>
            <a:off x="7068065" y="937706"/>
            <a:ext cx="1659923" cy="67809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1016-86B8-EA4C-BE6C-2801A049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data: global CO</a:t>
            </a:r>
            <a:r>
              <a:rPr lang="en-US" baseline="-25000" dirty="0"/>
              <a:t>2</a:t>
            </a:r>
            <a:r>
              <a:rPr lang="en-US" dirty="0"/>
              <a:t>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90AF-7BC2-4B49-B192-E2B53FE4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2114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http://globalcarbonatlas.org/en/CO2-emissions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99B88-1ACD-A940-9D11-98834968E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410" y="1644008"/>
            <a:ext cx="8138801" cy="47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2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93294-8BFE-1248-B9C0-AF0297D1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870" y="0"/>
            <a:ext cx="6286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– changing the color of your lines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03431F-BDCD-904A-AACF-55A1CE12FE8F}"/>
              </a:ext>
            </a:extLst>
          </p:cNvPr>
          <p:cNvSpPr/>
          <p:nvPr/>
        </p:nvSpPr>
        <p:spPr>
          <a:xfrm>
            <a:off x="7906238" y="212850"/>
            <a:ext cx="1213047" cy="67809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3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– </a:t>
            </a:r>
            <a:r>
              <a:rPr lang="en-US" dirty="0" err="1"/>
              <a:t>plt.scatter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43BB2-65EA-3548-A4B0-7BDF2BDA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35" y="1123837"/>
            <a:ext cx="8214410" cy="47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01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– using the help() function to see the arguments of a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EC94A-CFAE-A344-B1E1-9FB0A56E6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684" y="2225283"/>
            <a:ext cx="8658316" cy="26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5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– </a:t>
            </a:r>
            <a:r>
              <a:rPr lang="en-US" dirty="0" err="1"/>
              <a:t>plt.hist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2B7A2-3C09-4349-A124-02DD1DDE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17" y="1225354"/>
            <a:ext cx="7858984" cy="43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83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– </a:t>
            </a:r>
            <a:r>
              <a:rPr lang="en-US" dirty="0" err="1"/>
              <a:t>plt.hist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63D64-516F-3242-8792-05203ACC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52" y="1330820"/>
            <a:ext cx="62865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55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– quickly dealing with missing values when plotting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4B7F5-DE5E-DE49-B960-B985DE12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06" y="1481356"/>
            <a:ext cx="8582594" cy="42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4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0CCF-60BD-5F48-BEEC-8FDBF50C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– quickly dealing with missing values when plotting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96382-7FA9-C14A-8EDF-09971B66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54" y="1123837"/>
            <a:ext cx="8181312" cy="49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5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CA5-06C0-F142-A4B5-C93D9E69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3394-0725-A943-B5B4-52883F06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625" y="222422"/>
            <a:ext cx="7315200" cy="65120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download </a:t>
            </a:r>
            <a:r>
              <a:rPr lang="en-US" dirty="0" err="1"/>
              <a:t>data.tar</a:t>
            </a:r>
            <a:r>
              <a:rPr lang="en-US" dirty="0"/>
              <a:t> and </a:t>
            </a:r>
            <a:r>
              <a:rPr lang="en-US" dirty="0" err="1"/>
              <a:t>untar</a:t>
            </a:r>
            <a:r>
              <a:rPr lang="en-US" dirty="0"/>
              <a:t> it in your C:\username\Downloads\ folder.</a:t>
            </a:r>
          </a:p>
          <a:p>
            <a:r>
              <a:rPr lang="en-US" dirty="0"/>
              <a:t>From the data folder, load a file called “CO2_emissions_Americas_1960-2017_nopound.txt”</a:t>
            </a:r>
          </a:p>
          <a:p>
            <a:r>
              <a:rPr lang="en-US" dirty="0"/>
              <a:t>Use slicing and indexing to separate out the country names (headers) from the 1</a:t>
            </a:r>
            <a:r>
              <a:rPr lang="en-US" baseline="30000" dirty="0"/>
              <a:t>st</a:t>
            </a:r>
            <a:r>
              <a:rPr lang="en-US" dirty="0"/>
              <a:t> row</a:t>
            </a:r>
          </a:p>
          <a:p>
            <a:r>
              <a:rPr lang="en-US" dirty="0"/>
              <a:t>Use slicing and indexing to separate out the years</a:t>
            </a:r>
          </a:p>
          <a:p>
            <a:r>
              <a:rPr lang="en-US" dirty="0"/>
              <a:t>Use slicing and indexing to separate out the CO2 data for all countries across the Americas.</a:t>
            </a:r>
          </a:p>
          <a:p>
            <a:r>
              <a:rPr lang="en-US" dirty="0"/>
              <a:t>Explore your data!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Print out the array that contains your country names to see which countries are there and how they are spelt etc.</a:t>
            </a:r>
          </a:p>
          <a:p>
            <a:pPr lvl="1"/>
            <a:r>
              <a:rPr lang="en-US" dirty="0"/>
              <a:t>Print the first 10-20 rows of the CO2 data for your chosen countries to see if there are any missing data – if so, set them to </a:t>
            </a:r>
            <a:r>
              <a:rPr lang="en-US" dirty="0" err="1"/>
              <a:t>np.nan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Plot the 1960 – 2017 time series of CO2 emissions for 1 North American country, 1 Central American country and one South American country on the same plot </a:t>
            </a:r>
            <a:r>
              <a:rPr lang="en-US" i="1" dirty="0"/>
              <a:t>with a legend! </a:t>
            </a:r>
            <a:r>
              <a:rPr lang="en-US" dirty="0"/>
              <a:t>Change colors if you would like…</a:t>
            </a:r>
            <a:endParaRPr lang="en-US" i="1" dirty="0"/>
          </a:p>
          <a:p>
            <a:pPr lvl="1"/>
            <a:r>
              <a:rPr lang="en-US" b="1" dirty="0">
                <a:sym typeface="Wingdings" pitchFamily="2" charset="2"/>
              </a:rPr>
              <a:t> </a:t>
            </a:r>
            <a:r>
              <a:rPr lang="en-US" b="1" i="1" dirty="0">
                <a:sym typeface="Wingdings" pitchFamily="2" charset="2"/>
              </a:rPr>
              <a:t>How will you find the column index for each country?</a:t>
            </a:r>
            <a:endParaRPr lang="en-US" b="1" dirty="0"/>
          </a:p>
          <a:p>
            <a:r>
              <a:rPr lang="en-US" dirty="0"/>
              <a:t>Give the plot axis labels and a title.</a:t>
            </a:r>
          </a:p>
          <a:p>
            <a:r>
              <a:rPr lang="en-US" i="1" dirty="0"/>
              <a:t>Don’t forget to use comments for each separate bit of code!</a:t>
            </a:r>
          </a:p>
        </p:txBody>
      </p:sp>
    </p:spTree>
    <p:extLst>
      <p:ext uri="{BB962C8B-B14F-4D97-AF65-F5344CB8AC3E}">
        <p14:creationId xmlns:p14="http://schemas.microsoft.com/office/powerpoint/2010/main" val="388904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CA5-06C0-F142-A4B5-C93D9E69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in-class exercise - 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3394-0725-A943-B5B4-52883F06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625" y="222422"/>
            <a:ext cx="7315200" cy="6512010"/>
          </a:xfrm>
        </p:spPr>
        <p:txBody>
          <a:bodyPr>
            <a:normAutofit/>
          </a:bodyPr>
          <a:lstStyle/>
          <a:p>
            <a:r>
              <a:rPr lang="en-US" dirty="0"/>
              <a:t>EXTRA if you’re familiar with python or if you’re finding this too easy!</a:t>
            </a:r>
          </a:p>
          <a:p>
            <a:endParaRPr lang="en-US" i="1" dirty="0"/>
          </a:p>
          <a:p>
            <a:r>
              <a:rPr lang="en-US" dirty="0"/>
              <a:t>Google </a:t>
            </a:r>
            <a:r>
              <a:rPr lang="en-US" dirty="0" err="1"/>
              <a:t>pyplot.bar</a:t>
            </a:r>
            <a:r>
              <a:rPr lang="en-US" dirty="0"/>
              <a:t>() to see how to plot a bar plot in Matplotlib</a:t>
            </a:r>
          </a:p>
          <a:p>
            <a:r>
              <a:rPr lang="en-US" dirty="0"/>
              <a:t>Plot a bar plot for the 2017 (last year in the file) CO2 emissions of the first 10 countries in the file.</a:t>
            </a:r>
          </a:p>
          <a:p>
            <a:r>
              <a:rPr lang="en-US" dirty="0"/>
              <a:t>Change the </a:t>
            </a:r>
            <a:r>
              <a:rPr lang="en-US" dirty="0" err="1"/>
              <a:t>xtick</a:t>
            </a:r>
            <a:r>
              <a:rPr lang="en-US" dirty="0"/>
              <a:t> labels to the 10 country names.</a:t>
            </a:r>
          </a:p>
          <a:p>
            <a:r>
              <a:rPr lang="en-US" dirty="0"/>
              <a:t>Give the plot axis labels and a title.</a:t>
            </a:r>
          </a:p>
          <a:p>
            <a:endParaRPr lang="en-US" dirty="0"/>
          </a:p>
          <a:p>
            <a:r>
              <a:rPr lang="en-US" i="1" dirty="0"/>
              <a:t>Question: which country from the list of the 1</a:t>
            </a:r>
            <a:r>
              <a:rPr lang="en-US" i="1" baseline="30000" dirty="0"/>
              <a:t>st</a:t>
            </a:r>
            <a:r>
              <a:rPr lang="en-US" i="1" dirty="0"/>
              <a:t> 10 countries had the highest CO2 emissions in 2017?</a:t>
            </a:r>
          </a:p>
        </p:txBody>
      </p:sp>
    </p:spTree>
    <p:extLst>
      <p:ext uri="{BB962C8B-B14F-4D97-AF65-F5344CB8AC3E}">
        <p14:creationId xmlns:p14="http://schemas.microsoft.com/office/powerpoint/2010/main" val="405997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FD91-99A0-144D-ABA4-2F192FAC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 err="1"/>
              <a:t>loadtxt</a:t>
            </a:r>
            <a:r>
              <a:rPr lang="en-US" dirty="0"/>
              <a:t> with and without string headings…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B7585-8720-B746-AC1E-A74783A61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001" y="85573"/>
            <a:ext cx="2653096" cy="2470124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54DCECF-6AF8-6641-941C-8B50C8C56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54" y="2672784"/>
            <a:ext cx="6886981" cy="40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0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FD91-99A0-144D-ABA4-2F192FAC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 err="1"/>
              <a:t>loadtxt</a:t>
            </a:r>
            <a:r>
              <a:rPr lang="en-US" dirty="0"/>
              <a:t> with and without string headings…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89D1D1-CFA4-4D47-946A-65B46D656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436" y="2823882"/>
            <a:ext cx="8006783" cy="3720757"/>
          </a:xfr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29A5FA8-DEDD-574E-9118-E6BCACA1B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01" y="85573"/>
            <a:ext cx="2653096" cy="247012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39A6CEF-D1DA-7C48-9752-61D408E7C684}"/>
              </a:ext>
            </a:extLst>
          </p:cNvPr>
          <p:cNvSpPr/>
          <p:nvPr/>
        </p:nvSpPr>
        <p:spPr>
          <a:xfrm>
            <a:off x="5774075" y="3321686"/>
            <a:ext cx="1078787" cy="5413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3A4F7-A343-1A4C-9529-C597128085CF}"/>
              </a:ext>
            </a:extLst>
          </p:cNvPr>
          <p:cNvSpPr/>
          <p:nvPr/>
        </p:nvSpPr>
        <p:spPr>
          <a:xfrm>
            <a:off x="4009762" y="6003242"/>
            <a:ext cx="3428728" cy="62358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FD91-99A0-144D-ABA4-2F192FAC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 err="1"/>
              <a:t>loadtxt</a:t>
            </a:r>
            <a:r>
              <a:rPr lang="en-US" dirty="0"/>
              <a:t> with and without string headings…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E993194-8E41-B34A-8F6D-62C2C174A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448" y="161407"/>
            <a:ext cx="3187700" cy="237490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FBD4BE-B323-9D4E-A3F5-1FE16D6C6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228" y="2647165"/>
            <a:ext cx="7276149" cy="40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7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FD91-99A0-144D-ABA4-2F192FAC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 err="1"/>
              <a:t>loadtxt</a:t>
            </a:r>
            <a:r>
              <a:rPr lang="en-US" dirty="0"/>
              <a:t> with and without string headings…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934306-37E7-F146-AFBF-289DB5BD9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447" y="246026"/>
            <a:ext cx="3742621" cy="258352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8A253A-6CAA-9D4A-86F1-7DF7BABB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453" y="2829552"/>
            <a:ext cx="6785555" cy="391842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BCD993C-50F9-0C4C-AD81-7E3D42398BFA}"/>
              </a:ext>
            </a:extLst>
          </p:cNvPr>
          <p:cNvSpPr/>
          <p:nvPr/>
        </p:nvSpPr>
        <p:spPr>
          <a:xfrm>
            <a:off x="3667872" y="383278"/>
            <a:ext cx="1078787" cy="5413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4DDE30-B323-2244-947C-A02418A52E9C}"/>
              </a:ext>
            </a:extLst>
          </p:cNvPr>
          <p:cNvSpPr/>
          <p:nvPr/>
        </p:nvSpPr>
        <p:spPr>
          <a:xfrm>
            <a:off x="5289477" y="4654193"/>
            <a:ext cx="2231206" cy="62163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8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(finding rows and columns) using </a:t>
            </a:r>
            <a:r>
              <a:rPr lang="en-US" dirty="0" err="1"/>
              <a:t>np.where</a:t>
            </a:r>
            <a:r>
              <a:rPr lang="en-US" dirty="0"/>
              <a:t>() and </a:t>
            </a:r>
            <a:r>
              <a:rPr lang="en-US" dirty="0" err="1"/>
              <a:t>np.argwhere</a:t>
            </a:r>
            <a:r>
              <a:rPr lang="en-US" dirty="0"/>
              <a:t>()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04199C9-E275-A744-BFC9-588A90DD0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378" y="80927"/>
            <a:ext cx="3302000" cy="26797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7F1231-63EA-D14C-AE95-F2B34968D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537" y="2903520"/>
            <a:ext cx="55753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7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using </a:t>
            </a:r>
            <a:r>
              <a:rPr lang="en-US" dirty="0" err="1"/>
              <a:t>np.where</a:t>
            </a:r>
            <a:r>
              <a:rPr lang="en-US" dirty="0"/>
              <a:t>() and </a:t>
            </a:r>
            <a:r>
              <a:rPr lang="en-US" dirty="0" err="1"/>
              <a:t>np.argwhere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0BB989-06A0-6B4F-ABFB-3C3487A4B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906" y="1813263"/>
            <a:ext cx="7430053" cy="2697092"/>
          </a:xfrm>
        </p:spPr>
      </p:pic>
    </p:spTree>
    <p:extLst>
      <p:ext uri="{BB962C8B-B14F-4D97-AF65-F5344CB8AC3E}">
        <p14:creationId xmlns:p14="http://schemas.microsoft.com/office/powerpoint/2010/main" val="82737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using </a:t>
            </a:r>
            <a:r>
              <a:rPr lang="en-US" dirty="0" err="1"/>
              <a:t>np.where</a:t>
            </a:r>
            <a:r>
              <a:rPr lang="en-US" dirty="0"/>
              <a:t>() and </a:t>
            </a:r>
            <a:r>
              <a:rPr lang="en-US" dirty="0" err="1"/>
              <a:t>np.argwhere</a:t>
            </a:r>
            <a:r>
              <a:rPr lang="en-US" dirty="0"/>
              <a:t>()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1DBF1B8-1551-CF4E-B7E3-8B55FC29D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929" y="2219592"/>
            <a:ext cx="6885550" cy="2609261"/>
          </a:xfrm>
        </p:spPr>
      </p:pic>
    </p:spTree>
    <p:extLst>
      <p:ext uri="{BB962C8B-B14F-4D97-AF65-F5344CB8AC3E}">
        <p14:creationId xmlns:p14="http://schemas.microsoft.com/office/powerpoint/2010/main" val="23438240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{5935DAB2-592F-9740-9257-184BDF08F741}tf10001124</Template>
  <TotalTime>12095</TotalTime>
  <Words>612</Words>
  <Application>Microsoft Macintosh PowerPoint</Application>
  <PresentationFormat>Widescreen</PresentationFormat>
  <Paragraphs>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Corbel</vt:lpstr>
      <vt:lpstr>Wingdings 2</vt:lpstr>
      <vt:lpstr>Frame</vt:lpstr>
      <vt:lpstr>GEOG-G489/589 Advanced Geospatial Data Analysis in Python</vt:lpstr>
      <vt:lpstr>Today’s data: global CO2 emissions</vt:lpstr>
      <vt:lpstr>NumPy loadtxt with and without string headings…</vt:lpstr>
      <vt:lpstr>NumPy loadtxt with and without string headings…</vt:lpstr>
      <vt:lpstr>NumPy loadtxt with and without string headings…</vt:lpstr>
      <vt:lpstr>NumPy loadtxt with and without string headings…</vt:lpstr>
      <vt:lpstr>Indexing (finding rows and columns) using np.where() and np.argwhere()</vt:lpstr>
      <vt:lpstr>Indexing using np.where() and np.argwhere()</vt:lpstr>
      <vt:lpstr>Indexing using np.where() and np.argwhere()</vt:lpstr>
      <vt:lpstr>Indexing using np.where() and np.argwhere()</vt:lpstr>
      <vt:lpstr>Back to slicing…</vt:lpstr>
      <vt:lpstr>Slicing and np.asarray(X, dtype=str,int,float)</vt:lpstr>
      <vt:lpstr>Matplotlib</vt:lpstr>
      <vt:lpstr>Matplotlib</vt:lpstr>
      <vt:lpstr>Matplotlib</vt:lpstr>
      <vt:lpstr>Matplotlib – plt.plot()</vt:lpstr>
      <vt:lpstr>Matplotlib – plt.plot()</vt:lpstr>
      <vt:lpstr>Matplotlib – adding axis labels and titles</vt:lpstr>
      <vt:lpstr>Matplotlib – plotting multiple lines and adding labels and a legend</vt:lpstr>
      <vt:lpstr>Matplotlib – changing the color of your lines</vt:lpstr>
      <vt:lpstr>Matplotlib – plt.scatter()</vt:lpstr>
      <vt:lpstr>Matplotlib – using the help() function to see the arguments of a function</vt:lpstr>
      <vt:lpstr>Matplotlib – plt.hist()</vt:lpstr>
      <vt:lpstr>Matplotlib – plt.hist()</vt:lpstr>
      <vt:lpstr>Matplotlib – quickly dealing with missing values when plotting</vt:lpstr>
      <vt:lpstr>Matplotlib – quickly dealing with missing values when plotting</vt:lpstr>
      <vt:lpstr>Today’s in-class exercise</vt:lpstr>
      <vt:lpstr>Today’s in-class exercise - 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GEOG-G440/540 Python Programming</dc:title>
  <dc:creator>Microsoft Office User</dc:creator>
  <cp:lastModifiedBy>Microsoft Office User</cp:lastModifiedBy>
  <cp:revision>86</cp:revision>
  <dcterms:created xsi:type="dcterms:W3CDTF">2019-01-03T23:31:12Z</dcterms:created>
  <dcterms:modified xsi:type="dcterms:W3CDTF">2019-09-09T15:17:32Z</dcterms:modified>
</cp:coreProperties>
</file>