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23A3F-C8B8-964F-9C14-E087F44F46F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84AA1-6CE7-C247-8307-04DAEED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4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6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8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1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9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5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3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6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6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7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fternerd.com/blog/python-__name__-__main__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7E04-5172-8647-A88A-487CDF783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GEOG-G489/589</a:t>
            </a:r>
            <a:br>
              <a:rPr lang="en-US" dirty="0"/>
            </a:br>
            <a:r>
              <a:rPr lang="en-US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B98CF-8EF7-F44A-9FBB-8383333A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105521"/>
          </a:xfrm>
        </p:spPr>
        <p:txBody>
          <a:bodyPr>
            <a:normAutofit/>
          </a:bodyPr>
          <a:lstStyle/>
          <a:p>
            <a:r>
              <a:rPr lang="en-US" dirty="0"/>
              <a:t>Instructor: Natasha </a:t>
            </a:r>
            <a:r>
              <a:rPr lang="en-US" dirty="0" err="1"/>
              <a:t>MacBean</a:t>
            </a:r>
            <a:endParaRPr lang="en-US" dirty="0"/>
          </a:p>
          <a:p>
            <a:r>
              <a:rPr lang="en-US" dirty="0"/>
              <a:t>Functions and Classes for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4671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8334-C0CE-C54C-9C3F-2CB89FFD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F9BDE3-9793-BE4A-835F-AD4C55016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243" y="199163"/>
            <a:ext cx="6735260" cy="44618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AC7A1F-0B68-7A4D-87F9-E5674B713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184" b="6623"/>
          <a:stretch/>
        </p:blipFill>
        <p:spPr>
          <a:xfrm>
            <a:off x="4153398" y="4803804"/>
            <a:ext cx="4824288" cy="834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DBE9AB-1AC3-0846-B48F-C0F3AFF26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398" y="6266709"/>
            <a:ext cx="6607844" cy="506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3A52EF-5E77-3945-BAB2-816B8E83D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398" y="5768367"/>
            <a:ext cx="6580293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8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7E9C-342A-A443-AA77-6A441827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way of importing methods from 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D2FF9-90DF-BD47-9786-DDBB4B6DD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2899" y="718637"/>
            <a:ext cx="4445000" cy="2349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4E5EE4-A669-7D4B-A672-A2F313991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99" y="3657456"/>
            <a:ext cx="5289140" cy="28666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DD9AC2-BFCF-E340-9176-09E74B301435}"/>
              </a:ext>
            </a:extLst>
          </p:cNvPr>
          <p:cNvCxnSpPr>
            <a:cxnSpLocks/>
          </p:cNvCxnSpPr>
          <p:nvPr/>
        </p:nvCxnSpPr>
        <p:spPr>
          <a:xfrm flipV="1">
            <a:off x="5099538" y="844063"/>
            <a:ext cx="1195754" cy="55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AF694-92B5-2845-B664-B4032F138174}"/>
              </a:ext>
            </a:extLst>
          </p:cNvPr>
          <p:cNvCxnSpPr>
            <a:cxnSpLocks/>
          </p:cNvCxnSpPr>
          <p:nvPr/>
        </p:nvCxnSpPr>
        <p:spPr>
          <a:xfrm>
            <a:off x="5228492" y="3200544"/>
            <a:ext cx="2361328" cy="76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23E3A-3075-6349-B819-39AA5BBA5FE4}"/>
              </a:ext>
            </a:extLst>
          </p:cNvPr>
          <p:cNvSpPr txBox="1"/>
          <p:nvPr/>
        </p:nvSpPr>
        <p:spPr>
          <a:xfrm>
            <a:off x="3851895" y="1395046"/>
            <a:ext cx="24433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Defining the function as a “</a:t>
            </a:r>
            <a:r>
              <a:rPr lang="en-US" dirty="0" err="1">
                <a:solidFill>
                  <a:schemeClr val="accent3"/>
                </a:solidFill>
              </a:rPr>
              <a:t>classmethod</a:t>
            </a:r>
            <a:r>
              <a:rPr lang="en-US" dirty="0">
                <a:solidFill>
                  <a:schemeClr val="accent3"/>
                </a:solidFill>
              </a:rPr>
              <a:t>” effectively allows it to be used as a standalone method without calling an instance of the entire class</a:t>
            </a:r>
          </a:p>
        </p:txBody>
      </p:sp>
    </p:spTree>
    <p:extLst>
      <p:ext uri="{BB962C8B-B14F-4D97-AF65-F5344CB8AC3E}">
        <p14:creationId xmlns:p14="http://schemas.microsoft.com/office/powerpoint/2010/main" val="276362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D900-D68C-4444-B51E-8764AF8E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functions </a:t>
            </a:r>
            <a:r>
              <a:rPr lang="en-US" dirty="0">
                <a:sym typeface="Wingdings" pitchFamily="2" charset="2"/>
              </a:rPr>
              <a:t> defined using “def”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BAB2D-AB48-274E-98A7-EC150FA8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353" y="652671"/>
            <a:ext cx="4061959" cy="2058801"/>
          </a:xfrm>
          <a:prstGeom prst="rect">
            <a:avLst/>
          </a:prstGeom>
        </p:spPr>
      </p:pic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EF95DB8B-755A-6E47-94E3-AD45EDBF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272" y="3025431"/>
            <a:ext cx="5399178" cy="2699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49F6CB-C26F-964A-BC6B-6C4A7BF58860}"/>
              </a:ext>
            </a:extLst>
          </p:cNvPr>
          <p:cNvSpPr txBox="1"/>
          <p:nvPr/>
        </p:nvSpPr>
        <p:spPr>
          <a:xfrm>
            <a:off x="4191856" y="6113123"/>
            <a:ext cx="679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You can use functions in your </a:t>
            </a:r>
            <a:r>
              <a:rPr lang="en-US" dirty="0" err="1">
                <a:solidFill>
                  <a:schemeClr val="accent3"/>
                </a:solidFill>
              </a:rPr>
              <a:t>Jupyter</a:t>
            </a:r>
            <a:r>
              <a:rPr lang="en-US" dirty="0">
                <a:solidFill>
                  <a:schemeClr val="accent3"/>
                </a:solidFill>
              </a:rPr>
              <a:t> Notebook but probably best to define all functions at the start of the script (after importing libraries)</a:t>
            </a:r>
          </a:p>
        </p:txBody>
      </p:sp>
    </p:spTree>
    <p:extLst>
      <p:ext uri="{BB962C8B-B14F-4D97-AF65-F5344CB8AC3E}">
        <p14:creationId xmlns:p14="http://schemas.microsoft.com/office/powerpoint/2010/main" val="132785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4F6A-6035-8B4B-A8A2-4D5AC216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77F8D-E525-AA47-AC04-41DB07C86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for cleaning your data</a:t>
            </a:r>
          </a:p>
          <a:p>
            <a:r>
              <a:rPr lang="en-US" dirty="0"/>
              <a:t>Function for scaling your data</a:t>
            </a:r>
          </a:p>
          <a:p>
            <a:r>
              <a:rPr lang="en-US" dirty="0"/>
              <a:t>Function for processing one variable (say converting units of one variable)</a:t>
            </a:r>
          </a:p>
          <a:p>
            <a:r>
              <a:rPr lang="en-US" dirty="0"/>
              <a:t>Function for plotting a selection of plots</a:t>
            </a:r>
          </a:p>
        </p:txBody>
      </p:sp>
    </p:spTree>
    <p:extLst>
      <p:ext uri="{BB962C8B-B14F-4D97-AF65-F5344CB8AC3E}">
        <p14:creationId xmlns:p14="http://schemas.microsoft.com/office/powerpoint/2010/main" val="388557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AC27-A16A-2245-8383-7DCB22C7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95E534-9D71-D443-8843-E8D0FC53E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6456" y="133029"/>
            <a:ext cx="7970420" cy="54658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D0E8D4-3300-E24F-8131-E237151AC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989" y="5598881"/>
            <a:ext cx="3880819" cy="122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4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63C8-3C1D-C740-98B6-8EEA5860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Makes processing a lot of data easier to read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635DB-985B-DB46-B1C4-5549C6683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984" y="1221411"/>
            <a:ext cx="5337027" cy="44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2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331A-9D28-7146-B6EB-9FCBC85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script (execute on </a:t>
            </a:r>
            <a:r>
              <a:rPr lang="en-US" dirty="0" err="1"/>
              <a:t>unix</a:t>
            </a:r>
            <a:r>
              <a:rPr lang="en-US" dirty="0"/>
              <a:t> command line)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74079B1-26FC-3345-A9D5-84DAC25C9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019" y="0"/>
            <a:ext cx="5216900" cy="5121275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AFE28B-8E99-EC4C-BF43-8C7B7AF4B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5"/>
          <a:stretch/>
        </p:blipFill>
        <p:spPr>
          <a:xfrm>
            <a:off x="4548019" y="5121275"/>
            <a:ext cx="2247330" cy="1130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DBFB63-1BC1-9B48-A7AD-05527FF34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455" y="6348573"/>
            <a:ext cx="7471596" cy="50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3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569D-1914-B94E-8EE4-CD6781CE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Nicer text editors (e.g. </a:t>
            </a:r>
            <a:r>
              <a:rPr lang="en-US" dirty="0" err="1"/>
              <a:t>atom.io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E1B99-110F-2F47-9361-DC2786FBE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2952" y="0"/>
            <a:ext cx="6045772" cy="6626831"/>
          </a:xfrm>
        </p:spPr>
      </p:pic>
    </p:spTree>
    <p:extLst>
      <p:ext uri="{BB962C8B-B14F-4D97-AF65-F5344CB8AC3E}">
        <p14:creationId xmlns:p14="http://schemas.microsoft.com/office/powerpoint/2010/main" val="293103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325E-21C2-F24F-AFF4-03606120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Standalone and importable script using:</a:t>
            </a:r>
            <a:br>
              <a:rPr lang="en-US" dirty="0"/>
            </a:br>
            <a:r>
              <a:rPr lang="en-US" b="1" dirty="0"/>
              <a:t>if __name__ == “__main__”: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0876-7ED8-EE40-B9E5-975C254E8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6879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https://www.afternerd.com/blog/python-__name__-__main__/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FA328-DD70-0D40-9B92-81298EF72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169" y="1750093"/>
            <a:ext cx="5697591" cy="45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6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69CA-0996-8042-A62C-E3DFFEBA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for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3229-7EA7-4C48-AFEB-0F5767A9B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gather all commonly used functions with a particular purpose into one script:</a:t>
            </a:r>
          </a:p>
          <a:p>
            <a:r>
              <a:rPr lang="en-US" dirty="0"/>
              <a:t>Lots to learn about classes – read here: https://</a:t>
            </a:r>
            <a:r>
              <a:rPr lang="en-US" dirty="0" err="1"/>
              <a:t>docs.python.org</a:t>
            </a:r>
            <a:r>
              <a:rPr lang="en-US" dirty="0"/>
              <a:t>/3.7/tutorial/</a:t>
            </a:r>
            <a:r>
              <a:rPr lang="en-US" dirty="0" err="1"/>
              <a:t>classes.html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2682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{5935DAB2-592F-9740-9257-184BDF08F741}tf10001124</Template>
  <TotalTime>41755</TotalTime>
  <Words>210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Wingdings 2</vt:lpstr>
      <vt:lpstr>Frame</vt:lpstr>
      <vt:lpstr>GEOG-G489/589 Python Programming</vt:lpstr>
      <vt:lpstr>Simple functions  defined using “def”</vt:lpstr>
      <vt:lpstr>Examples</vt:lpstr>
      <vt:lpstr>Examples</vt:lpstr>
      <vt:lpstr>Makes processing a lot of data easier to read</vt:lpstr>
      <vt:lpstr>Python script (execute on unix command line)</vt:lpstr>
      <vt:lpstr>Nicer text editors (e.g. atom.io)</vt:lpstr>
      <vt:lpstr>Standalone and importable script using: if __name__ == “__main__”: </vt:lpstr>
      <vt:lpstr>Classes for object oriented programming</vt:lpstr>
      <vt:lpstr>Classes examples</vt:lpstr>
      <vt:lpstr>Alternative way of importing methods from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GEOG-G440/540 Python Programming</dc:title>
  <dc:creator>Microsoft Office User</dc:creator>
  <cp:lastModifiedBy>Microsoft Office User</cp:lastModifiedBy>
  <cp:revision>205</cp:revision>
  <dcterms:created xsi:type="dcterms:W3CDTF">2019-01-03T23:31:12Z</dcterms:created>
  <dcterms:modified xsi:type="dcterms:W3CDTF">2019-11-11T17:58:58Z</dcterms:modified>
</cp:coreProperties>
</file>