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5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A650-8F2B-446B-9DBD-54AC7DCDC37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4979-95D8-4313-9744-EB1D17358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27" y="1339215"/>
            <a:ext cx="7058025" cy="3143250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6319520" y="3131178"/>
            <a:ext cx="162560" cy="170822"/>
          </a:xfrm>
          <a:custGeom>
            <a:avLst/>
            <a:gdLst>
              <a:gd name="connsiteX0" fmla="*/ 162560 w 162560"/>
              <a:gd name="connsiteY0" fmla="*/ 170822 h 170822"/>
              <a:gd name="connsiteX1" fmla="*/ 132080 w 162560"/>
              <a:gd name="connsiteY1" fmla="*/ 18422 h 170822"/>
              <a:gd name="connsiteX2" fmla="*/ 0 w 162560"/>
              <a:gd name="connsiteY2" fmla="*/ 8262 h 17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" h="170822">
                <a:moveTo>
                  <a:pt x="162560" y="170822"/>
                </a:moveTo>
                <a:cubicBezTo>
                  <a:pt x="160866" y="108168"/>
                  <a:pt x="159173" y="45515"/>
                  <a:pt x="132080" y="18422"/>
                </a:cubicBezTo>
                <a:cubicBezTo>
                  <a:pt x="104987" y="-8671"/>
                  <a:pt x="52493" y="-205"/>
                  <a:pt x="0" y="8262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207760" y="2910840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60" y="2910840"/>
                <a:ext cx="690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664960" y="3131178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60" y="3131178"/>
                <a:ext cx="690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862320" y="2761846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20" y="2761846"/>
                <a:ext cx="6908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24480" y="3730618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480" y="3730618"/>
                <a:ext cx="6908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038667" y="2855909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67" y="2855909"/>
                <a:ext cx="6908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479040" y="3361286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40" y="3361286"/>
                <a:ext cx="6908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73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Madapana</dc:creator>
  <cp:lastModifiedBy>Naveen Madapana</cp:lastModifiedBy>
  <cp:revision>3</cp:revision>
  <dcterms:created xsi:type="dcterms:W3CDTF">2018-09-08T19:10:14Z</dcterms:created>
  <dcterms:modified xsi:type="dcterms:W3CDTF">2018-09-10T00:43:26Z</dcterms:modified>
</cp:coreProperties>
</file>