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89B4-8F17-4E64-A0BB-AFC5B899A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2AB17-16AA-4CB7-9A48-27296609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80F1-F519-42AF-94F7-B98992B4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69DC-947C-4EF3-8033-F3EBF58A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69E0-9803-430B-B428-9937AFBE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D781-C149-42CB-AF52-43A7086C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0D2C7-EC74-4E5A-9881-A1AEF0EEC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D83A-2CC8-4FF2-8EAD-FCEFABC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E0D85-C38E-4DBE-B3CD-EBCC874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C61F-DCEF-4B66-875C-180E28D8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0E810-E7ED-427E-86F7-C2FF5C37F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7CA1C-6C24-4F0B-A3FD-E1915E1F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7D57-E70B-4A15-B334-82C58B09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34B5-D3BB-4C54-B5DD-C2FEF5A7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45AC-233D-4CD6-87FE-05C8FCF9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DB56-F8E3-484C-ACCE-245198E0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9B18-9426-4D1B-8102-17866DB6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F694-1032-4267-B95B-49019EEC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2BEF-F27B-4EAE-B981-CAC28B19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1CDC-AA41-4D3E-B3C4-FFECB4D0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C2DB-A345-40F0-9D5F-899C8DA8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27FB0-A9F9-46B8-8DCC-68A673C9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3846-150F-46D1-BA55-DFAB60B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1601-E07B-4D20-8F4F-BE6A76AA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C7F4-09CD-4EC1-8ABE-B0727FB3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A0AD-9AC8-47E5-8B29-3869E501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49AF-F0EF-4F49-8485-430E452AB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15DBA-EFF6-445C-A985-063B54DD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F010-784C-42B1-80D3-3D7C27F7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DBBA5-91D5-4F39-B77A-AEBC8CCE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9167A-C05C-469C-A4FC-5823D7E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D471-D818-4313-A991-BE2404A7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776C7-3C3A-4B61-9EF8-C79B43AB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64D2F-C254-43CD-B8F8-E9F2A3AC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97289-8228-4931-9D8E-9146354F0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730AC-943C-41C2-8E4A-88C7B2B8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FB898-11E8-4422-BE3B-1D71F91A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64A6A-DF30-419A-B42A-8E9A2A0D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2C03-4A4E-41F1-98FC-337F296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8127-F426-4E0A-8BE1-D4346D01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DBA00-EF5B-4050-9F2F-1F4657C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B68A-9E3B-4FF5-9151-4AACF638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A7B39-7AE0-4C66-88EC-78D0E26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8DCA6-DFD7-4D66-A4F9-93B81ECF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352F-6487-4C2E-A272-A4F50B18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BCAA-3318-4EC7-B650-1B5B6B8F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9093-4EE7-47AF-9C30-74F00291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CEBE-B6BE-48AD-B553-3F8862C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858B8-E51A-422B-92EC-2B030A528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CEAC-A26F-4497-A9C5-B8F1DDD0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CCC05-6573-4118-B181-BFE778FE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310CC-E1E6-4718-B5A4-D2FE9FDC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BB01-FAAC-4289-8AEE-F399AA38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FA394-4761-4841-A702-9C6949942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1AD95-EF5F-4350-8F9A-A7EBD3F85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28882-623F-41D9-8AB8-C1F05F81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43C7-57F3-4A03-A21E-977D05CC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BFD6-9AB3-421B-ABD4-767C13D6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0A1C4-F2A3-4BA0-8D26-7832BE25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24B16-104C-42AF-A2E9-CD1B8C13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30F6-A9B7-4EA6-BF44-B1C3C933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65A5-C4A5-45BC-A9B4-FEBD7E06F5DC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E391D-D9E7-462E-9DC2-BD16CE3A9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9948-B553-412B-9D11-6B6512F2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9666-9FCE-4B70-907C-7AEB528B6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48CD919-0BD9-4F0C-A1B8-8F10356EB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8215" r="8298" b="3973"/>
          <a:stretch/>
        </p:blipFill>
        <p:spPr>
          <a:xfrm>
            <a:off x="2456873" y="563418"/>
            <a:ext cx="7324436" cy="60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51246F3B-D635-4F6B-A331-8D5906EC969A}"/>
              </a:ext>
            </a:extLst>
          </p:cNvPr>
          <p:cNvGrpSpPr/>
          <p:nvPr/>
        </p:nvGrpSpPr>
        <p:grpSpPr>
          <a:xfrm>
            <a:off x="1911927" y="654606"/>
            <a:ext cx="9818252" cy="5374394"/>
            <a:chOff x="1911927" y="654606"/>
            <a:chExt cx="9818252" cy="537439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8CE109-4554-4749-A738-951EFD60EE13}"/>
                </a:ext>
              </a:extLst>
            </p:cNvPr>
            <p:cNvGrpSpPr/>
            <p:nvPr/>
          </p:nvGrpSpPr>
          <p:grpSpPr>
            <a:xfrm>
              <a:off x="1911927" y="654606"/>
              <a:ext cx="9818252" cy="5374394"/>
              <a:chOff x="1911927" y="654606"/>
              <a:chExt cx="9818252" cy="537439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936F68A-EA9D-425F-A42B-6C7D8A460F08}"/>
                  </a:ext>
                </a:extLst>
              </p:cNvPr>
              <p:cNvGrpSpPr/>
              <p:nvPr/>
            </p:nvGrpSpPr>
            <p:grpSpPr>
              <a:xfrm>
                <a:off x="1911927" y="1209964"/>
                <a:ext cx="8358909" cy="4819036"/>
                <a:chOff x="1911927" y="1209964"/>
                <a:chExt cx="8358909" cy="4819036"/>
              </a:xfrm>
            </p:grpSpPr>
            <p:pic>
              <p:nvPicPr>
                <p:cNvPr id="5" name="Picture 4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F98E1E77-1FB8-4D37-9513-88804C0B5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75" t="7326" r="8568"/>
                <a:stretch/>
              </p:blipFill>
              <p:spPr>
                <a:xfrm>
                  <a:off x="1911927" y="1209964"/>
                  <a:ext cx="8358909" cy="4819036"/>
                </a:xfrm>
                <a:prstGeom prst="rect">
                  <a:avLst/>
                </a:prstGeom>
              </p:spPr>
            </p:pic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71668BD-3B48-4CFE-A45C-4DF9FBD9EABC}"/>
                    </a:ext>
                  </a:extLst>
                </p:cNvPr>
                <p:cNvSpPr/>
                <p:nvPr/>
              </p:nvSpPr>
              <p:spPr>
                <a:xfrm>
                  <a:off x="5892800" y="2946400"/>
                  <a:ext cx="748145" cy="766618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3A4DA65-5330-4BA9-A92E-F908B5DB39DD}"/>
                    </a:ext>
                  </a:extLst>
                </p:cNvPr>
                <p:cNvSpPr/>
                <p:nvPr/>
              </p:nvSpPr>
              <p:spPr>
                <a:xfrm>
                  <a:off x="4969164" y="4304145"/>
                  <a:ext cx="360218" cy="387928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06DC728-BE61-4F2B-BD5F-638AD89F6882}"/>
                    </a:ext>
                  </a:extLst>
                </p:cNvPr>
                <p:cNvSpPr/>
                <p:nvPr/>
              </p:nvSpPr>
              <p:spPr>
                <a:xfrm>
                  <a:off x="7195129" y="4304145"/>
                  <a:ext cx="360218" cy="387928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196C99E-FB0C-4C56-BEC6-DCC6D2C70FA3}"/>
                    </a:ext>
                  </a:extLst>
                </p:cNvPr>
                <p:cNvSpPr/>
                <p:nvPr/>
              </p:nvSpPr>
              <p:spPr>
                <a:xfrm>
                  <a:off x="7195129" y="1981199"/>
                  <a:ext cx="360218" cy="387928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347E295-FD1E-4A18-BE2D-03CC91540C9B}"/>
                    </a:ext>
                  </a:extLst>
                </p:cNvPr>
                <p:cNvSpPr/>
                <p:nvPr/>
              </p:nvSpPr>
              <p:spPr>
                <a:xfrm>
                  <a:off x="4969164" y="1981199"/>
                  <a:ext cx="360218" cy="387928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06E90EB-C5E0-44AF-A06D-577B29DAEBA5}"/>
                    </a:ext>
                  </a:extLst>
                </p:cNvPr>
                <p:cNvSpPr/>
                <p:nvPr/>
              </p:nvSpPr>
              <p:spPr>
                <a:xfrm>
                  <a:off x="7019636" y="3140362"/>
                  <a:ext cx="748145" cy="387928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5D2F90F-9991-4664-846B-214E71B0B2A1}"/>
                    </a:ext>
                  </a:extLst>
                </p:cNvPr>
                <p:cNvSpPr/>
                <p:nvPr/>
              </p:nvSpPr>
              <p:spPr>
                <a:xfrm>
                  <a:off x="4789054" y="3140362"/>
                  <a:ext cx="748145" cy="387928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6111EE1-62AB-41F6-8507-B088276FE0CE}"/>
                    </a:ext>
                  </a:extLst>
                </p:cNvPr>
                <p:cNvSpPr/>
                <p:nvPr/>
              </p:nvSpPr>
              <p:spPr>
                <a:xfrm>
                  <a:off x="6091381" y="2396835"/>
                  <a:ext cx="374074" cy="29094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D1F1B47-E501-4E06-9FEE-4A87206A8A0D}"/>
                    </a:ext>
                  </a:extLst>
                </p:cNvPr>
                <p:cNvSpPr/>
                <p:nvPr/>
              </p:nvSpPr>
              <p:spPr>
                <a:xfrm>
                  <a:off x="6091381" y="3971637"/>
                  <a:ext cx="374074" cy="29094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254554E-4C8C-4F1A-ACBB-EF1A1174AA05}"/>
                    </a:ext>
                  </a:extLst>
                </p:cNvPr>
                <p:cNvCxnSpPr/>
                <p:nvPr/>
              </p:nvCxnSpPr>
              <p:spPr>
                <a:xfrm>
                  <a:off x="2558473" y="3329709"/>
                  <a:ext cx="7426036" cy="0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D189110-4E11-478E-99BB-230A7BC6E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872" y="1209964"/>
                  <a:ext cx="0" cy="4239490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B166A04-38D1-4B5E-A838-5FBBF017A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274" y="1339273"/>
                  <a:ext cx="3851562" cy="3870036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527D7B9-D52C-48AA-B22B-22DC8FCAC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04145" y="1339273"/>
                  <a:ext cx="3837711" cy="3943928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DFF169F-4FA2-4FAD-AA1F-D78F42A421FF}"/>
                    </a:ext>
                  </a:extLst>
                </p:cNvPr>
                <p:cNvSpPr/>
                <p:nvPr/>
              </p:nvSpPr>
              <p:spPr>
                <a:xfrm>
                  <a:off x="2558472" y="1408546"/>
                  <a:ext cx="7426035" cy="38746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  <a:alpha val="26000"/>
                  </a:schemeClr>
                </a:solidFill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470DB25-BE2D-4C8C-9C70-2BDD41D65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1770" y="1981199"/>
                <a:ext cx="781758" cy="706582"/>
              </a:xfrm>
              <a:prstGeom prst="straightConnector1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FE62637-B999-4B15-BBBD-447519D21D3E}"/>
                  </a:ext>
                </a:extLst>
              </p:cNvPr>
              <p:cNvSpPr/>
              <p:nvPr/>
            </p:nvSpPr>
            <p:spPr>
              <a:xfrm>
                <a:off x="9620002" y="1642363"/>
                <a:ext cx="1676450" cy="348788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Normal Tissue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F7C5D1-6CAB-4263-BB65-79A4582B6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8418" y="962096"/>
                <a:ext cx="1125683" cy="675767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BA3F5EC-A2D0-495C-895A-3D47B930D637}"/>
                  </a:ext>
                </a:extLst>
              </p:cNvPr>
              <p:cNvSpPr/>
              <p:nvPr/>
            </p:nvSpPr>
            <p:spPr>
              <a:xfrm>
                <a:off x="7375238" y="654606"/>
                <a:ext cx="1676450" cy="348788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Irradiation Rays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69280E8-10FF-4907-83F8-330E34B43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31908" y="4454378"/>
                <a:ext cx="1801766" cy="444267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81F7088-E38E-463C-AAD2-D9CA3BD961E4}"/>
                  </a:ext>
                </a:extLst>
              </p:cNvPr>
              <p:cNvSpPr/>
              <p:nvPr/>
            </p:nvSpPr>
            <p:spPr>
              <a:xfrm>
                <a:off x="9313155" y="4859303"/>
                <a:ext cx="1676450" cy="348788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Critical Organ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F9DC536-BBEA-4855-B29F-6A968CA08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06312" y="3458716"/>
                <a:ext cx="3461324" cy="8038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AD2E9D27-9490-43CC-A8D2-FCBE57FD3FB3}"/>
                  </a:ext>
                </a:extLst>
              </p:cNvPr>
              <p:cNvSpPr/>
              <p:nvPr/>
            </p:nvSpPr>
            <p:spPr>
              <a:xfrm>
                <a:off x="10053729" y="4232836"/>
                <a:ext cx="1676450" cy="34878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Tumor</a:t>
                </a:r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DF1FCF4-351E-4019-A928-72496AEDCB55}"/>
                </a:ext>
              </a:extLst>
            </p:cNvPr>
            <p:cNvSpPr/>
            <p:nvPr/>
          </p:nvSpPr>
          <p:spPr>
            <a:xfrm>
              <a:off x="7166239" y="3118069"/>
              <a:ext cx="475723" cy="348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057D9CE-65B8-473A-9A92-1AB5D143C58A}"/>
                </a:ext>
              </a:extLst>
            </p:cNvPr>
            <p:cNvSpPr/>
            <p:nvPr/>
          </p:nvSpPr>
          <p:spPr>
            <a:xfrm>
              <a:off x="7166239" y="1981193"/>
              <a:ext cx="475723" cy="348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4A025F5-F2B8-4ED0-B30D-07B5A6599D98}"/>
                </a:ext>
              </a:extLst>
            </p:cNvPr>
            <p:cNvSpPr/>
            <p:nvPr/>
          </p:nvSpPr>
          <p:spPr>
            <a:xfrm>
              <a:off x="6019776" y="2366854"/>
              <a:ext cx="475723" cy="348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75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A5A182-4F45-4E82-95AF-EB192D3E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2743"/>
              </p:ext>
            </p:extLst>
          </p:nvPr>
        </p:nvGraphicFramePr>
        <p:xfrm>
          <a:off x="3021815" y="1403857"/>
          <a:ext cx="6716072" cy="4879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09">
                  <a:extLst>
                    <a:ext uri="{9D8B030D-6E8A-4147-A177-3AD203B41FA5}">
                      <a16:colId xmlns:a16="http://schemas.microsoft.com/office/drawing/2014/main" val="3114203749"/>
                    </a:ext>
                  </a:extLst>
                </a:gridCol>
                <a:gridCol w="839509">
                  <a:extLst>
                    <a:ext uri="{9D8B030D-6E8A-4147-A177-3AD203B41FA5}">
                      <a16:colId xmlns:a16="http://schemas.microsoft.com/office/drawing/2014/main" val="2190731725"/>
                    </a:ext>
                  </a:extLst>
                </a:gridCol>
                <a:gridCol w="842128">
                  <a:extLst>
                    <a:ext uri="{9D8B030D-6E8A-4147-A177-3AD203B41FA5}">
                      <a16:colId xmlns:a16="http://schemas.microsoft.com/office/drawing/2014/main" val="2987897941"/>
                    </a:ext>
                  </a:extLst>
                </a:gridCol>
                <a:gridCol w="836890">
                  <a:extLst>
                    <a:ext uri="{9D8B030D-6E8A-4147-A177-3AD203B41FA5}">
                      <a16:colId xmlns:a16="http://schemas.microsoft.com/office/drawing/2014/main" val="2144602598"/>
                    </a:ext>
                  </a:extLst>
                </a:gridCol>
                <a:gridCol w="839509">
                  <a:extLst>
                    <a:ext uri="{9D8B030D-6E8A-4147-A177-3AD203B41FA5}">
                      <a16:colId xmlns:a16="http://schemas.microsoft.com/office/drawing/2014/main" val="8318062"/>
                    </a:ext>
                  </a:extLst>
                </a:gridCol>
                <a:gridCol w="839509">
                  <a:extLst>
                    <a:ext uri="{9D8B030D-6E8A-4147-A177-3AD203B41FA5}">
                      <a16:colId xmlns:a16="http://schemas.microsoft.com/office/drawing/2014/main" val="2375323049"/>
                    </a:ext>
                  </a:extLst>
                </a:gridCol>
                <a:gridCol w="839509">
                  <a:extLst>
                    <a:ext uri="{9D8B030D-6E8A-4147-A177-3AD203B41FA5}">
                      <a16:colId xmlns:a16="http://schemas.microsoft.com/office/drawing/2014/main" val="3075590755"/>
                    </a:ext>
                  </a:extLst>
                </a:gridCol>
                <a:gridCol w="839509">
                  <a:extLst>
                    <a:ext uri="{9D8B030D-6E8A-4147-A177-3AD203B41FA5}">
                      <a16:colId xmlns:a16="http://schemas.microsoft.com/office/drawing/2014/main" val="1822537627"/>
                    </a:ext>
                  </a:extLst>
                </a:gridCol>
              </a:tblGrid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571462"/>
                  </a:ext>
                </a:extLst>
              </a:tr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641114"/>
                  </a:ext>
                </a:extLst>
              </a:tr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512013"/>
                  </a:ext>
                </a:extLst>
              </a:tr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916749"/>
                  </a:ext>
                </a:extLst>
              </a:tr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78113"/>
                  </a:ext>
                </a:extLst>
              </a:tr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81917"/>
                  </a:ext>
                </a:extLst>
              </a:tr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569025"/>
                  </a:ext>
                </a:extLst>
              </a:tr>
              <a:tr h="6099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69869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25DD3-2B09-451A-B198-0E50F57FCFE9}"/>
              </a:ext>
            </a:extLst>
          </p:cNvPr>
          <p:cNvCxnSpPr/>
          <p:nvPr/>
        </p:nvCxnSpPr>
        <p:spPr>
          <a:xfrm>
            <a:off x="3864990" y="965882"/>
            <a:ext cx="848412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864D81-D1DF-4CAF-A83D-5B1E8AE77F34}"/>
              </a:ext>
            </a:extLst>
          </p:cNvPr>
          <p:cNvCxnSpPr>
            <a:cxnSpLocks/>
          </p:cNvCxnSpPr>
          <p:nvPr/>
        </p:nvCxnSpPr>
        <p:spPr>
          <a:xfrm flipV="1">
            <a:off x="2413262" y="2018085"/>
            <a:ext cx="0" cy="621427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FD3B9-B72E-419E-B82D-1998EB41EC0F}"/>
              </a:ext>
            </a:extLst>
          </p:cNvPr>
          <p:cNvCxnSpPr/>
          <p:nvPr/>
        </p:nvCxnSpPr>
        <p:spPr>
          <a:xfrm flipV="1">
            <a:off x="4694548" y="509053"/>
            <a:ext cx="0" cy="89480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A79C6D-0891-448D-9E7E-7B3317673F01}"/>
              </a:ext>
            </a:extLst>
          </p:cNvPr>
          <p:cNvCxnSpPr/>
          <p:nvPr/>
        </p:nvCxnSpPr>
        <p:spPr>
          <a:xfrm flipV="1">
            <a:off x="3864990" y="509053"/>
            <a:ext cx="0" cy="89480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5166E2-3361-478B-8210-8A82E9904B89}"/>
              </a:ext>
            </a:extLst>
          </p:cNvPr>
          <p:cNvCxnSpPr>
            <a:cxnSpLocks/>
          </p:cNvCxnSpPr>
          <p:nvPr/>
        </p:nvCxnSpPr>
        <p:spPr>
          <a:xfrm flipH="1">
            <a:off x="2026240" y="2018085"/>
            <a:ext cx="99557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0968-A8A3-4679-B70B-3C881A6CE988}"/>
              </a:ext>
            </a:extLst>
          </p:cNvPr>
          <p:cNvCxnSpPr>
            <a:cxnSpLocks/>
          </p:cNvCxnSpPr>
          <p:nvPr/>
        </p:nvCxnSpPr>
        <p:spPr>
          <a:xfrm flipH="1">
            <a:off x="2026239" y="2622973"/>
            <a:ext cx="99557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25B546D-6D0A-4DB5-947D-A70F001E516F}"/>
                  </a:ext>
                </a:extLst>
              </p:cNvPr>
              <p:cNvSpPr/>
              <p:nvPr/>
            </p:nvSpPr>
            <p:spPr>
              <a:xfrm>
                <a:off x="4072382" y="513396"/>
                <a:ext cx="427347" cy="4524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25B546D-6D0A-4DB5-947D-A70F001E5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82" y="513396"/>
                <a:ext cx="427347" cy="452486"/>
              </a:xfrm>
              <a:prstGeom prst="roundRect">
                <a:avLst/>
              </a:prstGeom>
              <a:blipFill>
                <a:blip r:embed="rId2"/>
                <a:stretch>
                  <a:fillRect l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1F60E1-443D-42FE-8DE3-B98120291BA3}"/>
                  </a:ext>
                </a:extLst>
              </p:cNvPr>
              <p:cNvSpPr/>
              <p:nvPr/>
            </p:nvSpPr>
            <p:spPr>
              <a:xfrm>
                <a:off x="1963921" y="2094286"/>
                <a:ext cx="480765" cy="4524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1F60E1-443D-42FE-8DE3-B98120291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21" y="2094286"/>
                <a:ext cx="480765" cy="452486"/>
              </a:xfrm>
              <a:prstGeom prst="roundRect">
                <a:avLst/>
              </a:prstGeom>
              <a:blipFill>
                <a:blip r:embed="rId3"/>
                <a:stretch>
                  <a:fillRect l="-5063" b="-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63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76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Madapana</dc:creator>
  <cp:lastModifiedBy>Naveen Madapana</cp:lastModifiedBy>
  <cp:revision>6</cp:revision>
  <dcterms:created xsi:type="dcterms:W3CDTF">2020-03-28T06:00:49Z</dcterms:created>
  <dcterms:modified xsi:type="dcterms:W3CDTF">2020-03-29T14:29:50Z</dcterms:modified>
</cp:coreProperties>
</file>