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sldIdLst>
    <p:sldId id="256" r:id="rId5"/>
  </p:sldIdLst>
  <p:sldSz cx="32918400" cy="21945600"/>
  <p:notesSz cx="6858000" cy="9144000"/>
  <p:defaultTextStyle>
    <a:defPPr>
      <a:defRPr lang="en-US"/>
    </a:defPPr>
    <a:lvl1pPr algn="r" rtl="0" eaLnBrk="0" fontAlgn="base" hangingPunct="0">
      <a:spcBef>
        <a:spcPct val="0"/>
      </a:spcBef>
      <a:spcAft>
        <a:spcPct val="0"/>
      </a:spcAft>
      <a:defRPr sz="1700" kern="1200">
        <a:solidFill>
          <a:schemeClr val="tx1"/>
        </a:solidFill>
        <a:latin typeface="Times" charset="0"/>
        <a:ea typeface="+mn-ea"/>
        <a:cs typeface="+mn-cs"/>
      </a:defRPr>
    </a:lvl1pPr>
    <a:lvl2pPr marL="457200" algn="r" rtl="0" eaLnBrk="0" fontAlgn="base" hangingPunct="0">
      <a:spcBef>
        <a:spcPct val="0"/>
      </a:spcBef>
      <a:spcAft>
        <a:spcPct val="0"/>
      </a:spcAft>
      <a:defRPr sz="1700" kern="1200">
        <a:solidFill>
          <a:schemeClr val="tx1"/>
        </a:solidFill>
        <a:latin typeface="Times" charset="0"/>
        <a:ea typeface="+mn-ea"/>
        <a:cs typeface="+mn-cs"/>
      </a:defRPr>
    </a:lvl2pPr>
    <a:lvl3pPr marL="914400" algn="r" rtl="0" eaLnBrk="0" fontAlgn="base" hangingPunct="0">
      <a:spcBef>
        <a:spcPct val="0"/>
      </a:spcBef>
      <a:spcAft>
        <a:spcPct val="0"/>
      </a:spcAft>
      <a:defRPr sz="1700" kern="1200">
        <a:solidFill>
          <a:schemeClr val="tx1"/>
        </a:solidFill>
        <a:latin typeface="Times" charset="0"/>
        <a:ea typeface="+mn-ea"/>
        <a:cs typeface="+mn-cs"/>
      </a:defRPr>
    </a:lvl3pPr>
    <a:lvl4pPr marL="1371600" algn="r" rtl="0" eaLnBrk="0" fontAlgn="base" hangingPunct="0">
      <a:spcBef>
        <a:spcPct val="0"/>
      </a:spcBef>
      <a:spcAft>
        <a:spcPct val="0"/>
      </a:spcAft>
      <a:defRPr sz="1700" kern="1200">
        <a:solidFill>
          <a:schemeClr val="tx1"/>
        </a:solidFill>
        <a:latin typeface="Times" charset="0"/>
        <a:ea typeface="+mn-ea"/>
        <a:cs typeface="+mn-cs"/>
      </a:defRPr>
    </a:lvl4pPr>
    <a:lvl5pPr marL="1828800" algn="r" rtl="0" eaLnBrk="0" fontAlgn="base" hangingPunct="0">
      <a:spcBef>
        <a:spcPct val="0"/>
      </a:spcBef>
      <a:spcAft>
        <a:spcPct val="0"/>
      </a:spcAft>
      <a:defRPr sz="1700" kern="1200">
        <a:solidFill>
          <a:schemeClr val="tx1"/>
        </a:solidFill>
        <a:latin typeface="Times" charset="0"/>
        <a:ea typeface="+mn-ea"/>
        <a:cs typeface="+mn-cs"/>
      </a:defRPr>
    </a:lvl5pPr>
    <a:lvl6pPr marL="2286000" algn="l" defTabSz="914400" rtl="0" eaLnBrk="1" latinLnBrk="0" hangingPunct="1">
      <a:defRPr sz="1700" kern="1200">
        <a:solidFill>
          <a:schemeClr val="tx1"/>
        </a:solidFill>
        <a:latin typeface="Times" charset="0"/>
        <a:ea typeface="+mn-ea"/>
        <a:cs typeface="+mn-cs"/>
      </a:defRPr>
    </a:lvl6pPr>
    <a:lvl7pPr marL="2743200" algn="l" defTabSz="914400" rtl="0" eaLnBrk="1" latinLnBrk="0" hangingPunct="1">
      <a:defRPr sz="1700" kern="1200">
        <a:solidFill>
          <a:schemeClr val="tx1"/>
        </a:solidFill>
        <a:latin typeface="Times" charset="0"/>
        <a:ea typeface="+mn-ea"/>
        <a:cs typeface="+mn-cs"/>
      </a:defRPr>
    </a:lvl7pPr>
    <a:lvl8pPr marL="3200400" algn="l" defTabSz="914400" rtl="0" eaLnBrk="1" latinLnBrk="0" hangingPunct="1">
      <a:defRPr sz="1700" kern="1200">
        <a:solidFill>
          <a:schemeClr val="tx1"/>
        </a:solidFill>
        <a:latin typeface="Times" charset="0"/>
        <a:ea typeface="+mn-ea"/>
        <a:cs typeface="+mn-cs"/>
      </a:defRPr>
    </a:lvl8pPr>
    <a:lvl9pPr marL="3657600" algn="l" defTabSz="914400" rtl="0" eaLnBrk="1" latinLnBrk="0" hangingPunct="1">
      <a:defRPr sz="17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24727"/>
    <a:srgbClr val="CAC7A7"/>
    <a:srgbClr val="C8102E"/>
    <a:srgbClr val="4C452B"/>
    <a:srgbClr val="FFFFFF"/>
    <a:srgbClr val="D2D0CA"/>
    <a:srgbClr val="B315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ADA1-A968-46B6-B0C2-853EF2216F76}" v="414" dt="2024-05-03T16:47:31.069"/>
    <p1510:client id="{BECA2E7E-A904-F954-FF5D-B29043B5517D}" v="455" dt="2024-05-03T16:47:03.266"/>
    <p1510:client id="{E46506BD-F55C-8298-5602-3343D7CA6241}" v="828" dt="2024-05-03T16:46:58.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6912"/>
        <p:guide pos="10368"/>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yas, Pramit" userId="S::pvvyas@iastate.edu::c7765678-108b-432b-b2c5-b85b6bfa3f1a" providerId="AD" clId="Web-{BECA2E7E-A904-F954-FF5D-B29043B5517D}"/>
    <pc:docChg chg="modSld">
      <pc:chgData name="Vyas, Pramit" userId="S::pvvyas@iastate.edu::c7765678-108b-432b-b2c5-b85b6bfa3f1a" providerId="AD" clId="Web-{BECA2E7E-A904-F954-FF5D-B29043B5517D}" dt="2024-05-03T16:47:02.563" v="228" actId="20577"/>
      <pc:docMkLst>
        <pc:docMk/>
      </pc:docMkLst>
      <pc:sldChg chg="addSp delSp modSp">
        <pc:chgData name="Vyas, Pramit" userId="S::pvvyas@iastate.edu::c7765678-108b-432b-b2c5-b85b6bfa3f1a" providerId="AD" clId="Web-{BECA2E7E-A904-F954-FF5D-B29043B5517D}" dt="2024-05-03T16:47:02.563" v="228" actId="20577"/>
        <pc:sldMkLst>
          <pc:docMk/>
          <pc:sldMk cId="0" sldId="256"/>
        </pc:sldMkLst>
        <pc:spChg chg="mod">
          <ac:chgData name="Vyas, Pramit" userId="S::pvvyas@iastate.edu::c7765678-108b-432b-b2c5-b85b6bfa3f1a" providerId="AD" clId="Web-{BECA2E7E-A904-F954-FF5D-B29043B5517D}" dt="2024-05-03T16:41:46.911" v="226" actId="20577"/>
          <ac:spMkLst>
            <pc:docMk/>
            <pc:sldMk cId="0" sldId="256"/>
            <ac:spMk id="2" creationId="{047A98BC-E590-91CC-87F9-C1064F3BDC48}"/>
          </ac:spMkLst>
        </pc:spChg>
        <pc:spChg chg="add del mod">
          <ac:chgData name="Vyas, Pramit" userId="S::pvvyas@iastate.edu::c7765678-108b-432b-b2c5-b85b6bfa3f1a" providerId="AD" clId="Web-{BECA2E7E-A904-F954-FF5D-B29043B5517D}" dt="2024-05-03T16:37:34.199" v="36"/>
          <ac:spMkLst>
            <pc:docMk/>
            <pc:sldMk cId="0" sldId="256"/>
            <ac:spMk id="5" creationId="{2E50D15A-120F-1EFB-FD29-955DE44D9BF9}"/>
          </ac:spMkLst>
        </pc:spChg>
        <pc:spChg chg="add mod">
          <ac:chgData name="Vyas, Pramit" userId="S::pvvyas@iastate.edu::c7765678-108b-432b-b2c5-b85b6bfa3f1a" providerId="AD" clId="Web-{BECA2E7E-A904-F954-FF5D-B29043B5517D}" dt="2024-05-03T16:38:04.482" v="71" actId="1076"/>
          <ac:spMkLst>
            <pc:docMk/>
            <pc:sldMk cId="0" sldId="256"/>
            <ac:spMk id="10" creationId="{6C6C9E83-617E-470F-0212-9428CF7CA040}"/>
          </ac:spMkLst>
        </pc:spChg>
        <pc:spChg chg="add mod">
          <ac:chgData name="Vyas, Pramit" userId="S::pvvyas@iastate.edu::c7765678-108b-432b-b2c5-b85b6bfa3f1a" providerId="AD" clId="Web-{BECA2E7E-A904-F954-FF5D-B29043B5517D}" dt="2024-05-03T16:38:15.466" v="83" actId="20577"/>
          <ac:spMkLst>
            <pc:docMk/>
            <pc:sldMk cId="0" sldId="256"/>
            <ac:spMk id="18" creationId="{91E0E9DB-F2D8-719B-B153-A820DE33D033}"/>
          </ac:spMkLst>
        </pc:spChg>
        <pc:spChg chg="add mod">
          <ac:chgData name="Vyas, Pramit" userId="S::pvvyas@iastate.edu::c7765678-108b-432b-b2c5-b85b6bfa3f1a" providerId="AD" clId="Web-{BECA2E7E-A904-F954-FF5D-B29043B5517D}" dt="2024-05-03T16:38:27.436" v="91" actId="20577"/>
          <ac:spMkLst>
            <pc:docMk/>
            <pc:sldMk cId="0" sldId="256"/>
            <ac:spMk id="19" creationId="{2E245CF5-3958-69FD-62C8-038A5182552E}"/>
          </ac:spMkLst>
        </pc:spChg>
        <pc:spChg chg="add mod">
          <ac:chgData name="Vyas, Pramit" userId="S::pvvyas@iastate.edu::c7765678-108b-432b-b2c5-b85b6bfa3f1a" providerId="AD" clId="Web-{BECA2E7E-A904-F954-FF5D-B29043B5517D}" dt="2024-05-03T16:38:45.749" v="107" actId="20577"/>
          <ac:spMkLst>
            <pc:docMk/>
            <pc:sldMk cId="0" sldId="256"/>
            <ac:spMk id="20" creationId="{338CA849-012F-A12E-ABCB-910626077926}"/>
          </ac:spMkLst>
        </pc:spChg>
        <pc:spChg chg="mod">
          <ac:chgData name="Vyas, Pramit" userId="S::pvvyas@iastate.edu::c7765678-108b-432b-b2c5-b85b6bfa3f1a" providerId="AD" clId="Web-{BECA2E7E-A904-F954-FF5D-B29043B5517D}" dt="2024-05-03T16:47:02.563" v="228" actId="20577"/>
          <ac:spMkLst>
            <pc:docMk/>
            <pc:sldMk cId="0" sldId="256"/>
            <ac:spMk id="2066" creationId="{00000000-0000-0000-0000-000000000000}"/>
          </ac:spMkLst>
        </pc:spChg>
      </pc:sldChg>
    </pc:docChg>
  </pc:docChgLst>
  <pc:docChgLst>
    <pc:chgData name="Maddali, Neha" userId="bb178ff3-84f3-4ae1-8196-5fcb461cf782" providerId="ADAL" clId="{050DADA1-A968-46B6-B0C2-853EF2216F76}"/>
    <pc:docChg chg="undo custSel modSld">
      <pc:chgData name="Maddali, Neha" userId="bb178ff3-84f3-4ae1-8196-5fcb461cf782" providerId="ADAL" clId="{050DADA1-A968-46B6-B0C2-853EF2216F76}" dt="2024-05-03T16:47:31.069" v="1732" actId="255"/>
      <pc:docMkLst>
        <pc:docMk/>
      </pc:docMkLst>
      <pc:sldChg chg="addSp delSp modSp mod">
        <pc:chgData name="Maddali, Neha" userId="bb178ff3-84f3-4ae1-8196-5fcb461cf782" providerId="ADAL" clId="{050DADA1-A968-46B6-B0C2-853EF2216F76}" dt="2024-05-03T16:47:31.069" v="1732" actId="255"/>
        <pc:sldMkLst>
          <pc:docMk/>
          <pc:sldMk cId="0" sldId="256"/>
        </pc:sldMkLst>
        <pc:spChg chg="add mod">
          <ac:chgData name="Maddali, Neha" userId="bb178ff3-84f3-4ae1-8196-5fcb461cf782" providerId="ADAL" clId="{050DADA1-A968-46B6-B0C2-853EF2216F76}" dt="2024-05-03T16:47:31.069" v="1732" actId="255"/>
          <ac:spMkLst>
            <pc:docMk/>
            <pc:sldMk cId="0" sldId="256"/>
            <ac:spMk id="2" creationId="{047A98BC-E590-91CC-87F9-C1064F3BDC48}"/>
          </ac:spMkLst>
        </pc:spChg>
        <pc:spChg chg="add mod">
          <ac:chgData name="Maddali, Neha" userId="bb178ff3-84f3-4ae1-8196-5fcb461cf782" providerId="ADAL" clId="{050DADA1-A968-46B6-B0C2-853EF2216F76}" dt="2024-05-02T22:05:39.764" v="1384" actId="20577"/>
          <ac:spMkLst>
            <pc:docMk/>
            <pc:sldMk cId="0" sldId="256"/>
            <ac:spMk id="3" creationId="{792E3A7C-3C80-A32E-80A3-1BA5F7E300E5}"/>
          </ac:spMkLst>
        </pc:spChg>
        <pc:spChg chg="add mod">
          <ac:chgData name="Maddali, Neha" userId="bb178ff3-84f3-4ae1-8196-5fcb461cf782" providerId="ADAL" clId="{050DADA1-A968-46B6-B0C2-853EF2216F76}" dt="2024-05-02T21:46:04.436" v="644" actId="108"/>
          <ac:spMkLst>
            <pc:docMk/>
            <pc:sldMk cId="0" sldId="256"/>
            <ac:spMk id="4" creationId="{B77AB5DD-A1CD-A1FB-0C7C-EF92979E3308}"/>
          </ac:spMkLst>
        </pc:spChg>
        <pc:spChg chg="mod">
          <ac:chgData name="Maddali, Neha" userId="bb178ff3-84f3-4ae1-8196-5fcb461cf782" providerId="ADAL" clId="{050DADA1-A968-46B6-B0C2-853EF2216F76}" dt="2024-05-03T16:44:11.828" v="1718" actId="1035"/>
          <ac:spMkLst>
            <pc:docMk/>
            <pc:sldMk cId="0" sldId="256"/>
            <ac:spMk id="10" creationId="{6C6C9E83-617E-470F-0212-9428CF7CA040}"/>
          </ac:spMkLst>
        </pc:spChg>
        <pc:spChg chg="add mod">
          <ac:chgData name="Maddali, Neha" userId="bb178ff3-84f3-4ae1-8196-5fcb461cf782" providerId="ADAL" clId="{050DADA1-A968-46B6-B0C2-853EF2216F76}" dt="2024-05-03T16:42:42.656" v="1579" actId="33524"/>
          <ac:spMkLst>
            <pc:docMk/>
            <pc:sldMk cId="0" sldId="256"/>
            <ac:spMk id="15" creationId="{4C5B6304-03FA-CBB8-B52C-BFF05A674388}"/>
          </ac:spMkLst>
        </pc:spChg>
        <pc:spChg chg="add mod">
          <ac:chgData name="Maddali, Neha" userId="bb178ff3-84f3-4ae1-8196-5fcb461cf782" providerId="ADAL" clId="{050DADA1-A968-46B6-B0C2-853EF2216F76}" dt="2024-05-03T16:43:35.441" v="1710" actId="403"/>
          <ac:spMkLst>
            <pc:docMk/>
            <pc:sldMk cId="0" sldId="256"/>
            <ac:spMk id="16" creationId="{0DDBF11B-A533-48CC-D6D4-CF322D9F6110}"/>
          </ac:spMkLst>
        </pc:spChg>
        <pc:spChg chg="add mod">
          <ac:chgData name="Maddali, Neha" userId="bb178ff3-84f3-4ae1-8196-5fcb461cf782" providerId="ADAL" clId="{050DADA1-A968-46B6-B0C2-853EF2216F76}" dt="2024-05-03T16:44:24.732" v="1719" actId="14100"/>
          <ac:spMkLst>
            <pc:docMk/>
            <pc:sldMk cId="0" sldId="256"/>
            <ac:spMk id="17" creationId="{119279E8-E233-7DB0-B251-1FBE75908558}"/>
          </ac:spMkLst>
        </pc:spChg>
        <pc:spChg chg="mod">
          <ac:chgData name="Maddali, Neha" userId="bb178ff3-84f3-4ae1-8196-5fcb461cf782" providerId="ADAL" clId="{050DADA1-A968-46B6-B0C2-853EF2216F76}" dt="2024-05-03T16:44:11.828" v="1718" actId="1035"/>
          <ac:spMkLst>
            <pc:docMk/>
            <pc:sldMk cId="0" sldId="256"/>
            <ac:spMk id="18" creationId="{91E0E9DB-F2D8-719B-B153-A820DE33D033}"/>
          </ac:spMkLst>
        </pc:spChg>
        <pc:spChg chg="mod">
          <ac:chgData name="Maddali, Neha" userId="bb178ff3-84f3-4ae1-8196-5fcb461cf782" providerId="ADAL" clId="{050DADA1-A968-46B6-B0C2-853EF2216F76}" dt="2024-05-03T16:44:11.828" v="1718" actId="1035"/>
          <ac:spMkLst>
            <pc:docMk/>
            <pc:sldMk cId="0" sldId="256"/>
            <ac:spMk id="19" creationId="{2E245CF5-3958-69FD-62C8-038A5182552E}"/>
          </ac:spMkLst>
        </pc:spChg>
        <pc:spChg chg="mod">
          <ac:chgData name="Maddali, Neha" userId="bb178ff3-84f3-4ae1-8196-5fcb461cf782" providerId="ADAL" clId="{050DADA1-A968-46B6-B0C2-853EF2216F76}" dt="2024-05-03T16:44:11.828" v="1718" actId="1035"/>
          <ac:spMkLst>
            <pc:docMk/>
            <pc:sldMk cId="0" sldId="256"/>
            <ac:spMk id="20" creationId="{338CA849-012F-A12E-ABCB-910626077926}"/>
          </ac:spMkLst>
        </pc:spChg>
        <pc:spChg chg="mod">
          <ac:chgData name="Maddali, Neha" userId="bb178ff3-84f3-4ae1-8196-5fcb461cf782" providerId="ADAL" clId="{050DADA1-A968-46B6-B0C2-853EF2216F76}" dt="2024-05-02T21:39:11.811" v="13" actId="20577"/>
          <ac:spMkLst>
            <pc:docMk/>
            <pc:sldMk cId="0" sldId="256"/>
            <ac:spMk id="2059" creationId="{00000000-0000-0000-0000-000000000000}"/>
          </ac:spMkLst>
        </pc:spChg>
        <pc:spChg chg="mod">
          <ac:chgData name="Maddali, Neha" userId="bb178ff3-84f3-4ae1-8196-5fcb461cf782" providerId="ADAL" clId="{050DADA1-A968-46B6-B0C2-853EF2216F76}" dt="2024-05-02T21:39:28.482" v="65" actId="20577"/>
          <ac:spMkLst>
            <pc:docMk/>
            <pc:sldMk cId="0" sldId="256"/>
            <ac:spMk id="2060" creationId="{00000000-0000-0000-0000-000000000000}"/>
          </ac:spMkLst>
        </pc:spChg>
        <pc:spChg chg="mod">
          <ac:chgData name="Maddali, Neha" userId="bb178ff3-84f3-4ae1-8196-5fcb461cf782" providerId="ADAL" clId="{050DADA1-A968-46B6-B0C2-853EF2216F76}" dt="2024-05-02T21:40:14.330" v="198" actId="20577"/>
          <ac:spMkLst>
            <pc:docMk/>
            <pc:sldMk cId="0" sldId="256"/>
            <ac:spMk id="2061" creationId="{00000000-0000-0000-0000-000000000000}"/>
          </ac:spMkLst>
        </pc:spChg>
        <pc:spChg chg="del mod">
          <ac:chgData name="Maddali, Neha" userId="bb178ff3-84f3-4ae1-8196-5fcb461cf782" providerId="ADAL" clId="{050DADA1-A968-46B6-B0C2-853EF2216F76}" dt="2024-05-03T16:45:18.714" v="1724"/>
          <ac:spMkLst>
            <pc:docMk/>
            <pc:sldMk cId="0" sldId="256"/>
            <ac:spMk id="2062" creationId="{00000000-0000-0000-0000-000000000000}"/>
          </ac:spMkLst>
        </pc:spChg>
        <pc:spChg chg="mod">
          <ac:chgData name="Maddali, Neha" userId="bb178ff3-84f3-4ae1-8196-5fcb461cf782" providerId="ADAL" clId="{050DADA1-A968-46B6-B0C2-853EF2216F76}" dt="2024-05-02T21:39:57.329" v="155" actId="20577"/>
          <ac:spMkLst>
            <pc:docMk/>
            <pc:sldMk cId="0" sldId="256"/>
            <ac:spMk id="2064" creationId="{00000000-0000-0000-0000-000000000000}"/>
          </ac:spMkLst>
        </pc:spChg>
        <pc:spChg chg="mod">
          <ac:chgData name="Maddali, Neha" userId="bb178ff3-84f3-4ae1-8196-5fcb461cf782" providerId="ADAL" clId="{050DADA1-A968-46B6-B0C2-853EF2216F76}" dt="2024-05-02T21:46:36.645" v="720" actId="20577"/>
          <ac:spMkLst>
            <pc:docMk/>
            <pc:sldMk cId="0" sldId="256"/>
            <ac:spMk id="2066" creationId="{00000000-0000-0000-0000-000000000000}"/>
          </ac:spMkLst>
        </pc:spChg>
        <pc:picChg chg="add mod">
          <ac:chgData name="Maddali, Neha" userId="bb178ff3-84f3-4ae1-8196-5fcb461cf782" providerId="ADAL" clId="{050DADA1-A968-46B6-B0C2-853EF2216F76}" dt="2024-05-02T21:46:38.199" v="721"/>
          <ac:picMkLst>
            <pc:docMk/>
            <pc:sldMk cId="0" sldId="256"/>
            <ac:picMk id="5" creationId="{8A7DC5C8-0D71-77A2-2E17-05B0D7D8807B}"/>
          </ac:picMkLst>
        </pc:picChg>
        <pc:picChg chg="add mod">
          <ac:chgData name="Maddali, Neha" userId="bb178ff3-84f3-4ae1-8196-5fcb461cf782" providerId="ADAL" clId="{050DADA1-A968-46B6-B0C2-853EF2216F76}" dt="2024-05-02T21:47:45.118" v="794" actId="1036"/>
          <ac:picMkLst>
            <pc:docMk/>
            <pc:sldMk cId="0" sldId="256"/>
            <ac:picMk id="6" creationId="{8733F57D-38C1-509D-7CC7-F6AA2C506B1B}"/>
          </ac:picMkLst>
        </pc:picChg>
        <pc:picChg chg="add mod">
          <ac:chgData name="Maddali, Neha" userId="bb178ff3-84f3-4ae1-8196-5fcb461cf782" providerId="ADAL" clId="{050DADA1-A968-46B6-B0C2-853EF2216F76}" dt="2024-05-02T22:05:50.672" v="1393" actId="1035"/>
          <ac:picMkLst>
            <pc:docMk/>
            <pc:sldMk cId="0" sldId="256"/>
            <ac:picMk id="7" creationId="{A141C4A4-4A77-0762-7C96-1A9AAAB942D6}"/>
          </ac:picMkLst>
        </pc:picChg>
        <pc:picChg chg="add mod">
          <ac:chgData name="Maddali, Neha" userId="bb178ff3-84f3-4ae1-8196-5fcb461cf782" providerId="ADAL" clId="{050DADA1-A968-46B6-B0C2-853EF2216F76}" dt="2024-05-02T22:05:50.672" v="1393" actId="1035"/>
          <ac:picMkLst>
            <pc:docMk/>
            <pc:sldMk cId="0" sldId="256"/>
            <ac:picMk id="8" creationId="{B7D8B654-E75F-F14C-4C18-11AA957CA3D3}"/>
          </ac:picMkLst>
        </pc:picChg>
        <pc:picChg chg="add mod">
          <ac:chgData name="Maddali, Neha" userId="bb178ff3-84f3-4ae1-8196-5fcb461cf782" providerId="ADAL" clId="{050DADA1-A968-46B6-B0C2-853EF2216F76}" dt="2024-05-03T16:39:16.776" v="1566" actId="1076"/>
          <ac:picMkLst>
            <pc:docMk/>
            <pc:sldMk cId="0" sldId="256"/>
            <ac:picMk id="9" creationId="{00C935FF-5FB9-649F-F365-0DAACF3873DA}"/>
          </ac:picMkLst>
        </pc:picChg>
        <pc:picChg chg="add del mod">
          <ac:chgData name="Maddali, Neha" userId="bb178ff3-84f3-4ae1-8196-5fcb461cf782" providerId="ADAL" clId="{050DADA1-A968-46B6-B0C2-853EF2216F76}" dt="2024-05-02T21:50:39.917" v="886" actId="478"/>
          <ac:picMkLst>
            <pc:docMk/>
            <pc:sldMk cId="0" sldId="256"/>
            <ac:picMk id="10" creationId="{413F29E7-036A-EF76-6C70-1796158930C0}"/>
          </ac:picMkLst>
        </pc:picChg>
        <pc:picChg chg="add mod">
          <ac:chgData name="Maddali, Neha" userId="bb178ff3-84f3-4ae1-8196-5fcb461cf782" providerId="ADAL" clId="{050DADA1-A968-46B6-B0C2-853EF2216F76}" dt="2024-05-03T16:44:11.828" v="1718" actId="1035"/>
          <ac:picMkLst>
            <pc:docMk/>
            <pc:sldMk cId="0" sldId="256"/>
            <ac:picMk id="11" creationId="{0FD74A84-FFB0-64B2-7ED9-53AE32B5952A}"/>
          </ac:picMkLst>
        </pc:picChg>
        <pc:picChg chg="add mod">
          <ac:chgData name="Maddali, Neha" userId="bb178ff3-84f3-4ae1-8196-5fcb461cf782" providerId="ADAL" clId="{050DADA1-A968-46B6-B0C2-853EF2216F76}" dt="2024-05-03T16:44:11.828" v="1718" actId="1035"/>
          <ac:picMkLst>
            <pc:docMk/>
            <pc:sldMk cId="0" sldId="256"/>
            <ac:picMk id="12" creationId="{FD367485-97C9-D193-F8DF-337358970296}"/>
          </ac:picMkLst>
        </pc:picChg>
        <pc:picChg chg="add mod">
          <ac:chgData name="Maddali, Neha" userId="bb178ff3-84f3-4ae1-8196-5fcb461cf782" providerId="ADAL" clId="{050DADA1-A968-46B6-B0C2-853EF2216F76}" dt="2024-05-03T16:44:11.828" v="1718" actId="1035"/>
          <ac:picMkLst>
            <pc:docMk/>
            <pc:sldMk cId="0" sldId="256"/>
            <ac:picMk id="13" creationId="{0A96BDE0-1303-A7B5-2AC3-1D50F46B6EB2}"/>
          </ac:picMkLst>
        </pc:picChg>
        <pc:picChg chg="add mod">
          <ac:chgData name="Maddali, Neha" userId="bb178ff3-84f3-4ae1-8196-5fcb461cf782" providerId="ADAL" clId="{050DADA1-A968-46B6-B0C2-853EF2216F76}" dt="2024-05-03T16:44:11.828" v="1718" actId="1035"/>
          <ac:picMkLst>
            <pc:docMk/>
            <pc:sldMk cId="0" sldId="256"/>
            <ac:picMk id="14" creationId="{4CBD4EFD-D2AB-3252-5383-9BAC5474AEDA}"/>
          </ac:picMkLst>
        </pc:picChg>
      </pc:sldChg>
    </pc:docChg>
  </pc:docChgLst>
  <pc:docChgLst>
    <pc:chgData name="Maldonado, Alexis H" userId="S::ahm@iastate.edu::e29fb92c-d482-4af1-a638-315b94efe474" providerId="AD" clId="Web-{E46506BD-F55C-8298-5602-3343D7CA6241}"/>
    <pc:docChg chg="modSld">
      <pc:chgData name="Maldonado, Alexis H" userId="S::ahm@iastate.edu::e29fb92c-d482-4af1-a638-315b94efe474" providerId="AD" clId="Web-{E46506BD-F55C-8298-5602-3343D7CA6241}" dt="2024-05-03T16:46:58.911" v="433" actId="20577"/>
      <pc:docMkLst>
        <pc:docMk/>
      </pc:docMkLst>
      <pc:sldChg chg="modSp">
        <pc:chgData name="Maldonado, Alexis H" userId="S::ahm@iastate.edu::e29fb92c-d482-4af1-a638-315b94efe474" providerId="AD" clId="Web-{E46506BD-F55C-8298-5602-3343D7CA6241}" dt="2024-05-03T16:46:58.911" v="433" actId="20577"/>
        <pc:sldMkLst>
          <pc:docMk/>
          <pc:sldMk cId="0" sldId="256"/>
        </pc:sldMkLst>
        <pc:spChg chg="mod">
          <ac:chgData name="Maldonado, Alexis H" userId="S::ahm@iastate.edu::e29fb92c-d482-4af1-a638-315b94efe474" providerId="AD" clId="Web-{E46506BD-F55C-8298-5602-3343D7CA6241}" dt="2024-05-03T16:39:41.865" v="137" actId="20577"/>
          <ac:spMkLst>
            <pc:docMk/>
            <pc:sldMk cId="0" sldId="256"/>
            <ac:spMk id="2" creationId="{047A98BC-E590-91CC-87F9-C1064F3BDC48}"/>
          </ac:spMkLst>
        </pc:spChg>
        <pc:spChg chg="mod">
          <ac:chgData name="Maldonado, Alexis H" userId="S::ahm@iastate.edu::e29fb92c-d482-4af1-a638-315b94efe474" providerId="AD" clId="Web-{E46506BD-F55C-8298-5602-3343D7CA6241}" dt="2024-05-03T16:41:14.853" v="257" actId="20577"/>
          <ac:spMkLst>
            <pc:docMk/>
            <pc:sldMk cId="0" sldId="256"/>
            <ac:spMk id="15" creationId="{4C5B6304-03FA-CBB8-B52C-BFF05A674388}"/>
          </ac:spMkLst>
        </pc:spChg>
        <pc:spChg chg="mod">
          <ac:chgData name="Maldonado, Alexis H" userId="S::ahm@iastate.edu::e29fb92c-d482-4af1-a638-315b94efe474" providerId="AD" clId="Web-{E46506BD-F55C-8298-5602-3343D7CA6241}" dt="2024-05-03T16:46:58.911" v="433" actId="20577"/>
          <ac:spMkLst>
            <pc:docMk/>
            <pc:sldMk cId="0" sldId="256"/>
            <ac:spMk id="17" creationId="{119279E8-E233-7DB0-B251-1FBE7590855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563" y="6816725"/>
            <a:ext cx="27981275" cy="47053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4937125" y="12436475"/>
            <a:ext cx="23044150" cy="56070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646238" y="5121275"/>
            <a:ext cx="29625925" cy="14482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6475" y="879475"/>
            <a:ext cx="7405688" cy="18724563"/>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646238" y="879475"/>
            <a:ext cx="22067837" cy="187245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646238" y="5121275"/>
            <a:ext cx="29625925" cy="144827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1763"/>
            <a:ext cx="27981275" cy="43592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600325" y="9301163"/>
            <a:ext cx="27981275" cy="4800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646238" y="5121275"/>
            <a:ext cx="14736762"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35400" y="5121275"/>
            <a:ext cx="14736763" cy="144827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6238" y="4911725"/>
            <a:ext cx="14544675"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46238" y="6959600"/>
            <a:ext cx="14544675"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725" y="4911725"/>
            <a:ext cx="14549438" cy="20478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722725" y="6959600"/>
            <a:ext cx="14549438" cy="1264443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6238" y="879475"/>
            <a:ext cx="29625925" cy="36576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6238" y="873125"/>
            <a:ext cx="10829925" cy="3719513"/>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2869863" y="873125"/>
            <a:ext cx="18402300" cy="187309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6238" y="4592638"/>
            <a:ext cx="10829925" cy="150114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600" y="15362238"/>
            <a:ext cx="19751675" cy="181292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451600" y="1960563"/>
            <a:ext cx="19751675" cy="13168312"/>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451600" y="17175163"/>
            <a:ext cx="19751675" cy="25765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32918400" cy="2387600"/>
          </a:xfrm>
          <a:prstGeom prst="rect">
            <a:avLst/>
          </a:prstGeom>
          <a:solidFill>
            <a:srgbClr val="C8102E"/>
          </a:solidFill>
          <a:ln w="9525">
            <a:noFill/>
            <a:miter lim="800000"/>
            <a:headEnd/>
            <a:tailEnd/>
          </a:ln>
          <a:effectLst/>
        </p:spPr>
        <p:txBody>
          <a:bodyPr wrap="none" lIns="65306" tIns="32653" rIns="65306" bIns="32653" anchor="ctr"/>
          <a:lstStyle/>
          <a:p>
            <a:pPr algn="ctr" defTabSz="652463"/>
            <a:endParaRPr lang="en-US"/>
          </a:p>
        </p:txBody>
      </p:sp>
      <p:sp>
        <p:nvSpPr>
          <p:cNvPr id="1032" name="Rectangle 8"/>
          <p:cNvSpPr>
            <a:spLocks noChangeArrowheads="1"/>
          </p:cNvSpPr>
          <p:nvPr userDrawn="1"/>
        </p:nvSpPr>
        <p:spPr bwMode="auto">
          <a:xfrm>
            <a:off x="0" y="20980400"/>
            <a:ext cx="32918400" cy="9652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2387600"/>
            <a:ext cx="32918400" cy="1066800"/>
          </a:xfrm>
          <a:prstGeom prst="rect">
            <a:avLst/>
          </a:prstGeom>
          <a:solidFill>
            <a:srgbClr val="CAC7A7"/>
          </a:solidFill>
          <a:ln w="9525">
            <a:noFill/>
            <a:miter lim="800000"/>
            <a:headEnd/>
            <a:tailEnd/>
          </a:ln>
          <a:effectLst/>
        </p:spPr>
        <p:txBody>
          <a:bodyPr wrap="none" anchor="ctr"/>
          <a:lstStyle/>
          <a:p>
            <a:endParaRPr lang="en-US"/>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219204" y="313870"/>
            <a:ext cx="11506192" cy="8617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5313" rtl="0" fontAlgn="base">
        <a:spcBef>
          <a:spcPct val="0"/>
        </a:spcBef>
        <a:spcAft>
          <a:spcPct val="0"/>
        </a:spcAft>
        <a:defRPr sz="15100">
          <a:solidFill>
            <a:schemeClr val="tx2"/>
          </a:solidFill>
          <a:latin typeface="+mj-lt"/>
          <a:ea typeface="+mj-ea"/>
          <a:cs typeface="+mj-cs"/>
        </a:defRPr>
      </a:lvl1pPr>
      <a:lvl2pPr algn="ctr" defTabSz="3135313" rtl="0" fontAlgn="base">
        <a:spcBef>
          <a:spcPct val="0"/>
        </a:spcBef>
        <a:spcAft>
          <a:spcPct val="0"/>
        </a:spcAft>
        <a:defRPr sz="15100">
          <a:solidFill>
            <a:schemeClr val="tx2"/>
          </a:solidFill>
          <a:latin typeface="Times" charset="0"/>
        </a:defRPr>
      </a:lvl2pPr>
      <a:lvl3pPr algn="ctr" defTabSz="3135313" rtl="0" fontAlgn="base">
        <a:spcBef>
          <a:spcPct val="0"/>
        </a:spcBef>
        <a:spcAft>
          <a:spcPct val="0"/>
        </a:spcAft>
        <a:defRPr sz="15100">
          <a:solidFill>
            <a:schemeClr val="tx2"/>
          </a:solidFill>
          <a:latin typeface="Times" charset="0"/>
        </a:defRPr>
      </a:lvl3pPr>
      <a:lvl4pPr algn="ctr" defTabSz="3135313" rtl="0" fontAlgn="base">
        <a:spcBef>
          <a:spcPct val="0"/>
        </a:spcBef>
        <a:spcAft>
          <a:spcPct val="0"/>
        </a:spcAft>
        <a:defRPr sz="15100">
          <a:solidFill>
            <a:schemeClr val="tx2"/>
          </a:solidFill>
          <a:latin typeface="Times" charset="0"/>
        </a:defRPr>
      </a:lvl4pPr>
      <a:lvl5pPr algn="ctr" defTabSz="3135313" rtl="0" fontAlgn="base">
        <a:spcBef>
          <a:spcPct val="0"/>
        </a:spcBef>
        <a:spcAft>
          <a:spcPct val="0"/>
        </a:spcAft>
        <a:defRPr sz="15100">
          <a:solidFill>
            <a:schemeClr val="tx2"/>
          </a:solidFill>
          <a:latin typeface="Times" charset="0"/>
        </a:defRPr>
      </a:lvl5pPr>
      <a:lvl6pPr marL="457200" algn="ctr" defTabSz="3135313" rtl="0" fontAlgn="base">
        <a:spcBef>
          <a:spcPct val="0"/>
        </a:spcBef>
        <a:spcAft>
          <a:spcPct val="0"/>
        </a:spcAft>
        <a:defRPr sz="15100">
          <a:solidFill>
            <a:schemeClr val="tx2"/>
          </a:solidFill>
          <a:latin typeface="Times" charset="0"/>
        </a:defRPr>
      </a:lvl6pPr>
      <a:lvl7pPr marL="914400" algn="ctr" defTabSz="3135313" rtl="0" fontAlgn="base">
        <a:spcBef>
          <a:spcPct val="0"/>
        </a:spcBef>
        <a:spcAft>
          <a:spcPct val="0"/>
        </a:spcAft>
        <a:defRPr sz="15100">
          <a:solidFill>
            <a:schemeClr val="tx2"/>
          </a:solidFill>
          <a:latin typeface="Times" charset="0"/>
        </a:defRPr>
      </a:lvl7pPr>
      <a:lvl8pPr marL="1371600" algn="ctr" defTabSz="3135313" rtl="0" fontAlgn="base">
        <a:spcBef>
          <a:spcPct val="0"/>
        </a:spcBef>
        <a:spcAft>
          <a:spcPct val="0"/>
        </a:spcAft>
        <a:defRPr sz="15100">
          <a:solidFill>
            <a:schemeClr val="tx2"/>
          </a:solidFill>
          <a:latin typeface="Times" charset="0"/>
        </a:defRPr>
      </a:lvl8pPr>
      <a:lvl9pPr marL="1828800" algn="ctr" defTabSz="3135313" rtl="0" fontAlgn="base">
        <a:spcBef>
          <a:spcPct val="0"/>
        </a:spcBef>
        <a:spcAft>
          <a:spcPct val="0"/>
        </a:spcAft>
        <a:defRPr sz="15100">
          <a:solidFill>
            <a:schemeClr val="tx2"/>
          </a:solidFill>
          <a:latin typeface="Times" charset="0"/>
        </a:defRPr>
      </a:lvl9pPr>
    </p:titleStyle>
    <p:bodyStyle>
      <a:lvl1pPr marL="1176338" indent="-1176338" algn="l" defTabSz="3135313" rtl="0" fontAlgn="base">
        <a:spcBef>
          <a:spcPct val="20000"/>
        </a:spcBef>
        <a:spcAft>
          <a:spcPct val="0"/>
        </a:spcAft>
        <a:buChar char="•"/>
        <a:defRPr sz="11000">
          <a:solidFill>
            <a:schemeClr val="tx1"/>
          </a:solidFill>
          <a:latin typeface="+mn-lt"/>
          <a:ea typeface="+mn-ea"/>
          <a:cs typeface="+mn-cs"/>
        </a:defRPr>
      </a:lvl1pPr>
      <a:lvl2pPr marL="2546350" indent="-979488" algn="l" defTabSz="3135313" rtl="0" fontAlgn="base">
        <a:spcBef>
          <a:spcPct val="20000"/>
        </a:spcBef>
        <a:spcAft>
          <a:spcPct val="0"/>
        </a:spcAft>
        <a:buChar char="–"/>
        <a:defRPr sz="9600">
          <a:solidFill>
            <a:schemeClr val="tx1"/>
          </a:solidFill>
          <a:latin typeface="+mn-lt"/>
        </a:defRPr>
      </a:lvl2pPr>
      <a:lvl3pPr marL="3917950" indent="-782638" algn="l" defTabSz="3135313" rtl="0" fontAlgn="base">
        <a:spcBef>
          <a:spcPct val="20000"/>
        </a:spcBef>
        <a:spcAft>
          <a:spcPct val="0"/>
        </a:spcAft>
        <a:buChar char="•"/>
        <a:defRPr sz="8200">
          <a:solidFill>
            <a:schemeClr val="tx1"/>
          </a:solidFill>
          <a:latin typeface="+mn-lt"/>
        </a:defRPr>
      </a:lvl3pPr>
      <a:lvl4pPr marL="5484813" indent="-782638" algn="l" defTabSz="3135313" rtl="0" fontAlgn="base">
        <a:spcBef>
          <a:spcPct val="20000"/>
        </a:spcBef>
        <a:spcAft>
          <a:spcPct val="0"/>
        </a:spcAft>
        <a:buChar char="–"/>
        <a:defRPr sz="6900">
          <a:solidFill>
            <a:schemeClr val="tx1"/>
          </a:solidFill>
          <a:latin typeface="+mn-lt"/>
        </a:defRPr>
      </a:lvl4pPr>
      <a:lvl5pPr marL="7053263" indent="-782638" algn="l" defTabSz="3135313" rtl="0" fontAlgn="base">
        <a:spcBef>
          <a:spcPct val="20000"/>
        </a:spcBef>
        <a:spcAft>
          <a:spcPct val="0"/>
        </a:spcAft>
        <a:buChar char="»"/>
        <a:defRPr sz="6900">
          <a:solidFill>
            <a:schemeClr val="tx1"/>
          </a:solidFill>
          <a:latin typeface="+mn-lt"/>
        </a:defRPr>
      </a:lvl5pPr>
      <a:lvl6pPr marL="7510463" indent="-782638" algn="l" defTabSz="3135313" rtl="0" fontAlgn="base">
        <a:spcBef>
          <a:spcPct val="20000"/>
        </a:spcBef>
        <a:spcAft>
          <a:spcPct val="0"/>
        </a:spcAft>
        <a:buChar char="»"/>
        <a:defRPr sz="6900">
          <a:solidFill>
            <a:schemeClr val="tx1"/>
          </a:solidFill>
          <a:latin typeface="+mn-lt"/>
        </a:defRPr>
      </a:lvl6pPr>
      <a:lvl7pPr marL="7967663" indent="-782638" algn="l" defTabSz="3135313" rtl="0" fontAlgn="base">
        <a:spcBef>
          <a:spcPct val="20000"/>
        </a:spcBef>
        <a:spcAft>
          <a:spcPct val="0"/>
        </a:spcAft>
        <a:buChar char="»"/>
        <a:defRPr sz="6900">
          <a:solidFill>
            <a:schemeClr val="tx1"/>
          </a:solidFill>
          <a:latin typeface="+mn-lt"/>
        </a:defRPr>
      </a:lvl7pPr>
      <a:lvl8pPr marL="8424863" indent="-782638" algn="l" defTabSz="3135313" rtl="0" fontAlgn="base">
        <a:spcBef>
          <a:spcPct val="20000"/>
        </a:spcBef>
        <a:spcAft>
          <a:spcPct val="0"/>
        </a:spcAft>
        <a:buChar char="»"/>
        <a:defRPr sz="6900">
          <a:solidFill>
            <a:schemeClr val="tx1"/>
          </a:solidFill>
          <a:latin typeface="+mn-lt"/>
        </a:defRPr>
      </a:lvl8pPr>
      <a:lvl9pPr marL="8882063" indent="-782638" algn="l" defTabSz="3135313" rtl="0" fontAlgn="base">
        <a:spcBef>
          <a:spcPct val="20000"/>
        </a:spcBef>
        <a:spcAft>
          <a:spcPct val="0"/>
        </a:spcAft>
        <a:buChar char="»"/>
        <a:defRPr sz="6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143000" y="1303338"/>
            <a:ext cx="4118556" cy="835385"/>
          </a:xfrm>
          <a:prstGeom prst="rect">
            <a:avLst/>
          </a:prstGeom>
          <a:noFill/>
          <a:ln w="9525">
            <a:noFill/>
            <a:miter lim="800000"/>
            <a:headEnd/>
            <a:tailEnd/>
          </a:ln>
          <a:effectLst/>
        </p:spPr>
        <p:txBody>
          <a:bodyPr wrap="none" lIns="65306" tIns="32653" rIns="65306" bIns="32653">
            <a:spAutoFit/>
          </a:bodyPr>
          <a:lstStyle/>
          <a:p>
            <a:pPr algn="l" defTabSz="652463"/>
            <a:r>
              <a:rPr lang="en-US" sz="5000" b="1">
                <a:solidFill>
                  <a:srgbClr val="FFFFFF"/>
                </a:solidFill>
                <a:latin typeface="Arial" charset="0"/>
              </a:rPr>
              <a:t>Data Science</a:t>
            </a:r>
          </a:p>
        </p:txBody>
      </p:sp>
      <p:sp>
        <p:nvSpPr>
          <p:cNvPr id="2060" name="Text Box 12"/>
          <p:cNvSpPr txBox="1">
            <a:spLocks noChangeArrowheads="1"/>
          </p:cNvSpPr>
          <p:nvPr/>
        </p:nvSpPr>
        <p:spPr bwMode="auto">
          <a:xfrm>
            <a:off x="17430750" y="1106488"/>
            <a:ext cx="14401800" cy="922337"/>
          </a:xfrm>
          <a:prstGeom prst="rect">
            <a:avLst/>
          </a:prstGeom>
          <a:noFill/>
          <a:ln w="9525">
            <a:noFill/>
            <a:miter lim="800000"/>
            <a:headEnd/>
            <a:tailEnd/>
          </a:ln>
          <a:effectLst/>
        </p:spPr>
        <p:txBody>
          <a:bodyPr lIns="65306" tIns="32653" rIns="65306" bIns="32653">
            <a:spAutoFit/>
          </a:bodyPr>
          <a:lstStyle/>
          <a:p>
            <a:pPr marL="163513" lvl="2" defTabSz="652463">
              <a:lnSpc>
                <a:spcPct val="75000"/>
              </a:lnSpc>
              <a:spcBef>
                <a:spcPct val="50000"/>
              </a:spcBef>
            </a:pPr>
            <a:r>
              <a:rPr lang="en-US" sz="2800">
                <a:solidFill>
                  <a:schemeClr val="bg1"/>
                </a:solidFill>
                <a:latin typeface="Arial" charset="0"/>
              </a:rPr>
              <a:t>DS401 Capstone</a:t>
            </a:r>
          </a:p>
          <a:p>
            <a:pPr marL="163513" lvl="2" defTabSz="652463">
              <a:lnSpc>
                <a:spcPct val="75000"/>
              </a:lnSpc>
              <a:spcBef>
                <a:spcPct val="50000"/>
              </a:spcBef>
            </a:pPr>
            <a:r>
              <a:rPr lang="en-US" sz="2800">
                <a:solidFill>
                  <a:schemeClr val="bg1"/>
                </a:solidFill>
                <a:latin typeface="Arial" charset="0"/>
              </a:rPr>
              <a:t>5/3/2024</a:t>
            </a:r>
          </a:p>
        </p:txBody>
      </p:sp>
      <p:sp>
        <p:nvSpPr>
          <p:cNvPr id="2061" name="Text Box 13"/>
          <p:cNvSpPr txBox="1">
            <a:spLocks noChangeArrowheads="1"/>
          </p:cNvSpPr>
          <p:nvPr/>
        </p:nvSpPr>
        <p:spPr bwMode="auto">
          <a:xfrm>
            <a:off x="1200150" y="2540000"/>
            <a:ext cx="29260800" cy="706438"/>
          </a:xfrm>
          <a:prstGeom prst="rect">
            <a:avLst/>
          </a:prstGeom>
          <a:noFill/>
          <a:ln w="9525">
            <a:noFill/>
            <a:miter lim="800000"/>
            <a:headEnd/>
            <a:tailEnd/>
          </a:ln>
          <a:effectLst/>
        </p:spPr>
        <p:txBody>
          <a:bodyPr lIns="65306" tIns="32653" rIns="65306" bIns="32653">
            <a:spAutoFit/>
          </a:bodyPr>
          <a:lstStyle/>
          <a:p>
            <a:pPr algn="l" defTabSz="652463">
              <a:spcBef>
                <a:spcPct val="50000"/>
              </a:spcBef>
            </a:pPr>
            <a:r>
              <a:rPr lang="en-US" sz="4200">
                <a:solidFill>
                  <a:srgbClr val="524727"/>
                </a:solidFill>
                <a:latin typeface="Arial" charset="0"/>
              </a:rPr>
              <a:t>Neha Maddali, Alexis Maldonado, Pramit Vyas</a:t>
            </a:r>
          </a:p>
        </p:txBody>
      </p:sp>
      <p:sp>
        <p:nvSpPr>
          <p:cNvPr id="2064" name="Text Box 16"/>
          <p:cNvSpPr txBox="1">
            <a:spLocks noChangeArrowheads="1"/>
          </p:cNvSpPr>
          <p:nvPr/>
        </p:nvSpPr>
        <p:spPr bwMode="auto">
          <a:xfrm>
            <a:off x="1198563" y="3806825"/>
            <a:ext cx="19836000" cy="927718"/>
          </a:xfrm>
          <a:prstGeom prst="rect">
            <a:avLst/>
          </a:prstGeom>
          <a:noFill/>
          <a:ln w="9525">
            <a:noFill/>
            <a:miter lim="800000"/>
            <a:headEnd/>
            <a:tailEnd/>
          </a:ln>
          <a:effectLst/>
        </p:spPr>
        <p:txBody>
          <a:bodyPr wrap="none" lIns="65306" tIns="32653" rIns="65306" bIns="32653">
            <a:spAutoFit/>
          </a:bodyPr>
          <a:lstStyle/>
          <a:p>
            <a:pPr algn="l" defTabSz="652463"/>
            <a:r>
              <a:rPr lang="en-US" sz="5600" b="1">
                <a:latin typeface="Arial" charset="0"/>
              </a:rPr>
              <a:t>Predict-Align-Prevent Model to Improve Health and Safety</a:t>
            </a:r>
          </a:p>
        </p:txBody>
      </p:sp>
      <p:sp>
        <p:nvSpPr>
          <p:cNvPr id="2066" name="Text Box 18"/>
          <p:cNvSpPr txBox="1">
            <a:spLocks noChangeArrowheads="1"/>
          </p:cNvSpPr>
          <p:nvPr/>
        </p:nvSpPr>
        <p:spPr bwMode="auto">
          <a:xfrm>
            <a:off x="1309298" y="14430611"/>
            <a:ext cx="6172200" cy="5895232"/>
          </a:xfrm>
          <a:prstGeom prst="rect">
            <a:avLst/>
          </a:prstGeom>
          <a:noFill/>
          <a:ln w="9525">
            <a:noFill/>
            <a:miter lim="800000"/>
            <a:headEnd/>
            <a:tailEnd/>
          </a:ln>
          <a:effectLst/>
        </p:spPr>
        <p:txBody>
          <a:bodyPr lIns="65306" tIns="32653" rIns="65306" bIns="32653" anchor="t">
            <a:spAutoFit/>
          </a:bodyPr>
          <a:lstStyle/>
          <a:p>
            <a:pPr algn="l">
              <a:lnSpc>
                <a:spcPct val="150000"/>
              </a:lnSpc>
            </a:pPr>
            <a:r>
              <a:rPr lang="en" sz="3200" b="1">
                <a:solidFill>
                  <a:srgbClr val="000000"/>
                </a:solidFill>
                <a:latin typeface="Merriweather Light"/>
                <a:ea typeface="Merriweather Light"/>
                <a:cs typeface="Merriweather Light"/>
              </a:rPr>
              <a:t>PREDICT</a:t>
            </a:r>
            <a:r>
              <a:rPr lang="en" sz="3200">
                <a:solidFill>
                  <a:srgbClr val="000000"/>
                </a:solidFill>
                <a:latin typeface="Merriweather Light"/>
                <a:ea typeface="Merriweather Light"/>
                <a:cs typeface="Merriweather Light"/>
              </a:rPr>
              <a:t> when and where incidents will occur to </a:t>
            </a:r>
            <a:r>
              <a:rPr lang="en" sz="3200" b="1">
                <a:solidFill>
                  <a:srgbClr val="000000"/>
                </a:solidFill>
                <a:latin typeface="Merriweather Light"/>
                <a:ea typeface="Merriweather Light"/>
                <a:cs typeface="Merriweather Light"/>
              </a:rPr>
              <a:t>ALIGN</a:t>
            </a:r>
            <a:r>
              <a:rPr lang="en" sz="3200">
                <a:solidFill>
                  <a:srgbClr val="000000"/>
                </a:solidFill>
                <a:latin typeface="Merriweather Light"/>
                <a:ea typeface="Merriweather Light"/>
                <a:cs typeface="Merriweather Light"/>
              </a:rPr>
              <a:t> resources to </a:t>
            </a:r>
            <a:r>
              <a:rPr lang="en" sz="3200" b="1">
                <a:solidFill>
                  <a:srgbClr val="000000"/>
                </a:solidFill>
                <a:latin typeface="Merriweather Light"/>
                <a:ea typeface="Merriweather Light"/>
                <a:cs typeface="Merriweather Light"/>
              </a:rPr>
              <a:t>PREVENT </a:t>
            </a:r>
            <a:r>
              <a:rPr lang="en" sz="3200">
                <a:solidFill>
                  <a:srgbClr val="000000"/>
                </a:solidFill>
                <a:latin typeface="Merriweather Light"/>
                <a:ea typeface="Merriweather Light"/>
                <a:cs typeface="Merriweather Light"/>
              </a:rPr>
              <a:t>these incidents from occurring in the future.</a:t>
            </a:r>
          </a:p>
          <a:p>
            <a:pPr algn="l">
              <a:lnSpc>
                <a:spcPct val="150000"/>
              </a:lnSpc>
            </a:pPr>
            <a:endParaRPr lang="en" sz="3200">
              <a:solidFill>
                <a:srgbClr val="000000"/>
              </a:solidFill>
              <a:latin typeface="Merriweather Light"/>
            </a:endParaRPr>
          </a:p>
          <a:p>
            <a:pPr algn="l">
              <a:lnSpc>
                <a:spcPct val="150000"/>
              </a:lnSpc>
            </a:pPr>
            <a:r>
              <a:rPr lang="en" sz="3200">
                <a:solidFill>
                  <a:srgbClr val="000000"/>
                </a:solidFill>
                <a:latin typeface="Merriweather Light"/>
              </a:rPr>
              <a:t>Done in collaboration with the Public Science Collaborative</a:t>
            </a:r>
            <a:endParaRPr lang="en-US" sz="3000">
              <a:solidFill>
                <a:srgbClr val="000000"/>
              </a:solidFill>
            </a:endParaRPr>
          </a:p>
        </p:txBody>
      </p:sp>
      <p:sp>
        <p:nvSpPr>
          <p:cNvPr id="2" name="Text Box 18">
            <a:extLst>
              <a:ext uri="{FF2B5EF4-FFF2-40B4-BE49-F238E27FC236}">
                <a16:creationId xmlns:a16="http://schemas.microsoft.com/office/drawing/2014/main" id="{047A98BC-E590-91CC-87F9-C1064F3BDC48}"/>
              </a:ext>
            </a:extLst>
          </p:cNvPr>
          <p:cNvSpPr txBox="1">
            <a:spLocks noChangeArrowheads="1"/>
          </p:cNvSpPr>
          <p:nvPr/>
        </p:nvSpPr>
        <p:spPr bwMode="auto">
          <a:xfrm>
            <a:off x="24686641" y="5334000"/>
            <a:ext cx="7545959" cy="15361669"/>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 sz="3200" b="1">
                <a:solidFill>
                  <a:srgbClr val="000000"/>
                </a:solidFill>
                <a:latin typeface="Merriweather Light"/>
                <a:ea typeface="Merriweather Light"/>
                <a:cs typeface="Merriweather Light"/>
              </a:rPr>
              <a:t>MODELING:</a:t>
            </a:r>
          </a:p>
          <a:p>
            <a:pPr marL="457200" indent="-457200" algn="l">
              <a:lnSpc>
                <a:spcPct val="150000"/>
              </a:lnSpc>
              <a:buFontTx/>
              <a:buChar char="-"/>
            </a:pPr>
            <a:r>
              <a:rPr lang="en" sz="3200" b="1">
                <a:solidFill>
                  <a:srgbClr val="000000"/>
                </a:solidFill>
                <a:latin typeface="Merriweather Light"/>
              </a:rPr>
              <a:t>Logistic Regression</a:t>
            </a:r>
            <a:r>
              <a:rPr lang="en" sz="3200">
                <a:solidFill>
                  <a:srgbClr val="000000"/>
                </a:solidFill>
                <a:latin typeface="Merriweather Light"/>
              </a:rPr>
              <a:t>: </a:t>
            </a:r>
            <a:r>
              <a:rPr lang="en-US" sz="3200">
                <a:solidFill>
                  <a:srgbClr val="000000"/>
                </a:solidFill>
                <a:latin typeface="Merriweather Light"/>
              </a:rPr>
              <a:t>train multiple models to make predictions</a:t>
            </a:r>
            <a:endParaRPr lang="en-US" sz="1400">
              <a:solidFill>
                <a:srgbClr val="808080"/>
              </a:solidFill>
              <a:latin typeface="Times"/>
              <a:cs typeface="Times"/>
            </a:endParaRPr>
          </a:p>
          <a:p>
            <a:pPr marL="914400" lvl="1" indent="-457200" algn="l">
              <a:lnSpc>
                <a:spcPct val="150000"/>
              </a:lnSpc>
              <a:buFontTx/>
              <a:buChar char="-"/>
            </a:pPr>
            <a:r>
              <a:rPr lang="en-US" sz="3000">
                <a:solidFill>
                  <a:srgbClr val="000000"/>
                </a:solidFill>
                <a:latin typeface="Merriweather Light"/>
              </a:rPr>
              <a:t>Goal: Predict the presence</a:t>
            </a:r>
            <a:r>
              <a:rPr lang="en-US" sz="3000">
                <a:solidFill>
                  <a:srgbClr val="000000"/>
                </a:solidFill>
                <a:latin typeface="Merriweather Light"/>
                <a:cs typeface="Times"/>
              </a:rPr>
              <a:t> of theft or shoplifting in block group</a:t>
            </a:r>
            <a:endParaRPr lang="en-US" sz="3000">
              <a:solidFill>
                <a:schemeClr val="bg2"/>
              </a:solidFill>
              <a:latin typeface="Times"/>
              <a:cs typeface="Times"/>
            </a:endParaRPr>
          </a:p>
          <a:p>
            <a:pPr marL="914400" lvl="1" indent="-457200" algn="l">
              <a:lnSpc>
                <a:spcPct val="150000"/>
              </a:lnSpc>
              <a:buFontTx/>
              <a:buChar char="-"/>
            </a:pPr>
            <a:r>
              <a:rPr lang="en-US" sz="3000">
                <a:solidFill>
                  <a:srgbClr val="000000"/>
                </a:solidFill>
                <a:latin typeface="Merriweather Light"/>
                <a:cs typeface="Times"/>
              </a:rPr>
              <a:t>F1: score 0.81, Accuracy: 0.68</a:t>
            </a:r>
          </a:p>
          <a:p>
            <a:pPr marL="457200" indent="-457200" algn="l">
              <a:lnSpc>
                <a:spcPct val="150000"/>
              </a:lnSpc>
              <a:buFontTx/>
              <a:buChar char="-"/>
            </a:pPr>
            <a:r>
              <a:rPr lang="en" sz="3200" b="1">
                <a:solidFill>
                  <a:srgbClr val="000000"/>
                </a:solidFill>
                <a:latin typeface="Merriweather Light"/>
              </a:rPr>
              <a:t>Random Forest</a:t>
            </a:r>
            <a:r>
              <a:rPr lang="en" sz="3200">
                <a:solidFill>
                  <a:srgbClr val="000000"/>
                </a:solidFill>
                <a:latin typeface="Merriweather Light"/>
              </a:rPr>
              <a:t>: B</a:t>
            </a:r>
            <a:r>
              <a:rPr lang="en-US" sz="3200" err="1">
                <a:solidFill>
                  <a:srgbClr val="000000"/>
                </a:solidFill>
                <a:latin typeface="Merriweather Light"/>
              </a:rPr>
              <a:t>uild</a:t>
            </a:r>
            <a:r>
              <a:rPr lang="en-US" sz="3200">
                <a:solidFill>
                  <a:srgbClr val="000000"/>
                </a:solidFill>
                <a:latin typeface="Merriweather Light"/>
              </a:rPr>
              <a:t> many decision trees and combine their predictions</a:t>
            </a:r>
          </a:p>
          <a:p>
            <a:pPr marL="914400" lvl="1" indent="-457200" algn="l">
              <a:lnSpc>
                <a:spcPct val="150000"/>
              </a:lnSpc>
              <a:buFontTx/>
              <a:buChar char="-"/>
            </a:pPr>
            <a:r>
              <a:rPr lang="en-US" sz="3000">
                <a:solidFill>
                  <a:srgbClr val="000000"/>
                </a:solidFill>
                <a:latin typeface="Merriweather Light"/>
              </a:rPr>
              <a:t>Goal: Predict Nuisance calls per hour</a:t>
            </a:r>
          </a:p>
          <a:p>
            <a:pPr marL="914400" lvl="1" indent="-457200" algn="l">
              <a:lnSpc>
                <a:spcPct val="150000"/>
              </a:lnSpc>
              <a:buFontTx/>
              <a:buChar char="-"/>
            </a:pPr>
            <a:r>
              <a:rPr lang="en-US" sz="3000">
                <a:solidFill>
                  <a:srgbClr val="000000"/>
                </a:solidFill>
                <a:latin typeface="Merriweather Light"/>
              </a:rPr>
              <a:t>11.09% out of bag misclassification rate</a:t>
            </a:r>
          </a:p>
          <a:p>
            <a:pPr marL="457200" indent="-457200" algn="l">
              <a:lnSpc>
                <a:spcPct val="150000"/>
              </a:lnSpc>
              <a:buFontTx/>
              <a:buChar char="-"/>
            </a:pPr>
            <a:r>
              <a:rPr lang="en" sz="3200" b="1">
                <a:solidFill>
                  <a:srgbClr val="000000"/>
                </a:solidFill>
                <a:latin typeface="Merriweather Light"/>
              </a:rPr>
              <a:t>Neural Networks</a:t>
            </a:r>
            <a:r>
              <a:rPr lang="en" sz="3200">
                <a:solidFill>
                  <a:srgbClr val="000000"/>
                </a:solidFill>
                <a:latin typeface="Merriweather Light"/>
              </a:rPr>
              <a:t>: </a:t>
            </a:r>
            <a:r>
              <a:rPr lang="en-US" sz="3200">
                <a:solidFill>
                  <a:srgbClr val="000000"/>
                </a:solidFill>
                <a:latin typeface="Merriweather Light"/>
              </a:rPr>
              <a:t>use non-linear activation function to connect neurons through layers for predictions</a:t>
            </a:r>
          </a:p>
          <a:p>
            <a:pPr marL="914400" lvl="1" indent="-457200" algn="l">
              <a:lnSpc>
                <a:spcPct val="150000"/>
              </a:lnSpc>
              <a:buFontTx/>
              <a:buChar char="-"/>
            </a:pPr>
            <a:r>
              <a:rPr lang="en-US" sz="3000">
                <a:solidFill>
                  <a:srgbClr val="000000"/>
                </a:solidFill>
                <a:latin typeface="Merriweather Light"/>
              </a:rPr>
              <a:t>Goal: Predict Violence related calls for a given hour</a:t>
            </a:r>
          </a:p>
          <a:p>
            <a:pPr marL="914400" lvl="1" indent="-457200" algn="l">
              <a:lnSpc>
                <a:spcPct val="150000"/>
              </a:lnSpc>
              <a:buChar char="-"/>
            </a:pPr>
            <a:r>
              <a:rPr lang="en-US" sz="3000">
                <a:solidFill>
                  <a:srgbClr val="000000"/>
                </a:solidFill>
                <a:latin typeface="Merriweather Light"/>
              </a:rPr>
              <a:t>Achieved MAE of .998 with a Recurrent Neural Network</a:t>
            </a:r>
          </a:p>
        </p:txBody>
      </p:sp>
      <p:sp>
        <p:nvSpPr>
          <p:cNvPr id="3" name="Text Box 18">
            <a:extLst>
              <a:ext uri="{FF2B5EF4-FFF2-40B4-BE49-F238E27FC236}">
                <a16:creationId xmlns:a16="http://schemas.microsoft.com/office/drawing/2014/main" id="{792E3A7C-3C80-A32E-80A3-1BA5F7E300E5}"/>
              </a:ext>
            </a:extLst>
          </p:cNvPr>
          <p:cNvSpPr txBox="1">
            <a:spLocks noChangeArrowheads="1"/>
          </p:cNvSpPr>
          <p:nvPr/>
        </p:nvSpPr>
        <p:spPr bwMode="auto">
          <a:xfrm>
            <a:off x="8192680" y="5334000"/>
            <a:ext cx="16036754" cy="726894"/>
          </a:xfrm>
          <a:prstGeom prst="rect">
            <a:avLst/>
          </a:prstGeom>
          <a:noFill/>
          <a:ln w="9525">
            <a:noFill/>
            <a:miter lim="800000"/>
            <a:headEnd/>
            <a:tailEnd/>
          </a:ln>
          <a:effectLst/>
        </p:spPr>
        <p:txBody>
          <a:bodyPr wrap="square" lIns="65306" tIns="32653" rIns="65306" bIns="32653">
            <a:spAutoFit/>
          </a:bodyPr>
          <a:lstStyle/>
          <a:p>
            <a:pPr algn="l">
              <a:lnSpc>
                <a:spcPct val="150000"/>
              </a:lnSpc>
            </a:pPr>
            <a:r>
              <a:rPr lang="en-US" sz="3200" b="1">
                <a:solidFill>
                  <a:srgbClr val="000000"/>
                </a:solidFill>
                <a:latin typeface="Merriweather Light"/>
              </a:rPr>
              <a:t>DATA INSIGHTS</a:t>
            </a:r>
            <a:r>
              <a:rPr lang="en-US" sz="3200">
                <a:solidFill>
                  <a:srgbClr val="000000"/>
                </a:solidFill>
                <a:latin typeface="Merriweather Light"/>
              </a:rPr>
              <a:t>: Cerro Gordo County, IA call for service from March 2018-2023</a:t>
            </a:r>
          </a:p>
        </p:txBody>
      </p:sp>
      <p:sp>
        <p:nvSpPr>
          <p:cNvPr id="4" name="Text Box 18">
            <a:extLst>
              <a:ext uri="{FF2B5EF4-FFF2-40B4-BE49-F238E27FC236}">
                <a16:creationId xmlns:a16="http://schemas.microsoft.com/office/drawing/2014/main" id="{B77AB5DD-A1CD-A1FB-0C7C-EF92979E3308}"/>
              </a:ext>
            </a:extLst>
          </p:cNvPr>
          <p:cNvSpPr txBox="1">
            <a:spLocks noChangeArrowheads="1"/>
          </p:cNvSpPr>
          <p:nvPr/>
        </p:nvSpPr>
        <p:spPr bwMode="auto">
          <a:xfrm>
            <a:off x="1309298" y="5287981"/>
            <a:ext cx="6172200" cy="8852195"/>
          </a:xfrm>
          <a:prstGeom prst="rect">
            <a:avLst/>
          </a:prstGeom>
          <a:noFill/>
          <a:ln w="9525">
            <a:noFill/>
            <a:miter lim="800000"/>
            <a:headEnd/>
            <a:tailEnd/>
          </a:ln>
          <a:effectLst/>
        </p:spPr>
        <p:txBody>
          <a:bodyPr lIns="65306" tIns="32653" rIns="65306" bIns="32653">
            <a:spAutoFit/>
          </a:bodyPr>
          <a:lstStyle/>
          <a:p>
            <a:pPr algn="l">
              <a:lnSpc>
                <a:spcPct val="150000"/>
              </a:lnSpc>
            </a:pPr>
            <a:r>
              <a:rPr lang="en-US" sz="3200">
                <a:solidFill>
                  <a:srgbClr val="000000"/>
                </a:solidFill>
                <a:latin typeface="Merriweather Light"/>
              </a:rPr>
              <a:t>Communities nationwide face escalating challenges related to crime, substance abuse, and public safety. In recent years, alarming increases in property and violent crimes, alongside persistent issues such as substance abuse and firearm-related fatalities, have underscored the urgent need for proactive interventions.</a:t>
            </a:r>
          </a:p>
        </p:txBody>
      </p:sp>
      <p:pic>
        <p:nvPicPr>
          <p:cNvPr id="6" name="Picture 5" descr="A logo with colorful people in a circle&#10;&#10;Description automatically generated">
            <a:extLst>
              <a:ext uri="{FF2B5EF4-FFF2-40B4-BE49-F238E27FC236}">
                <a16:creationId xmlns:a16="http://schemas.microsoft.com/office/drawing/2014/main" id="{8733F57D-38C1-509D-7CC7-F6AA2C506B1B}"/>
              </a:ext>
            </a:extLst>
          </p:cNvPr>
          <p:cNvPicPr>
            <a:picLocks noChangeAspect="1"/>
          </p:cNvPicPr>
          <p:nvPr/>
        </p:nvPicPr>
        <p:blipFill>
          <a:blip r:embed="rId2"/>
          <a:stretch>
            <a:fillRect/>
          </a:stretch>
        </p:blipFill>
        <p:spPr>
          <a:xfrm>
            <a:off x="26365200" y="211464"/>
            <a:ext cx="1983776" cy="1998336"/>
          </a:xfrm>
          <a:prstGeom prst="rect">
            <a:avLst/>
          </a:prstGeom>
        </p:spPr>
      </p:pic>
      <p:pic>
        <p:nvPicPr>
          <p:cNvPr id="7" name="Picture 2">
            <a:extLst>
              <a:ext uri="{FF2B5EF4-FFF2-40B4-BE49-F238E27FC236}">
                <a16:creationId xmlns:a16="http://schemas.microsoft.com/office/drawing/2014/main" id="{A141C4A4-4A77-0762-7C96-1A9AAAB94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846" y="6172200"/>
            <a:ext cx="6915904" cy="493776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7D8B654-E75F-F14C-4C18-11AA957CA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2575" y="6172200"/>
            <a:ext cx="6915905" cy="493776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0C935FF-5FB9-649F-F365-0DAACF3873DA}"/>
              </a:ext>
            </a:extLst>
          </p:cNvPr>
          <p:cNvPicPr>
            <a:picLocks noChangeAspect="1"/>
          </p:cNvPicPr>
          <p:nvPr/>
        </p:nvPicPr>
        <p:blipFill>
          <a:blip r:embed="rId5"/>
          <a:stretch>
            <a:fillRect/>
          </a:stretch>
        </p:blipFill>
        <p:spPr>
          <a:xfrm>
            <a:off x="8191735" y="13587661"/>
            <a:ext cx="7995078" cy="4937760"/>
          </a:xfrm>
          <a:prstGeom prst="rect">
            <a:avLst/>
          </a:prstGeom>
        </p:spPr>
      </p:pic>
      <p:pic>
        <p:nvPicPr>
          <p:cNvPr id="11" name="Picture 10" descr="A screenshot of a map&#10;&#10;Description automatically generated">
            <a:extLst>
              <a:ext uri="{FF2B5EF4-FFF2-40B4-BE49-F238E27FC236}">
                <a16:creationId xmlns:a16="http://schemas.microsoft.com/office/drawing/2014/main" id="{0FD74A84-FFB0-64B2-7ED9-53AE32B5952A}"/>
              </a:ext>
            </a:extLst>
          </p:cNvPr>
          <p:cNvPicPr>
            <a:picLocks noChangeAspect="1"/>
          </p:cNvPicPr>
          <p:nvPr/>
        </p:nvPicPr>
        <p:blipFill rotWithShape="1">
          <a:blip r:embed="rId6"/>
          <a:srcRect l="35126" t="14305" b="27201"/>
          <a:stretch/>
        </p:blipFill>
        <p:spPr>
          <a:xfrm>
            <a:off x="16951247" y="13487400"/>
            <a:ext cx="3488680" cy="2651760"/>
          </a:xfrm>
          <a:prstGeom prst="rect">
            <a:avLst/>
          </a:prstGeom>
        </p:spPr>
      </p:pic>
      <p:pic>
        <p:nvPicPr>
          <p:cNvPr id="12" name="Picture 11" descr="A screenshot of a map&#10;&#10;Description automatically generated">
            <a:extLst>
              <a:ext uri="{FF2B5EF4-FFF2-40B4-BE49-F238E27FC236}">
                <a16:creationId xmlns:a16="http://schemas.microsoft.com/office/drawing/2014/main" id="{FD367485-97C9-D193-F8DF-337358970296}"/>
              </a:ext>
            </a:extLst>
          </p:cNvPr>
          <p:cNvPicPr>
            <a:picLocks noChangeAspect="1"/>
          </p:cNvPicPr>
          <p:nvPr/>
        </p:nvPicPr>
        <p:blipFill rotWithShape="1">
          <a:blip r:embed="rId7"/>
          <a:srcRect l="34508" t="7828" b="23322"/>
          <a:stretch/>
        </p:blipFill>
        <p:spPr>
          <a:xfrm>
            <a:off x="20551697" y="13487400"/>
            <a:ext cx="3648035" cy="2651760"/>
          </a:xfrm>
          <a:prstGeom prst="rect">
            <a:avLst/>
          </a:prstGeom>
        </p:spPr>
      </p:pic>
      <p:pic>
        <p:nvPicPr>
          <p:cNvPr id="13" name="Picture 12" descr="A screenshot of a map&#10;&#10;Description automatically generated">
            <a:extLst>
              <a:ext uri="{FF2B5EF4-FFF2-40B4-BE49-F238E27FC236}">
                <a16:creationId xmlns:a16="http://schemas.microsoft.com/office/drawing/2014/main" id="{0A96BDE0-1303-A7B5-2AC3-1D50F46B6EB2}"/>
              </a:ext>
            </a:extLst>
          </p:cNvPr>
          <p:cNvPicPr>
            <a:picLocks noChangeAspect="1"/>
          </p:cNvPicPr>
          <p:nvPr/>
        </p:nvPicPr>
        <p:blipFill rotWithShape="1">
          <a:blip r:embed="rId8"/>
          <a:srcRect l="34392" t="10749" r="986" b="20354"/>
          <a:stretch/>
        </p:blipFill>
        <p:spPr>
          <a:xfrm>
            <a:off x="16951248" y="17343070"/>
            <a:ext cx="3488680" cy="2651760"/>
          </a:xfrm>
          <a:prstGeom prst="rect">
            <a:avLst/>
          </a:prstGeom>
        </p:spPr>
      </p:pic>
      <p:pic>
        <p:nvPicPr>
          <p:cNvPr id="14" name="Picture 13" descr="A screenshot of a map&#10;&#10;Description automatically generated">
            <a:extLst>
              <a:ext uri="{FF2B5EF4-FFF2-40B4-BE49-F238E27FC236}">
                <a16:creationId xmlns:a16="http://schemas.microsoft.com/office/drawing/2014/main" id="{4CBD4EFD-D2AB-3252-5383-9BAC5474AEDA}"/>
              </a:ext>
            </a:extLst>
          </p:cNvPr>
          <p:cNvPicPr>
            <a:picLocks noChangeAspect="1"/>
          </p:cNvPicPr>
          <p:nvPr/>
        </p:nvPicPr>
        <p:blipFill rotWithShape="1">
          <a:blip r:embed="rId9"/>
          <a:srcRect l="35230" t="10322" r="219" b="20645"/>
          <a:stretch/>
        </p:blipFill>
        <p:spPr>
          <a:xfrm>
            <a:off x="20551697" y="17294514"/>
            <a:ext cx="3488680" cy="2651759"/>
          </a:xfrm>
          <a:prstGeom prst="rect">
            <a:avLst/>
          </a:prstGeom>
        </p:spPr>
      </p:pic>
      <p:sp>
        <p:nvSpPr>
          <p:cNvPr id="15" name="Text Box 18">
            <a:extLst>
              <a:ext uri="{FF2B5EF4-FFF2-40B4-BE49-F238E27FC236}">
                <a16:creationId xmlns:a16="http://schemas.microsoft.com/office/drawing/2014/main" id="{4C5B6304-03FA-CBB8-B52C-BFF05A674388}"/>
              </a:ext>
            </a:extLst>
          </p:cNvPr>
          <p:cNvSpPr txBox="1">
            <a:spLocks noChangeArrowheads="1"/>
          </p:cNvSpPr>
          <p:nvPr/>
        </p:nvSpPr>
        <p:spPr bwMode="auto">
          <a:xfrm>
            <a:off x="8192680" y="11071860"/>
            <a:ext cx="7933146" cy="222365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400">
                <a:solidFill>
                  <a:srgbClr val="000000"/>
                </a:solidFill>
                <a:latin typeface="Merriweather Light"/>
              </a:rPr>
              <a:t>Distribution of calls across Mason City, Clear Lake, and County Sherriff. In all 3 jurisdictions, we can see that the categories Health and Nuisance made up most of the calls.</a:t>
            </a:r>
          </a:p>
        </p:txBody>
      </p:sp>
      <p:sp>
        <p:nvSpPr>
          <p:cNvPr id="16" name="Text Box 18">
            <a:extLst>
              <a:ext uri="{FF2B5EF4-FFF2-40B4-BE49-F238E27FC236}">
                <a16:creationId xmlns:a16="http://schemas.microsoft.com/office/drawing/2014/main" id="{0DDBF11B-A533-48CC-D6D4-CF322D9F6110}"/>
              </a:ext>
            </a:extLst>
          </p:cNvPr>
          <p:cNvSpPr txBox="1">
            <a:spLocks noChangeArrowheads="1"/>
          </p:cNvSpPr>
          <p:nvPr/>
        </p:nvSpPr>
        <p:spPr bwMode="auto">
          <a:xfrm>
            <a:off x="16459200" y="11109960"/>
            <a:ext cx="7933146" cy="2223650"/>
          </a:xfrm>
          <a:prstGeom prst="rect">
            <a:avLst/>
          </a:prstGeom>
          <a:noFill/>
          <a:ln w="9525">
            <a:noFill/>
            <a:miter lim="800000"/>
            <a:headEnd/>
            <a:tailEnd/>
          </a:ln>
          <a:effectLst/>
        </p:spPr>
        <p:txBody>
          <a:bodyPr wrap="square" lIns="65306" tIns="32653" rIns="65306" bIns="32653">
            <a:spAutoFit/>
          </a:bodyPr>
          <a:lstStyle/>
          <a:p>
            <a:pPr algn="l">
              <a:lnSpc>
                <a:spcPct val="150000"/>
              </a:lnSpc>
            </a:pPr>
            <a:r>
              <a:rPr lang="en-US" sz="2400">
                <a:solidFill>
                  <a:srgbClr val="000000"/>
                </a:solidFill>
                <a:latin typeface="Merriweather Light"/>
              </a:rPr>
              <a:t>Time series of service calls over months of the years. A consistent trend across the 5 years indicating that the calls increase from May through July and then decreases as approaching December. </a:t>
            </a:r>
          </a:p>
        </p:txBody>
      </p:sp>
      <p:sp>
        <p:nvSpPr>
          <p:cNvPr id="17" name="Text Box 18">
            <a:extLst>
              <a:ext uri="{FF2B5EF4-FFF2-40B4-BE49-F238E27FC236}">
                <a16:creationId xmlns:a16="http://schemas.microsoft.com/office/drawing/2014/main" id="{119279E8-E233-7DB0-B251-1FBE75908558}"/>
              </a:ext>
            </a:extLst>
          </p:cNvPr>
          <p:cNvSpPr txBox="1">
            <a:spLocks noChangeArrowheads="1"/>
          </p:cNvSpPr>
          <p:nvPr/>
        </p:nvSpPr>
        <p:spPr bwMode="auto">
          <a:xfrm>
            <a:off x="8245933" y="18589365"/>
            <a:ext cx="8301159" cy="222365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400">
                <a:solidFill>
                  <a:srgbClr val="000000"/>
                </a:solidFill>
                <a:latin typeface="Merriweather Light"/>
              </a:rPr>
              <a:t>Time series of service calls over hours of the day by years in the data. A clear trend over the 5 years is seen that between 8 am and 8 pm calls are at the highest, with 4 pm being the peak.</a:t>
            </a:r>
            <a:endParaRPr lang="en-US" sz="2400">
              <a:latin typeface="Merriweather Light"/>
            </a:endParaRPr>
          </a:p>
        </p:txBody>
      </p:sp>
      <p:sp>
        <p:nvSpPr>
          <p:cNvPr id="10" name="Text Box 18">
            <a:extLst>
              <a:ext uri="{FF2B5EF4-FFF2-40B4-BE49-F238E27FC236}">
                <a16:creationId xmlns:a16="http://schemas.microsoft.com/office/drawing/2014/main" id="{6C6C9E83-617E-470F-0212-9428CF7CA040}"/>
              </a:ext>
            </a:extLst>
          </p:cNvPr>
          <p:cNvSpPr txBox="1">
            <a:spLocks noChangeArrowheads="1"/>
          </p:cNvSpPr>
          <p:nvPr/>
        </p:nvSpPr>
        <p:spPr bwMode="auto">
          <a:xfrm>
            <a:off x="16916400" y="16172874"/>
            <a:ext cx="3520680" cy="94067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000">
                <a:solidFill>
                  <a:srgbClr val="000000"/>
                </a:solidFill>
                <a:latin typeface="Merriweather Light"/>
              </a:rPr>
              <a:t>Nuisance related calls at 8:00 am</a:t>
            </a:r>
          </a:p>
        </p:txBody>
      </p:sp>
      <p:sp>
        <p:nvSpPr>
          <p:cNvPr id="18" name="Text Box 18">
            <a:extLst>
              <a:ext uri="{FF2B5EF4-FFF2-40B4-BE49-F238E27FC236}">
                <a16:creationId xmlns:a16="http://schemas.microsoft.com/office/drawing/2014/main" id="{91E0E9DB-F2D8-719B-B153-A820DE33D033}"/>
              </a:ext>
            </a:extLst>
          </p:cNvPr>
          <p:cNvSpPr txBox="1">
            <a:spLocks noChangeArrowheads="1"/>
          </p:cNvSpPr>
          <p:nvPr/>
        </p:nvSpPr>
        <p:spPr bwMode="auto">
          <a:xfrm>
            <a:off x="20584132" y="16102871"/>
            <a:ext cx="3520680" cy="94067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000">
                <a:solidFill>
                  <a:srgbClr val="000000"/>
                </a:solidFill>
                <a:latin typeface="Merriweather Light"/>
              </a:rPr>
              <a:t>Nuisance related calls at 9:00 pm</a:t>
            </a:r>
          </a:p>
        </p:txBody>
      </p:sp>
      <p:sp>
        <p:nvSpPr>
          <p:cNvPr id="19" name="Text Box 18">
            <a:extLst>
              <a:ext uri="{FF2B5EF4-FFF2-40B4-BE49-F238E27FC236}">
                <a16:creationId xmlns:a16="http://schemas.microsoft.com/office/drawing/2014/main" id="{2E245CF5-3958-69FD-62C8-038A5182552E}"/>
              </a:ext>
            </a:extLst>
          </p:cNvPr>
          <p:cNvSpPr txBox="1">
            <a:spLocks noChangeArrowheads="1"/>
          </p:cNvSpPr>
          <p:nvPr/>
        </p:nvSpPr>
        <p:spPr bwMode="auto">
          <a:xfrm>
            <a:off x="17047081" y="20003727"/>
            <a:ext cx="3520680" cy="94067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000">
                <a:solidFill>
                  <a:srgbClr val="000000"/>
                </a:solidFill>
                <a:latin typeface="Merriweather Light"/>
              </a:rPr>
              <a:t>Violence related calls at 8:00 am</a:t>
            </a:r>
          </a:p>
        </p:txBody>
      </p:sp>
      <p:sp>
        <p:nvSpPr>
          <p:cNvPr id="20" name="Text Box 18">
            <a:extLst>
              <a:ext uri="{FF2B5EF4-FFF2-40B4-BE49-F238E27FC236}">
                <a16:creationId xmlns:a16="http://schemas.microsoft.com/office/drawing/2014/main" id="{338CA849-012F-A12E-ABCB-910626077926}"/>
              </a:ext>
            </a:extLst>
          </p:cNvPr>
          <p:cNvSpPr txBox="1">
            <a:spLocks noChangeArrowheads="1"/>
          </p:cNvSpPr>
          <p:nvPr/>
        </p:nvSpPr>
        <p:spPr bwMode="auto">
          <a:xfrm>
            <a:off x="20654023" y="19933725"/>
            <a:ext cx="3520680" cy="940670"/>
          </a:xfrm>
          <a:prstGeom prst="rect">
            <a:avLst/>
          </a:prstGeom>
          <a:noFill/>
          <a:ln w="9525">
            <a:noFill/>
            <a:miter lim="800000"/>
            <a:headEnd/>
            <a:tailEnd/>
          </a:ln>
          <a:effectLst/>
        </p:spPr>
        <p:txBody>
          <a:bodyPr wrap="square" lIns="65306" tIns="32653" rIns="65306" bIns="32653" anchor="t">
            <a:spAutoFit/>
          </a:bodyPr>
          <a:lstStyle/>
          <a:p>
            <a:pPr algn="l">
              <a:lnSpc>
                <a:spcPct val="150000"/>
              </a:lnSpc>
            </a:pPr>
            <a:r>
              <a:rPr lang="en-US" sz="2000">
                <a:solidFill>
                  <a:srgbClr val="000000"/>
                </a:solidFill>
                <a:latin typeface="Merriweather Light"/>
              </a:rPr>
              <a:t>Violence related calls at 9:00 pm</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9D3F1FD736D4592EE6C9EDD188C35" ma:contentTypeVersion="14" ma:contentTypeDescription="Create a new document." ma:contentTypeScope="" ma:versionID="9f19b00d0dd2ca8b6d6acf91cf64735d">
  <xsd:schema xmlns:xsd="http://www.w3.org/2001/XMLSchema" xmlns:xs="http://www.w3.org/2001/XMLSchema" xmlns:p="http://schemas.microsoft.com/office/2006/metadata/properties" xmlns:ns2="d070f15f-9ca3-4ba4-8aba-d11fb94d39da" xmlns:ns3="9ac1d6b0-e531-446a-a31b-c1cbf0454a7c" targetNamespace="http://schemas.microsoft.com/office/2006/metadata/properties" ma:root="true" ma:fieldsID="5af6c4289be7f0399f29d32d3b52134a" ns2:_="" ns3:_="">
    <xsd:import namespace="d070f15f-9ca3-4ba4-8aba-d11fb94d39da"/>
    <xsd:import namespace="9ac1d6b0-e531-446a-a31b-c1cbf0454a7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70f15f-9ca3-4ba4-8aba-d11fb94d39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de203d1-7cfb-462f-9308-eb621c314a9e"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ac1d6b0-e531-446a-a31b-c1cbf0454a7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11b21123-a940-4d64-b654-70f0952fd112}" ma:internalName="TaxCatchAll" ma:showField="CatchAllData" ma:web="9ac1d6b0-e531-446a-a31b-c1cbf0454a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c1d6b0-e531-446a-a31b-c1cbf0454a7c" xsi:nil="true"/>
    <lcf76f155ced4ddcb4097134ff3c332f xmlns="d070f15f-9ca3-4ba4-8aba-d11fb94d39d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878074C-03CF-4ADB-8E91-592094E3DED7}">
  <ds:schemaRefs>
    <ds:schemaRef ds:uri="9ac1d6b0-e531-446a-a31b-c1cbf0454a7c"/>
    <ds:schemaRef ds:uri="d070f15f-9ca3-4ba4-8aba-d11fb94d39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29F7C29-092A-40FC-88F2-4540D04CEFFB}">
  <ds:schemaRefs>
    <ds:schemaRef ds:uri="http://schemas.microsoft.com/sharepoint/v3/contenttype/forms"/>
  </ds:schemaRefs>
</ds:datastoreItem>
</file>

<file path=customXml/itemProps3.xml><?xml version="1.0" encoding="utf-8"?>
<ds:datastoreItem xmlns:ds="http://schemas.openxmlformats.org/officeDocument/2006/customXml" ds:itemID="{3FBAC471-CA34-4792-A62B-2D720B5CB517}">
  <ds:schemaRefs>
    <ds:schemaRef ds:uri="9ac1d6b0-e531-446a-a31b-c1cbf0454a7c"/>
    <ds:schemaRef ds:uri="d070f15f-9ca3-4ba4-8aba-d11fb94d39d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revision>1</cp:revision>
  <cp:lastPrinted>2005-05-04T14:31:29Z</cp:lastPrinted>
  <dcterms:created xsi:type="dcterms:W3CDTF">2016-12-19T15:26:45Z</dcterms:created>
  <dcterms:modified xsi:type="dcterms:W3CDTF">2024-05-03T16:47:36Z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0x0101000879D3F1FD736D4592EE6C9EDD188C35</vt:lpwstr>
  </property>
  <property fmtid="{D5CDD505-2E9C-101B-9397-08002B2CF9AE}" pid="3" name="MediaServiceImageTags">
    <vt:lpwstr/>
  </property>
</Properties>
</file>