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20" r:id="rId5"/>
    <p:sldMasterId id="2147483744" r:id="rId6"/>
  </p:sldMasterIdLst>
  <p:notesMasterIdLst>
    <p:notesMasterId r:id="rId16"/>
  </p:notesMasterIdLst>
  <p:handoutMasterIdLst>
    <p:handoutMasterId r:id="rId17"/>
  </p:handoutMasterIdLst>
  <p:sldIdLst>
    <p:sldId id="256" r:id="rId7"/>
    <p:sldId id="257" r:id="rId8"/>
    <p:sldId id="265" r:id="rId9"/>
    <p:sldId id="266" r:id="rId10"/>
    <p:sldId id="267" r:id="rId11"/>
    <p:sldId id="268" r:id="rId12"/>
    <p:sldId id="258" r:id="rId13"/>
    <p:sldId id="262" r:id="rId14"/>
    <p:sldId id="264" r:id="rId1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42A"/>
    <a:srgbClr val="2B8ED9"/>
    <a:srgbClr val="45C8F3"/>
    <a:srgbClr val="066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06" d="100"/>
          <a:sy n="106" d="100"/>
        </p:scale>
        <p:origin x="-16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p:cNvSpPr txBox="1">
            <a:spLocks noGrp="1"/>
          </p:cNvSpPr>
          <p:nvPr>
            <p:ph type="hdr" sz="quarter"/>
          </p:nvPr>
        </p:nvSpPr>
        <p:spPr>
          <a:xfrm>
            <a:off x="1214999" y="0"/>
            <a:ext cx="942839" cy="502560"/>
          </a:xfrm>
          <a:prstGeom prst="rect">
            <a:avLst/>
          </a:prstGeom>
          <a:noFill/>
          <a:ln>
            <a:noFill/>
          </a:ln>
        </p:spPr>
        <p:txBody>
          <a:bodyPr vert="horz" wrap="none" lIns="90000" tIns="45000" rIns="90000" bIns="45000" compatLnSpc="0">
            <a:sp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7" name="Date Placeholder 6"/>
          <p:cNvSpPr txBox="1">
            <a:spLocks noGrp="1"/>
          </p:cNvSpPr>
          <p:nvPr>
            <p:ph type="dt" sz="quarter" idx="1"/>
          </p:nvPr>
        </p:nvSpPr>
        <p:spPr>
          <a:xfrm>
            <a:off x="5523480" y="0"/>
            <a:ext cx="1123920" cy="502560"/>
          </a:xfrm>
          <a:prstGeom prst="rect">
            <a:avLst/>
          </a:prstGeom>
          <a:noFill/>
          <a:ln>
            <a:noFill/>
          </a:ln>
        </p:spPr>
        <p:txBody>
          <a:bodyPr vert="horz" wrap="none" lIns="90000" tIns="45000" rIns="90000" bIns="45000" compatLnSpc="0">
            <a:sp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8" name="Footer Placeholder 7"/>
          <p:cNvSpPr txBox="1">
            <a:spLocks noGrp="1"/>
          </p:cNvSpPr>
          <p:nvPr>
            <p:ph type="ftr" sz="quarter" idx="2"/>
          </p:nvPr>
        </p:nvSpPr>
        <p:spPr>
          <a:xfrm>
            <a:off x="1263960" y="9555480"/>
            <a:ext cx="845280" cy="502560"/>
          </a:xfrm>
          <a:prstGeom prst="rect">
            <a:avLst/>
          </a:prstGeom>
          <a:noFill/>
          <a:ln>
            <a:noFill/>
          </a:ln>
        </p:spPr>
        <p:txBody>
          <a:bodyPr vert="horz" wrap="none" lIns="90000" tIns="45000" rIns="90000" bIns="45000" anchor="b" compatLnSpc="0">
            <a:sp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34"/>
              <a:ea typeface="Microsoft YaHei" pitchFamily="2"/>
              <a:cs typeface="Mangal" pitchFamily="2"/>
            </a:endParaRPr>
          </a:p>
        </p:txBody>
      </p:sp>
      <p:sp>
        <p:nvSpPr>
          <p:cNvPr id="9" name="Slide Number Placeholder 8"/>
          <p:cNvSpPr txBox="1">
            <a:spLocks noGrp="1"/>
          </p:cNvSpPr>
          <p:nvPr>
            <p:ph type="sldNum" sz="quarter" idx="3"/>
          </p:nvPr>
        </p:nvSpPr>
        <p:spPr>
          <a:xfrm>
            <a:off x="5589000" y="9555480"/>
            <a:ext cx="992880" cy="502560"/>
          </a:xfrm>
          <a:prstGeom prst="rect">
            <a:avLst/>
          </a:prstGeom>
          <a:noFill/>
          <a:ln>
            <a:noFill/>
          </a:ln>
        </p:spPr>
        <p:txBody>
          <a:bodyPr vert="horz" wrap="none" lIns="90000" tIns="45000" rIns="90000" bIns="45000" anchor="b" compatLnSpc="0">
            <a:spAutoFit/>
          </a:bodyPr>
          <a:lstStyle/>
          <a:p>
            <a:pPr marL="0" marR="0" lvl="0" indent="0" algn="r" rtl="0" hangingPunct="0">
              <a:lnSpc>
                <a:spcPct val="100000"/>
              </a:lnSpc>
              <a:spcBef>
                <a:spcPts val="0"/>
              </a:spcBef>
              <a:spcAft>
                <a:spcPts val="0"/>
              </a:spcAft>
              <a:buNone/>
              <a:tabLst/>
              <a:defRPr sz="1400"/>
            </a:pPr>
            <a:fld id="{46866B8F-25E6-4DCE-AB9A-28951098FAA6}" type="slidenum">
              <a:t>‹#›</a:t>
            </a:fld>
            <a:endParaRPr lang="en-US" sz="1400" b="0" i="0" u="none" strike="noStrike" kern="1200">
              <a:ln>
                <a:noFill/>
              </a:ln>
              <a:latin typeface="Arial" pitchFamily="34"/>
              <a:ea typeface="Microsoft YaHei" pitchFamily="2"/>
              <a:cs typeface="Mangal" pitchFamily="2"/>
            </a:endParaRPr>
          </a:p>
        </p:txBody>
      </p:sp>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1D462F1E-C914-4170-9D2B-CAADA7C6AAF5}" type="datetimeFigureOut">
              <a:rPr lang="en-US"/>
              <a:t>6/22/16</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57C5D38C-584E-4530-B46B-CA491EEAB4B7}" type="slidenum">
              <a:t>‹#›</a:t>
            </a:fld>
            <a:endParaRPr lang="en-US"/>
          </a:p>
        </p:txBody>
      </p:sp>
    </p:spTree>
    <p:extLst>
      <p:ext uri="{BB962C8B-B14F-4D97-AF65-F5344CB8AC3E}">
        <p14:creationId xmlns:p14="http://schemas.microsoft.com/office/powerpoint/2010/main" val="374545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43D469-A516-4743-8C59-A760850991C5}" type="datetimeFigureOut">
              <a:rPr lang="en-US"/>
              <a:t>6/22/16</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p:cNvSpPr txBox="1">
            <a:spLocks noGrp="1"/>
          </p:cNvSpPr>
          <p:nvPr>
            <p:ph type="hdr" sz="quarter"/>
          </p:nvPr>
        </p:nvSpPr>
        <p:spPr>
          <a:xfrm>
            <a:off x="0" y="0"/>
            <a:ext cx="3372840" cy="502560"/>
          </a:xfrm>
          <a:prstGeom prst="rect">
            <a:avLst/>
          </a:prstGeom>
          <a:noFill/>
          <a:ln>
            <a:noFill/>
          </a:ln>
        </p:spPr>
        <p:txBody>
          <a:bodyPr lIns="0" tIns="0" rIns="0" bIns="0">
            <a:noAutofit/>
          </a:bodyPr>
          <a:lstStyle>
            <a:lvl1pPr lvl="0" rtl="0" hangingPunct="0">
              <a:buNone/>
              <a:tabLst/>
              <a:defRPr lang="en-US" sz="1400" kern="1200">
                <a:latin typeface="Arial" pitchFamily="34"/>
                <a:ea typeface="Albany AMT" pitchFamily="2"/>
                <a:cs typeface="Albany AMT" pitchFamily="2"/>
              </a:defRPr>
            </a:lvl1pPr>
          </a:lstStyle>
          <a:p>
            <a:pPr lvl="0"/>
            <a:endParaRPr lang="en-US"/>
          </a:p>
        </p:txBody>
      </p:sp>
      <p:sp>
        <p:nvSpPr>
          <p:cNvPr id="11" name="Date Placeholder 10"/>
          <p:cNvSpPr txBox="1">
            <a:spLocks noGrp="1"/>
          </p:cNvSpPr>
          <p:nvPr>
            <p:ph type="dt" idx="1"/>
          </p:nvPr>
        </p:nvSpPr>
        <p:spPr>
          <a:xfrm>
            <a:off x="4399200" y="0"/>
            <a:ext cx="3372840" cy="502560"/>
          </a:xfrm>
          <a:prstGeom prst="rect">
            <a:avLst/>
          </a:prstGeom>
          <a:noFill/>
          <a:ln>
            <a:noFill/>
          </a:ln>
        </p:spPr>
        <p:txBody>
          <a:bodyPr lIns="0" tIns="0" rIns="0" bIns="0">
            <a:noAutofit/>
          </a:bodyPr>
          <a:lstStyle>
            <a:lvl1pPr lvl="0" algn="r" rtl="0" hangingPunct="0">
              <a:buNone/>
              <a:tabLst/>
              <a:defRPr lang="en-US" sz="1400" kern="1200">
                <a:latin typeface="Arial" pitchFamily="34"/>
                <a:ea typeface="Albany AMT" pitchFamily="2"/>
                <a:cs typeface="Albany AMT" pitchFamily="2"/>
              </a:defRPr>
            </a:lvl1pPr>
          </a:lstStyle>
          <a:p>
            <a:pPr lvl="0"/>
            <a:endParaRPr lang="en-US"/>
          </a:p>
        </p:txBody>
      </p:sp>
      <p:sp>
        <p:nvSpPr>
          <p:cNvPr id="12" name="Footer Placeholder 11"/>
          <p:cNvSpPr txBox="1">
            <a:spLocks noGrp="1"/>
          </p:cNvSpPr>
          <p:nvPr>
            <p:ph type="ftr" sz="quarter" idx="4"/>
          </p:nvPr>
        </p:nvSpPr>
        <p:spPr>
          <a:xfrm>
            <a:off x="0" y="9555480"/>
            <a:ext cx="3372840" cy="502560"/>
          </a:xfrm>
          <a:prstGeom prst="rect">
            <a:avLst/>
          </a:prstGeom>
          <a:noFill/>
          <a:ln>
            <a:noFill/>
          </a:ln>
        </p:spPr>
        <p:txBody>
          <a:bodyPr lIns="0" tIns="0" rIns="0" bIns="0" anchor="b">
            <a:noAutofit/>
          </a:bodyPr>
          <a:lstStyle>
            <a:lvl1pPr lvl="0" rtl="0" hangingPunct="0">
              <a:buNone/>
              <a:tabLst/>
              <a:defRPr lang="en-US" sz="1400" kern="1200">
                <a:latin typeface="Arial" pitchFamily="34"/>
                <a:ea typeface="Albany AMT" pitchFamily="2"/>
                <a:cs typeface="Albany AMT" pitchFamily="2"/>
              </a:defRPr>
            </a:lvl1pPr>
          </a:lstStyle>
          <a:p>
            <a:pPr lvl="0"/>
            <a:endParaRPr lang="en-US"/>
          </a:p>
        </p:txBody>
      </p:sp>
      <p:sp>
        <p:nvSpPr>
          <p:cNvPr id="13" name="Slide Number Placeholder 12"/>
          <p:cNvSpPr txBox="1">
            <a:spLocks noGrp="1"/>
          </p:cNvSpPr>
          <p:nvPr>
            <p:ph type="sldNum" sz="quarter" idx="5"/>
          </p:nvPr>
        </p:nvSpPr>
        <p:spPr>
          <a:xfrm>
            <a:off x="4399200" y="9555480"/>
            <a:ext cx="3372840" cy="502560"/>
          </a:xfrm>
          <a:prstGeom prst="rect">
            <a:avLst/>
          </a:prstGeom>
          <a:noFill/>
          <a:ln>
            <a:noFill/>
          </a:ln>
        </p:spPr>
        <p:txBody>
          <a:bodyPr lIns="0" tIns="0" rIns="0" bIns="0" anchor="b">
            <a:noAutofit/>
          </a:bodyPr>
          <a:lstStyle>
            <a:lvl1pPr lvl="0" algn="r" rtl="0" hangingPunct="0">
              <a:buNone/>
              <a:tabLst/>
              <a:defRPr lang="en-US" sz="1400" kern="1200">
                <a:latin typeface="Arial" pitchFamily="34"/>
                <a:ea typeface="Albany AMT" pitchFamily="2"/>
                <a:cs typeface="Albany AMT" pitchFamily="2"/>
              </a:defRPr>
            </a:lvl1pPr>
          </a:lstStyle>
          <a:p>
            <a:pPr lvl="0"/>
            <a:fld id="{25581740-66BE-4CFF-9CE4-DB22F8A4345E}" type="slidenum">
              <a:t>‹#›</a:t>
            </a:fld>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15B9326-430C-41CD-9421-33FE1BA520DE}" type="slidenum">
              <a:t>‹#›</a:t>
            </a:fld>
            <a:endParaRPr lang="en-US"/>
          </a:p>
        </p:txBody>
      </p:sp>
    </p:spTree>
    <p:extLst>
      <p:ext uri="{BB962C8B-B14F-4D97-AF65-F5344CB8AC3E}">
        <p14:creationId xmlns:p14="http://schemas.microsoft.com/office/powerpoint/2010/main" val="3346263111"/>
      </p:ext>
    </p:extLst>
  </p:cSld>
  <p:clrMap bg1="lt1" tx1="dk1" bg2="lt2" tx2="dk2" accent1="accent1" accent2="accent2" accent3="accent3" accent4="accent4" accent5="accent5" accent6="accent6" hlink="hlink" folHlink="folHlink"/>
  <p:notesStyle>
    <a:lvl1pPr marL="216000" marR="0" indent="0" rtl="0" hangingPunct="0">
      <a:tabLst/>
      <a:defRPr lang="en-US" sz="1400" b="0" i="0" u="none" strike="noStrike" kern="1200">
        <a:ln>
          <a:noFill/>
        </a:ln>
        <a:latin typeface="Arial" pitchFamily="34"/>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B5AB2AD-14C8-4AFF-A118-D6D8CA7258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C47DDCA-A002-4A84-A8B9-21072C23F8CB}"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p>
        </p:txBody>
      </p:sp>
    </p:spTree>
    <p:extLst>
      <p:ext uri="{BB962C8B-B14F-4D97-AF65-F5344CB8AC3E}">
        <p14:creationId xmlns:p14="http://schemas.microsoft.com/office/powerpoint/2010/main" val="105748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7617652-879A-4C2F-B51E-61993BC5E562}"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BEA821-DA96-40F9-A222-14B35EF29467}"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latin typeface="Arial" pitchFamily="32"/>
              <a:ea typeface="SimSun" pitchFamily="2"/>
            </a:endParaRPr>
          </a:p>
        </p:txBody>
      </p:sp>
    </p:spTree>
    <p:extLst>
      <p:ext uri="{BB962C8B-B14F-4D97-AF65-F5344CB8AC3E}">
        <p14:creationId xmlns:p14="http://schemas.microsoft.com/office/powerpoint/2010/main" val="53495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92CEBB8-7029-4E18-90D6-410FE5859094}"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5E616D2-F6A5-4098-A034-8F09A0153FDF}"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4775" y="768350"/>
            <a:ext cx="5022850" cy="37671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168341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4AED7F-F41C-4697-BFDF-590E6776E34A}"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9CB5736-65E0-4A09-B3A4-D3E7B1DBFBFD}"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2059811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6143D469-A516-4743-8C59-A760850991C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50B2353-40DC-4266-ABE3-561A4835B9DC}"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DC76768-94AA-42DF-8EAA-9BDF88CD2BDC}" type="slidenum">
              <a:rPr kumimoji="0" lang="en-US" sz="1400" b="0" i="0" u="none" strike="noStrike" kern="1200" cap="none" spc="0" normalizeH="0" baseline="0" noProof="0" smtClean="0">
                <a:ln>
                  <a:noFill/>
                </a:ln>
                <a:solidFill>
                  <a:schemeClr val="tx1"/>
                </a:solidFill>
                <a:effectLst/>
                <a:uLnTx/>
                <a:uFillTx/>
                <a:latin typeface="Arial" pitchFamily="34"/>
                <a:ea typeface="Albany AMT" pitchFamily="2"/>
                <a:cs typeface="Albany AMT"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Arial" pitchFamily="34"/>
              <a:ea typeface="Albany AMT" pitchFamily="2"/>
              <a:cs typeface="Albany AMT" pitchFamily="2"/>
            </a:endParaRPr>
          </a:p>
        </p:txBody>
      </p:sp>
      <p:sp>
        <p:nvSpPr>
          <p:cNvPr id="2" name="Slide Image Placeholder 1"/>
          <p:cNvSpPr>
            <a:spLocks noGrp="1" noRot="1" noChangeAspect="1" noResize="1"/>
          </p:cNvSpPr>
          <p:nvPr>
            <p:ph type="sldImg"/>
          </p:nvPr>
        </p:nvSpPr>
        <p:spPr>
          <a:xfrm>
            <a:off x="1374775" y="768350"/>
            <a:ext cx="5022850" cy="37671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spAutoFit/>
          </a:bodyPr>
          <a:lstStyle/>
          <a:p>
            <a:endParaRPr lang="en-US">
              <a:latin typeface="Arial" pitchFamily="32"/>
            </a:endParaRPr>
          </a:p>
        </p:txBody>
      </p:sp>
    </p:spTree>
    <p:extLst>
      <p:ext uri="{BB962C8B-B14F-4D97-AF65-F5344CB8AC3E}">
        <p14:creationId xmlns:p14="http://schemas.microsoft.com/office/powerpoint/2010/main" val="41165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9070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Vertical Text Placeholder 2"/>
          <p:cNvSpPr>
            <a:spLocks noGrp="1"/>
          </p:cNvSpPr>
          <p:nvPr>
            <p:ph type="body" orient="vert" idx="1"/>
          </p:nvPr>
        </p:nvSpPr>
        <p:spPr>
          <a:xfrm>
            <a:off x="772920" y="5966280"/>
            <a:ext cx="3803760" cy="18284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417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Vertical Title 1"/>
          <p:cNvSpPr>
            <a:spLocks noGrp="1"/>
          </p:cNvSpPr>
          <p:nvPr>
            <p:ph type="title" orient="vert"/>
          </p:nvPr>
        </p:nvSpPr>
        <p:spPr>
          <a:xfrm>
            <a:off x="5108575" y="828675"/>
            <a:ext cx="1597025" cy="6965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4325" y="828675"/>
            <a:ext cx="4641850" cy="69659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20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2348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idx="1"/>
          </p:nvPr>
        </p:nvSpPr>
        <p:spPr>
          <a:xfrm>
            <a:off x="822960" y="1274040"/>
            <a:ext cx="753480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905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5433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sz="half" idx="1"/>
          </p:nvPr>
        </p:nvSpPr>
        <p:spPr>
          <a:xfrm>
            <a:off x="822325" y="1274763"/>
            <a:ext cx="3690938"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274763"/>
            <a:ext cx="3692525"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17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8" name="TextBox 7"/>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46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4" name="TextBox 3"/>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Tree>
    <p:extLst>
      <p:ext uri="{BB962C8B-B14F-4D97-AF65-F5344CB8AC3E}">
        <p14:creationId xmlns:p14="http://schemas.microsoft.com/office/powerpoint/2010/main" val="1260096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3" name="TextBox 2"/>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extLst>
      <p:ext uri="{BB962C8B-B14F-4D97-AF65-F5344CB8AC3E}">
        <p14:creationId xmlns:p14="http://schemas.microsoft.com/office/powerpoint/2010/main" val="10677654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943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Content Placeholder 2"/>
          <p:cNvSpPr>
            <a:spLocks noGrp="1"/>
          </p:cNvSpPr>
          <p:nvPr>
            <p:ph idx="1"/>
          </p:nvPr>
        </p:nvSpPr>
        <p:spPr>
          <a:xfrm>
            <a:off x="772920" y="5966280"/>
            <a:ext cx="3803760" cy="1828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183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6" name="TextBox 5"/>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9732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Vertical Text Placeholder 2"/>
          <p:cNvSpPr>
            <a:spLocks noGrp="1"/>
          </p:cNvSpPr>
          <p:nvPr>
            <p:ph type="body" orient="vert" idx="1"/>
          </p:nvPr>
        </p:nvSpPr>
        <p:spPr>
          <a:xfrm>
            <a:off x="822960" y="1274040"/>
            <a:ext cx="753480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53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022800"/>
            <a:ext cx="9144000" cy="1378799"/>
          </a:xfrm>
          <a:prstGeom prst="rect">
            <a:avLst/>
          </a:prstGeom>
          <a:noFill/>
          <a:ln>
            <a:noFill/>
          </a:ln>
        </p:spPr>
      </p:pic>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Vertical Title 1"/>
          <p:cNvSpPr>
            <a:spLocks noGrp="1"/>
          </p:cNvSpPr>
          <p:nvPr>
            <p:ph type="title" orient="vert"/>
          </p:nvPr>
        </p:nvSpPr>
        <p:spPr>
          <a:xfrm>
            <a:off x="6475413" y="76200"/>
            <a:ext cx="1882775" cy="5175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2325" y="76200"/>
            <a:ext cx="5500688" cy="51752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854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74540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Content Placeholder 2"/>
          <p:cNvSpPr>
            <a:spLocks noGrp="1"/>
          </p:cNvSpPr>
          <p:nvPr>
            <p:ph idx="1"/>
          </p:nvPr>
        </p:nvSpPr>
        <p:spPr>
          <a:xfrm>
            <a:off x="0" y="7107479"/>
            <a:ext cx="477324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98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077049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Content Placeholder 2"/>
          <p:cNvSpPr>
            <a:spLocks noGrp="1"/>
          </p:cNvSpPr>
          <p:nvPr>
            <p:ph sz="half" idx="1"/>
          </p:nvPr>
        </p:nvSpPr>
        <p:spPr>
          <a:xfrm>
            <a:off x="0" y="7107238"/>
            <a:ext cx="2309813" cy="3978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62213" y="7107238"/>
            <a:ext cx="2311400" cy="3978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7048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398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Tree>
    <p:extLst>
      <p:ext uri="{BB962C8B-B14F-4D97-AF65-F5344CB8AC3E}">
        <p14:creationId xmlns:p14="http://schemas.microsoft.com/office/powerpoint/2010/main" val="1627423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Tree>
    <p:extLst>
      <p:ext uri="{BB962C8B-B14F-4D97-AF65-F5344CB8AC3E}">
        <p14:creationId xmlns:p14="http://schemas.microsoft.com/office/powerpoint/2010/main" val="397431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5" name="Picture 4"/>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10731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3844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23000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Title 1"/>
          <p:cNvSpPr>
            <a:spLocks noGrp="1"/>
          </p:cNvSpPr>
          <p:nvPr>
            <p:ph type="title"/>
          </p:nvPr>
        </p:nvSpPr>
        <p:spPr>
          <a:xfrm>
            <a:off x="317520" y="901800"/>
            <a:ext cx="6379200" cy="1538280"/>
          </a:xfrm>
        </p:spPr>
        <p:txBody>
          <a:bodyPr/>
          <a:lstStyle/>
          <a:p>
            <a:r>
              <a:rPr lang="en-US"/>
              <a:t>Click to edit Master title style</a:t>
            </a:r>
          </a:p>
        </p:txBody>
      </p:sp>
      <p:sp>
        <p:nvSpPr>
          <p:cNvPr id="3" name="Vertical Text Placeholder 2"/>
          <p:cNvSpPr>
            <a:spLocks noGrp="1"/>
          </p:cNvSpPr>
          <p:nvPr>
            <p:ph type="body" orient="vert" idx="1"/>
          </p:nvPr>
        </p:nvSpPr>
        <p:spPr>
          <a:xfrm>
            <a:off x="0" y="7107479"/>
            <a:ext cx="477324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1645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5840"/>
            <a:ext cx="9302040" cy="6976080"/>
          </a:xfrm>
          <a:prstGeom prst="rect">
            <a:avLst/>
          </a:prstGeom>
          <a:noFill/>
          <a:ln>
            <a:noFill/>
          </a:ln>
        </p:spPr>
      </p:pic>
      <p:sp>
        <p:nvSpPr>
          <p:cNvPr id="2" name="Vertical Title 1"/>
          <p:cNvSpPr>
            <a:spLocks noGrp="1"/>
          </p:cNvSpPr>
          <p:nvPr>
            <p:ph type="title" orient="vert"/>
          </p:nvPr>
        </p:nvSpPr>
        <p:spPr>
          <a:xfrm>
            <a:off x="5022850" y="901700"/>
            <a:ext cx="1673225" cy="10183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901700"/>
            <a:ext cx="4870450" cy="101838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37480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3256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Content Placeholder 2"/>
          <p:cNvSpPr>
            <a:spLocks noGrp="1"/>
          </p:cNvSpPr>
          <p:nvPr>
            <p:ph idx="1"/>
          </p:nvPr>
        </p:nvSpPr>
        <p:spPr>
          <a:xfrm>
            <a:off x="0" y="6953760"/>
            <a:ext cx="2356560" cy="6025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309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77553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Content Placeholder 2"/>
          <p:cNvSpPr>
            <a:spLocks noGrp="1"/>
          </p:cNvSpPr>
          <p:nvPr>
            <p:ph sz="half" idx="1"/>
          </p:nvPr>
        </p:nvSpPr>
        <p:spPr>
          <a:xfrm>
            <a:off x="0" y="6953250"/>
            <a:ext cx="1101725" cy="6026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54125" y="6953250"/>
            <a:ext cx="1101725" cy="6026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8634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8"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9"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10" name="Picture 9"/>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11" name="Picture 10"/>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6656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4"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6" name="Picture 5"/>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7" name="Picture 6"/>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Tree>
    <p:extLst>
      <p:ext uri="{BB962C8B-B14F-4D97-AF65-F5344CB8AC3E}">
        <p14:creationId xmlns:p14="http://schemas.microsoft.com/office/powerpoint/2010/main" val="269501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
        <p:nvSpPr>
          <p:cNvPr id="3" name="Content Placeholder 2"/>
          <p:cNvSpPr>
            <a:spLocks noGrp="1"/>
          </p:cNvSpPr>
          <p:nvPr>
            <p:ph sz="half" idx="1"/>
          </p:nvPr>
        </p:nvSpPr>
        <p:spPr>
          <a:xfrm>
            <a:off x="773113" y="5965825"/>
            <a:ext cx="1825625"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51138" y="5965825"/>
            <a:ext cx="1825625"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4792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3"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4"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5" name="Picture 4"/>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Tree>
    <p:extLst>
      <p:ext uri="{BB962C8B-B14F-4D97-AF65-F5344CB8AC3E}">
        <p14:creationId xmlns:p14="http://schemas.microsoft.com/office/powerpoint/2010/main" val="126039790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827884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7"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8" name="Picture 7"/>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9" name="Picture 8"/>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13862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Title 1"/>
          <p:cNvSpPr>
            <a:spLocks noGrp="1"/>
          </p:cNvSpPr>
          <p:nvPr>
            <p:ph type="title"/>
          </p:nvPr>
        </p:nvSpPr>
        <p:spPr>
          <a:xfrm>
            <a:off x="0" y="-342720"/>
            <a:ext cx="2217599" cy="281880"/>
          </a:xfrm>
        </p:spPr>
        <p:txBody>
          <a:bodyPr/>
          <a:lstStyle/>
          <a:p>
            <a:r>
              <a:rPr lang="en-US"/>
              <a:t>Click to edit Master title style</a:t>
            </a:r>
          </a:p>
        </p:txBody>
      </p:sp>
      <p:sp>
        <p:nvSpPr>
          <p:cNvPr id="3" name="Vertical Text Placeholder 2"/>
          <p:cNvSpPr>
            <a:spLocks noGrp="1"/>
          </p:cNvSpPr>
          <p:nvPr>
            <p:ph type="body" orient="vert" idx="1"/>
          </p:nvPr>
        </p:nvSpPr>
        <p:spPr>
          <a:xfrm>
            <a:off x="0" y="6953760"/>
            <a:ext cx="2356560" cy="60253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6294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p:cNvPicPr>
            <a:picLocks noChangeAspect="1"/>
          </p:cNvPicPr>
          <p:nvPr/>
        </p:nvPicPr>
        <p:blipFill>
          <a:blip r:embed="rId2">
            <a:lum/>
            <a:alphaModFix/>
          </a:blip>
          <a:srcRect/>
          <a:stretch>
            <a:fillRect/>
          </a:stretch>
        </p:blipFill>
        <p:spPr>
          <a:xfrm>
            <a:off x="0" y="6264360"/>
            <a:ext cx="9143640" cy="11512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367680" y="4360320"/>
            <a:ext cx="1609200" cy="1399680"/>
          </a:xfrm>
          <a:prstGeom prst="rect">
            <a:avLst/>
          </a:prstGeom>
          <a:noFill/>
          <a:ln>
            <a:noFill/>
          </a:ln>
        </p:spPr>
      </p:pic>
      <p:sp>
        <p:nvSpPr>
          <p:cNvPr id="2" name="Vertical Title 1"/>
          <p:cNvSpPr>
            <a:spLocks noGrp="1"/>
          </p:cNvSpPr>
          <p:nvPr>
            <p:ph type="title" orient="vert"/>
          </p:nvPr>
        </p:nvSpPr>
        <p:spPr>
          <a:xfrm>
            <a:off x="1766888" y="-342900"/>
            <a:ext cx="588962" cy="1332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342900"/>
            <a:ext cx="1614488" cy="1332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059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37135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Content Placeholder 2"/>
          <p:cNvSpPr>
            <a:spLocks noGrp="1"/>
          </p:cNvSpPr>
          <p:nvPr>
            <p:ph idx="1"/>
          </p:nvPr>
        </p:nvSpPr>
        <p:spPr>
          <a:xfrm>
            <a:off x="6172200" y="5796720"/>
            <a:ext cx="5194080" cy="33980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43573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36795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Content Placeholder 2"/>
          <p:cNvSpPr>
            <a:spLocks noGrp="1"/>
          </p:cNvSpPr>
          <p:nvPr>
            <p:ph sz="half" idx="1"/>
          </p:nvPr>
        </p:nvSpPr>
        <p:spPr>
          <a:xfrm>
            <a:off x="6172200" y="5795963"/>
            <a:ext cx="2520950" cy="339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845550" y="5795963"/>
            <a:ext cx="2520950" cy="339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170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8"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32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8" name="Picture 7"/>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5902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4"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Tree>
    <p:extLst>
      <p:ext uri="{BB962C8B-B14F-4D97-AF65-F5344CB8AC3E}">
        <p14:creationId xmlns:p14="http://schemas.microsoft.com/office/powerpoint/2010/main" val="1283972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3"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Tree>
    <p:extLst>
      <p:ext uri="{BB962C8B-B14F-4D97-AF65-F5344CB8AC3E}">
        <p14:creationId xmlns:p14="http://schemas.microsoft.com/office/powerpoint/2010/main" val="1517719592"/>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66326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6"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58462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Title 1"/>
          <p:cNvSpPr>
            <a:spLocks noGrp="1"/>
          </p:cNvSpPr>
          <p:nvPr>
            <p:ph type="title"/>
          </p:nvPr>
        </p:nvSpPr>
        <p:spPr>
          <a:xfrm>
            <a:off x="216000" y="201240"/>
            <a:ext cx="6210000" cy="1539000"/>
          </a:xfrm>
        </p:spPr>
        <p:txBody>
          <a:bodyPr/>
          <a:lstStyle/>
          <a:p>
            <a:r>
              <a:rPr lang="en-US"/>
              <a:t>Click to edit Master title style</a:t>
            </a:r>
          </a:p>
        </p:txBody>
      </p:sp>
      <p:sp>
        <p:nvSpPr>
          <p:cNvPr id="3" name="Vertical Text Placeholder 2"/>
          <p:cNvSpPr>
            <a:spLocks noGrp="1"/>
          </p:cNvSpPr>
          <p:nvPr>
            <p:ph type="body" orient="vert" idx="1"/>
          </p:nvPr>
        </p:nvSpPr>
        <p:spPr>
          <a:xfrm>
            <a:off x="6172200" y="5796720"/>
            <a:ext cx="5194080" cy="33980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187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21240" y="-16200"/>
            <a:ext cx="9302040" cy="6976080"/>
          </a:xfrm>
          <a:prstGeom prst="rect">
            <a:avLst/>
          </a:prstGeom>
          <a:noFill/>
          <a:ln>
            <a:noFill/>
          </a:ln>
        </p:spPr>
      </p:pic>
      <p:sp>
        <p:nvSpPr>
          <p:cNvPr id="5"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2" name="Vertical Title 1"/>
          <p:cNvSpPr>
            <a:spLocks noGrp="1"/>
          </p:cNvSpPr>
          <p:nvPr>
            <p:ph type="title" orient="vert"/>
          </p:nvPr>
        </p:nvSpPr>
        <p:spPr>
          <a:xfrm>
            <a:off x="8578850" y="201613"/>
            <a:ext cx="2787650" cy="899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5900" y="201613"/>
            <a:ext cx="8210550" cy="89931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4007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16038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idx="1"/>
          </p:nvPr>
        </p:nvSpPr>
        <p:spPr>
          <a:xfrm>
            <a:off x="822960" y="1274040"/>
            <a:ext cx="7534800" cy="3977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43238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318282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Content Placeholder 2"/>
          <p:cNvSpPr>
            <a:spLocks noGrp="1"/>
          </p:cNvSpPr>
          <p:nvPr>
            <p:ph sz="half" idx="1"/>
          </p:nvPr>
        </p:nvSpPr>
        <p:spPr>
          <a:xfrm>
            <a:off x="822325" y="1274763"/>
            <a:ext cx="3690938"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274763"/>
            <a:ext cx="3692525" cy="39766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946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4" name="Picture 3"/>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313920" y="829439"/>
            <a:ext cx="6391800" cy="1669680"/>
          </a:xfrm>
        </p:spPr>
        <p:txBody>
          <a:bodyPr/>
          <a:lstStyle/>
          <a:p>
            <a:r>
              <a:rPr lang="en-US"/>
              <a:t>Click to edit Master title style</a:t>
            </a:r>
          </a:p>
        </p:txBody>
      </p:sp>
    </p:spTree>
    <p:extLst>
      <p:ext uri="{BB962C8B-B14F-4D97-AF65-F5344CB8AC3E}">
        <p14:creationId xmlns:p14="http://schemas.microsoft.com/office/powerpoint/2010/main" val="1267053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8" name="TextBox 7"/>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73611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4" name="TextBox 3"/>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Tree>
    <p:extLst>
      <p:ext uri="{BB962C8B-B14F-4D97-AF65-F5344CB8AC3E}">
        <p14:creationId xmlns:p14="http://schemas.microsoft.com/office/powerpoint/2010/main" val="24063799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3" name="TextBox 2"/>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extLst>
      <p:ext uri="{BB962C8B-B14F-4D97-AF65-F5344CB8AC3E}">
        <p14:creationId xmlns:p14="http://schemas.microsoft.com/office/powerpoint/2010/main" val="10364735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770600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6" name="TextBox 5"/>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904050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Title 1"/>
          <p:cNvSpPr>
            <a:spLocks noGrp="1"/>
          </p:cNvSpPr>
          <p:nvPr>
            <p:ph type="title"/>
          </p:nvPr>
        </p:nvSpPr>
        <p:spPr>
          <a:xfrm>
            <a:off x="822960" y="75960"/>
            <a:ext cx="7534800" cy="987480"/>
          </a:xfrm>
        </p:spPr>
        <p:txBody>
          <a:bodyPr/>
          <a:lstStyle/>
          <a:p>
            <a:r>
              <a:rPr lang="en-US"/>
              <a:t>Click to edit Master title style</a:t>
            </a:r>
          </a:p>
        </p:txBody>
      </p:sp>
      <p:sp>
        <p:nvSpPr>
          <p:cNvPr id="3" name="Vertical Text Placeholder 2"/>
          <p:cNvSpPr>
            <a:spLocks noGrp="1"/>
          </p:cNvSpPr>
          <p:nvPr>
            <p:ph type="body" orient="vert" idx="1"/>
          </p:nvPr>
        </p:nvSpPr>
        <p:spPr>
          <a:xfrm>
            <a:off x="822960" y="1274040"/>
            <a:ext cx="7534800" cy="39776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52648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alphaModFix/>
          </a:blip>
          <a:srcRect/>
          <a:stretch>
            <a:fillRect/>
          </a:stretch>
        </p:blipFill>
        <p:spPr>
          <a:xfrm>
            <a:off x="0" y="6264719"/>
            <a:ext cx="9143640" cy="1151280"/>
          </a:xfrm>
          <a:prstGeom prst="rect">
            <a:avLst/>
          </a:prstGeom>
          <a:noFill/>
          <a:ln>
            <a:noFill/>
          </a:ln>
        </p:spPr>
      </p:pic>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
        <p:nvSpPr>
          <p:cNvPr id="2" name="Vertical Title 1"/>
          <p:cNvSpPr>
            <a:spLocks noGrp="1"/>
          </p:cNvSpPr>
          <p:nvPr>
            <p:ph type="title" orient="vert"/>
          </p:nvPr>
        </p:nvSpPr>
        <p:spPr>
          <a:xfrm>
            <a:off x="6475413" y="76200"/>
            <a:ext cx="1882775" cy="5175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2325" y="76200"/>
            <a:ext cx="5500688" cy="51752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13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3" name="Picture 2"/>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Tree>
    <p:extLst>
      <p:ext uri="{BB962C8B-B14F-4D97-AF65-F5344CB8AC3E}">
        <p14:creationId xmlns:p14="http://schemas.microsoft.com/office/powerpoint/2010/main" val="23718575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6595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alphaModFix/>
          </a:blip>
          <a:srcRect/>
          <a:stretch>
            <a:fillRect/>
          </a:stretch>
        </p:blipFill>
        <p:spPr>
          <a:xfrm>
            <a:off x="-21240" y="-15480"/>
            <a:ext cx="9302040" cy="6976080"/>
          </a:xfrm>
          <a:prstGeom prst="rect">
            <a:avLst/>
          </a:prstGeom>
          <a:noFill/>
          <a:ln>
            <a:noFill/>
          </a:ln>
        </p:spPr>
      </p:pic>
      <p:pic>
        <p:nvPicPr>
          <p:cNvPr id="6" name="Picture 5"/>
          <p:cNvPicPr>
            <a:picLocks noChangeAspect="1"/>
          </p:cNvPicPr>
          <p:nvPr/>
        </p:nvPicPr>
        <p:blipFill>
          <a:blip r:embed="rId3">
            <a:lum/>
            <a:alphaModFix/>
          </a:blip>
          <a:srcRect/>
          <a:stretch>
            <a:fillRect/>
          </a:stretch>
        </p:blipFill>
        <p:spPr>
          <a:xfrm>
            <a:off x="6897960" y="5415840"/>
            <a:ext cx="1497599" cy="932400"/>
          </a:xfrm>
          <a:prstGeom prst="rect">
            <a:avLst/>
          </a:prstGeom>
          <a:noFill/>
          <a:ln>
            <a:noFill/>
          </a:ln>
        </p:spPr>
      </p:pic>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50004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4" Type="http://schemas.openxmlformats.org/officeDocument/2006/relationships/image" Target="../media/image5.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4.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5480"/>
            <a:ext cx="9302040" cy="6976080"/>
          </a:xfrm>
          <a:prstGeom prst="rect">
            <a:avLst/>
          </a:prstGeom>
          <a:noFill/>
          <a:ln>
            <a:noFill/>
          </a:ln>
        </p:spPr>
      </p:pic>
      <p:sp>
        <p:nvSpPr>
          <p:cNvPr id="3" name="Title Placeholder 2"/>
          <p:cNvSpPr txBox="1">
            <a:spLocks noGrp="1"/>
          </p:cNvSpPr>
          <p:nvPr>
            <p:ph type="title"/>
          </p:nvPr>
        </p:nvSpPr>
        <p:spPr>
          <a:xfrm>
            <a:off x="313920" y="829439"/>
            <a:ext cx="6391800" cy="1669680"/>
          </a:xfrm>
          <a:prstGeom prst="rect">
            <a:avLst/>
          </a:prstGeom>
          <a:noFill/>
          <a:ln>
            <a:noFill/>
          </a:ln>
        </p:spPr>
        <p:txBody>
          <a:bodyPr lIns="0" tIns="0" rIns="0" bIns="0" anchor="b" anchorCtr="0"/>
          <a:lstStyle/>
          <a:p>
            <a:endParaRPr lang="en-US"/>
          </a:p>
        </p:txBody>
      </p:sp>
      <p:sp>
        <p:nvSpPr>
          <p:cNvPr id="4" name="Text Placeholder 3"/>
          <p:cNvSpPr txBox="1">
            <a:spLocks noGrp="1"/>
          </p:cNvSpPr>
          <p:nvPr>
            <p:ph type="body" idx="1"/>
          </p:nvPr>
        </p:nvSpPr>
        <p:spPr>
          <a:xfrm>
            <a:off x="772920" y="5966280"/>
            <a:ext cx="3803760" cy="18284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extLst>
          </p:cNvPr>
          <p:cNvPicPr>
            <a:picLocks noChangeAspect="1"/>
          </p:cNvPicPr>
          <p:nvPr/>
        </p:nvPicPr>
        <p:blipFill>
          <a:blip r:embed="rId14">
            <a:lum/>
            <a:alphaModFix/>
          </a:blip>
          <a:srcRect/>
          <a:stretch>
            <a:fillRect/>
          </a:stretch>
        </p:blipFill>
        <p:spPr>
          <a:xfrm>
            <a:off x="6897960" y="5415840"/>
            <a:ext cx="1497599" cy="9324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p:titleStyle>
    <p:bodyStyle>
      <a:lvl1pPr marL="0" marR="0" indent="0" algn="l" rtl="0" hangingPunct="0">
        <a:spcBef>
          <a:spcPts val="0"/>
        </a:spcBef>
        <a:spcAft>
          <a:spcPts val="431"/>
        </a:spcAft>
        <a:tabLst/>
        <a:defRPr lang="en-US" sz="1800" b="0" i="0" u="none" strike="noStrike" kern="1200">
          <a:ln>
            <a:noFill/>
          </a:ln>
          <a:solidFill>
            <a:srgbClr val="FFFFFF"/>
          </a:solidFill>
          <a:latin typeface="Source Sans Pro Semibold"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0" y="6022800"/>
            <a:ext cx="9144000" cy="1378799"/>
          </a:xfrm>
          <a:prstGeom prst="rect">
            <a:avLst/>
          </a:prstGeom>
          <a:noFill/>
          <a:ln>
            <a:noFill/>
          </a:ln>
        </p:spPr>
      </p:pic>
      <p:sp>
        <p:nvSpPr>
          <p:cNvPr id="3" name="Title Placeholder 2"/>
          <p:cNvSpPr txBox="1">
            <a:spLocks noGrp="1"/>
          </p:cNvSpPr>
          <p:nvPr>
            <p:ph type="title"/>
          </p:nvPr>
        </p:nvSpPr>
        <p:spPr>
          <a:xfrm>
            <a:off x="822960" y="75960"/>
            <a:ext cx="7534800" cy="987480"/>
          </a:xfrm>
          <a:prstGeom prst="rect">
            <a:avLst/>
          </a:prstGeom>
          <a:noFill/>
          <a:ln>
            <a:noFill/>
          </a:ln>
        </p:spPr>
        <p:txBody>
          <a:bodyPr lIns="0" tIns="0" rIns="0" bIns="0" anchor="ctr">
            <a:noAutofit/>
          </a:bodyPr>
          <a:lstStyle/>
          <a:p>
            <a:pPr lvl="0"/>
            <a:r>
              <a:rPr lang="en-US"/>
              <a:t>Click to edit the title text format</a:t>
            </a:r>
          </a:p>
        </p:txBody>
      </p:sp>
      <p:sp>
        <p:nvSpPr>
          <p:cNvPr id="4" name="Text Placeholder 3"/>
          <p:cNvSpPr txBox="1">
            <a:spLocks noGrp="1"/>
          </p:cNvSpPr>
          <p:nvPr>
            <p:ph type="body" idx="1"/>
          </p:nvPr>
        </p:nvSpPr>
        <p:spPr>
          <a:xfrm>
            <a:off x="822960" y="1274040"/>
            <a:ext cx="7534800" cy="39776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p:nvSpPr>
        <p:spPr>
          <a:xfrm>
            <a:off x="36000" y="648648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0BEF0530-0C24-494F-B498-C38205A4611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lvl="0" algn="l" rtl="0" hangingPunct="0">
        <a:buNone/>
        <a:tabLst/>
        <a:defRPr lang="en-US" sz="3400" b="0" i="0" u="none" strike="noStrike" kern="1200">
          <a:ln>
            <a:noFill/>
          </a:ln>
          <a:solidFill>
            <a:srgbClr val="000000"/>
          </a:solidFill>
          <a:latin typeface="Source Sans Pro Semibold" pitchFamily="34"/>
          <a:ea typeface="SimSun" pitchFamily="2"/>
          <a:cs typeface="Mangal" pitchFamily="2"/>
        </a:defRPr>
      </a:lvl1pPr>
    </p:titleStyle>
    <p:bodyStyle>
      <a:lvl1pPr marL="0" marR="0" indent="0" rtl="0" hangingPunct="0">
        <a:spcBef>
          <a:spcPts val="0"/>
        </a:spcBef>
        <a:spcAft>
          <a:spcPts val="1148"/>
        </a:spcAft>
        <a:tabLst/>
        <a:defRPr lang="en-US" sz="2600" b="0" i="0" u="none" strike="noStrike" kern="1200">
          <a:ln>
            <a:noFill/>
          </a:ln>
          <a:solidFill>
            <a:srgbClr val="000000"/>
          </a:solidFill>
          <a:latin typeface="Source Sans Pro" pitchFamily="34"/>
          <a:ea typeface="SimSun"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5840"/>
            <a:ext cx="9302040" cy="6976080"/>
          </a:xfrm>
          <a:prstGeom prst="rect">
            <a:avLst/>
          </a:prstGeom>
          <a:noFill/>
          <a:ln>
            <a:noFill/>
          </a:ln>
        </p:spPr>
      </p:pic>
      <p:sp>
        <p:nvSpPr>
          <p:cNvPr id="3" name="Title Placeholder 2"/>
          <p:cNvSpPr txBox="1">
            <a:spLocks noGrp="1"/>
          </p:cNvSpPr>
          <p:nvPr>
            <p:ph type="title"/>
          </p:nvPr>
        </p:nvSpPr>
        <p:spPr>
          <a:xfrm>
            <a:off x="317520" y="901800"/>
            <a:ext cx="6379200" cy="1538280"/>
          </a:xfrm>
          <a:prstGeom prst="rect">
            <a:avLst/>
          </a:prstGeom>
          <a:noFill/>
          <a:ln>
            <a:noFill/>
          </a:ln>
        </p:spPr>
        <p:txBody>
          <a:bodyPr lIns="0" tIns="0" rIns="0" bIns="0" anchor="ctr" anchorCtr="0">
            <a:noAutofit/>
          </a:bodyPr>
          <a:lstStyle/>
          <a:p>
            <a:pPr lvl="0"/>
            <a:r>
              <a:rPr lang="en-US"/>
              <a:t>Click to edit the title text format</a:t>
            </a:r>
          </a:p>
        </p:txBody>
      </p:sp>
      <p:sp>
        <p:nvSpPr>
          <p:cNvPr id="4" name="Text Placeholder 3"/>
          <p:cNvSpPr txBox="1">
            <a:spLocks noGrp="1"/>
          </p:cNvSpPr>
          <p:nvPr>
            <p:ph type="body" idx="1"/>
          </p:nvPr>
        </p:nvSpPr>
        <p:spPr>
          <a:xfrm>
            <a:off x="0" y="7107479"/>
            <a:ext cx="4773240" cy="39776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lvl="0" algn="l" rtl="0" hangingPunct="0">
        <a:buNone/>
        <a:tabLst/>
        <a:defRPr lang="en-US" sz="3600" b="0" i="0" u="none" strike="noStrike" kern="1200">
          <a:ln>
            <a:noFill/>
          </a:ln>
          <a:solidFill>
            <a:srgbClr val="FFFFFF"/>
          </a:solidFill>
          <a:latin typeface="Source Sans Pro Semibold" pitchFamily="34"/>
          <a:ea typeface="Microsoft YaHei" pitchFamily="2"/>
          <a:cs typeface="Mangal" pitchFamily="2"/>
        </a:defRPr>
      </a:lvl1pPr>
    </p:titleStyle>
    <p:bodyStyle>
      <a:lvl1pPr marL="0" marR="0" indent="0" rtl="0" hangingPunct="0">
        <a:spcBef>
          <a:spcPts val="0"/>
        </a:spcBef>
        <a:spcAft>
          <a:spcPts val="0"/>
        </a:spcAft>
        <a:tabLst/>
        <a:defRPr lang="en-US" sz="600" b="0" i="0" u="none" strike="noStrike" kern="1200">
          <a:ln>
            <a:noFill/>
          </a:ln>
          <a:latin typeface="Arial"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0" y="-342720"/>
            <a:ext cx="2217599" cy="281880"/>
          </a:xfrm>
          <a:prstGeom prst="rect">
            <a:avLst/>
          </a:prstGeom>
          <a:noFill/>
          <a:ln>
            <a:noFill/>
          </a:ln>
        </p:spPr>
        <p:txBody>
          <a:bodyPr lIns="0" tIns="0" rIns="0" bIns="0" anchor="t" anchorCtr="0"/>
          <a:lstStyle/>
          <a:p>
            <a:endParaRPr lang="en-US"/>
          </a:p>
        </p:txBody>
      </p:sp>
      <p:sp>
        <p:nvSpPr>
          <p:cNvPr id="3" name="Text Placeholder 2"/>
          <p:cNvSpPr txBox="1">
            <a:spLocks noGrp="1"/>
          </p:cNvSpPr>
          <p:nvPr>
            <p:ph type="body" idx="1"/>
          </p:nvPr>
        </p:nvSpPr>
        <p:spPr>
          <a:xfrm>
            <a:off x="0" y="6953760"/>
            <a:ext cx="2356560" cy="602532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p:nvPr/>
        </p:nvSpPr>
        <p:spPr>
          <a:xfrm>
            <a:off x="1105200" y="991080"/>
            <a:ext cx="6927479" cy="249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5" name="Right Triangle 10"/>
          <p:cNvSpPr/>
          <p:nvPr/>
        </p:nvSpPr>
        <p:spPr>
          <a:xfrm flipV="1">
            <a:off x="1683000" y="3407400"/>
            <a:ext cx="605880" cy="65988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10800 f8 1"/>
              <a:gd name="f16" fmla="*/ 0 f9 1"/>
              <a:gd name="f17" fmla="*/ f10 1 f2"/>
              <a:gd name="f18" fmla="*/ 5400 f8 1"/>
              <a:gd name="f19" fmla="*/ 10800 f9 1"/>
              <a:gd name="f20" fmla="*/ 0 f8 1"/>
              <a:gd name="f21" fmla="*/ 21600 f9 1"/>
              <a:gd name="f22" fmla="*/ 21600 f8 1"/>
              <a:gd name="f23" fmla="*/ 16200 f8 1"/>
              <a:gd name="f24" fmla="+- f17 0 f1"/>
            </a:gdLst>
            <a:ahLst/>
            <a:cxnLst>
              <a:cxn ang="3cd4">
                <a:pos x="hc" y="t"/>
              </a:cxn>
              <a:cxn ang="0">
                <a:pos x="r" y="vc"/>
              </a:cxn>
              <a:cxn ang="cd4">
                <a:pos x="hc" y="b"/>
              </a:cxn>
              <a:cxn ang="cd2">
                <a:pos x="l" y="vc"/>
              </a:cxn>
              <a:cxn ang="f24">
                <a:pos x="f15" y="f16"/>
              </a:cxn>
              <a:cxn ang="f24">
                <a:pos x="f18" y="f19"/>
              </a:cxn>
              <a:cxn ang="f24">
                <a:pos x="f20" y="f21"/>
              </a:cxn>
              <a:cxn ang="f24">
                <a:pos x="f15" y="f21"/>
              </a:cxn>
              <a:cxn ang="f24">
                <a:pos x="f22" y="f21"/>
              </a:cxn>
              <a:cxn ang="f24">
                <a:pos x="f23" y="f19"/>
              </a:cxn>
            </a:cxnLst>
            <a:rect l="f11" t="f14" r="f12" b="f13"/>
            <a:pathLst>
              <a:path w="21600" h="21600">
                <a:moveTo>
                  <a:pt x="f5" y="f5"/>
                </a:moveTo>
                <a:lnTo>
                  <a:pt x="f6" y="f6"/>
                </a:lnTo>
                <a:lnTo>
                  <a:pt x="f5" y="f6"/>
                </a:lnTo>
                <a:lnTo>
                  <a:pt x="f5" y="f5"/>
                </a:lnTo>
                <a:close/>
              </a:path>
            </a:pathLst>
          </a:custGeom>
          <a:solidFill>
            <a:srgbClr val="E4E5E6"/>
          </a:solidFill>
          <a:ln>
            <a:noFill/>
            <a:prstDash val="solid"/>
          </a:ln>
        </p:spPr>
        <p:txBody>
          <a:bodyPr vert="horz" wrap="square" lIns="91440" tIns="45720" rIns="91440" bIns="45720" anchor="t"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34"/>
              <a:ea typeface="Microsoft YaHei" pitchFamily="2"/>
              <a:cs typeface="Mangal" pitchFamily="2"/>
            </a:endParaRPr>
          </a:p>
        </p:txBody>
      </p:sp>
      <p:sp>
        <p:nvSpPr>
          <p:cNvPr id="6" name="TextBox 12"/>
          <p:cNvSpPr/>
          <p:nvPr/>
        </p:nvSpPr>
        <p:spPr>
          <a:xfrm>
            <a:off x="1103400" y="4311720"/>
            <a:ext cx="2610720" cy="66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1">
              <a:lnSpc>
                <a:spcPct val="93000"/>
              </a:lnSpc>
              <a:spcBef>
                <a:spcPts val="0"/>
              </a:spcBef>
              <a:spcAft>
                <a:spcPts val="0"/>
              </a:spcAft>
              <a:buNone/>
              <a:tabLst/>
            </a:pPr>
            <a:r>
              <a:rPr lang="en-US" sz="3600" b="0" i="0" u="none" strike="noStrike" kern="1200" spc="0">
                <a:ln>
                  <a:noFill/>
                </a:ln>
                <a:solidFill>
                  <a:srgbClr val="000000"/>
                </a:solidFill>
                <a:latin typeface="Source Sans Pro Semibold" pitchFamily="34"/>
                <a:ea typeface="Microsoft YaHei" pitchFamily="2"/>
                <a:cs typeface="Mangal" pitchFamily="2"/>
              </a:rPr>
              <a:t>Thank you.</a:t>
            </a:r>
          </a:p>
        </p:txBody>
      </p:sp>
      <p:pic>
        <p:nvPicPr>
          <p:cNvPr id="7" name="Picture 6">
            <a:extLst>
              <a:ext uri="{FF2B5EF4-FFF2-40B4-BE49-F238E27FC236}"/>
            </a:extLst>
          </p:cNvPr>
          <p:cNvPicPr>
            <a:picLocks noChangeAspect="1"/>
          </p:cNvPicPr>
          <p:nvPr/>
        </p:nvPicPr>
        <p:blipFill>
          <a:blip r:embed="rId13">
            <a:lum/>
            <a:alphaModFix/>
          </a:blip>
          <a:srcRect/>
          <a:stretch>
            <a:fillRect/>
          </a:stretch>
        </p:blipFill>
        <p:spPr>
          <a:xfrm>
            <a:off x="0" y="6264360"/>
            <a:ext cx="9143640" cy="1151280"/>
          </a:xfrm>
          <a:prstGeom prst="rect">
            <a:avLst/>
          </a:prstGeom>
          <a:noFill/>
          <a:ln>
            <a:noFill/>
          </a:ln>
        </p:spPr>
      </p:pic>
      <p:pic>
        <p:nvPicPr>
          <p:cNvPr id="8" name="Picture 7">
            <a:extLst>
              <a:ext uri="{FF2B5EF4-FFF2-40B4-BE49-F238E27FC236}"/>
            </a:extLst>
          </p:cNvPr>
          <p:cNvPicPr>
            <a:picLocks noChangeAspect="1"/>
          </p:cNvPicPr>
          <p:nvPr/>
        </p:nvPicPr>
        <p:blipFill>
          <a:blip r:embed="rId14">
            <a:lum/>
            <a:alphaModFix/>
          </a:blip>
          <a:srcRect/>
          <a:stretch>
            <a:fillRect/>
          </a:stretch>
        </p:blipFill>
        <p:spPr>
          <a:xfrm>
            <a:off x="6367680" y="4360320"/>
            <a:ext cx="1609200" cy="1399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600" b="0" i="0" u="none" strike="noStrike" kern="1200">
          <a:ln>
            <a:noFill/>
          </a:ln>
          <a:latin typeface="Arial" pitchFamily="34"/>
          <a:ea typeface="Microsoft YaHei" pitchFamily="2"/>
          <a:cs typeface="Mangal" pitchFamily="2"/>
        </a:defRPr>
      </a:lvl1pPr>
    </p:titleStyle>
    <p:bodyStyle>
      <a:lvl1pPr rtl="0" hangingPunct="0">
        <a:spcBef>
          <a:spcPts val="0"/>
        </a:spcBef>
        <a:spcAft>
          <a:spcPts val="0"/>
        </a:spcAft>
        <a:tabLst/>
        <a:defRPr lang="en-US" sz="600" b="0" i="0" u="none" strike="noStrike" kern="1200">
          <a:ln>
            <a:noFill/>
          </a:ln>
          <a:latin typeface="Arial"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21240" y="-16200"/>
            <a:ext cx="9302040" cy="6976080"/>
          </a:xfrm>
          <a:prstGeom prst="rect">
            <a:avLst/>
          </a:prstGeom>
          <a:noFill/>
          <a:ln>
            <a:noFill/>
          </a:ln>
        </p:spPr>
      </p:pic>
      <p:sp>
        <p:nvSpPr>
          <p:cNvPr id="3" name="Text Placeholder 2"/>
          <p:cNvSpPr txBox="1">
            <a:spLocks noGrp="1"/>
          </p:cNvSpPr>
          <p:nvPr>
            <p:ph type="body" idx="1"/>
          </p:nvPr>
        </p:nvSpPr>
        <p:spPr>
          <a:xfrm>
            <a:off x="6172200" y="5796720"/>
            <a:ext cx="5194080" cy="3398040"/>
          </a:xfrm>
          <a:prstGeom prst="rect">
            <a:avLst/>
          </a:prstGeom>
          <a:noFill/>
          <a:ln>
            <a:noFill/>
          </a:ln>
        </p:spPr>
        <p:txBody>
          <a:bodyPr lIns="0" tIns="0" rIns="0" bIns="0">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4" name="Rectangle 1"/>
          <p:cNvSpPr txBox="1"/>
          <p:nvPr/>
        </p:nvSpPr>
        <p:spPr>
          <a:xfrm>
            <a:off x="216000" y="1740239"/>
            <a:ext cx="5626079" cy="2069640"/>
          </a:xfrm>
          <a:prstGeom prst="rect">
            <a:avLst/>
          </a:prstGeom>
          <a:noFill/>
          <a:ln>
            <a:noFill/>
          </a:ln>
        </p:spPr>
        <p:txBody>
          <a:bodyPr vert="horz" wrap="square" lIns="0" tIns="0" rIns="0" bIns="0" anchor="t" compatLnSpc="0">
            <a:noAutofit/>
          </a:bodyPr>
          <a:lstStyle/>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600" b="0" i="0" u="none" strike="noStrike" kern="1200" spc="0">
                <a:ln>
                  <a:noFill/>
                </a:ln>
                <a:solidFill>
                  <a:srgbClr val="FFFFFF"/>
                </a:solidFill>
                <a:latin typeface="Source Sans Pro Semibold" pitchFamily="34"/>
                <a:ea typeface="Microsoft YaHei" pitchFamily="2"/>
                <a:cs typeface="Arial" pitchFamily="34"/>
              </a:rPr>
              <a:t>General Disclaimer</a:t>
            </a:r>
          </a:p>
          <a:p>
            <a:pPr marL="0" marR="0" lvl="0" indent="0" algn="l" rtl="0" hangingPunct="1">
              <a:lnSpc>
                <a:spcPct val="100000"/>
              </a:lnSpc>
              <a:spcBef>
                <a:spcPts val="0"/>
              </a:spcBef>
              <a:spcAft>
                <a:spcPts val="0"/>
              </a:spcAft>
              <a:buNone/>
              <a:tabLst>
                <a:tab pos="0" algn="l"/>
                <a:tab pos="569880" algn="l"/>
                <a:tab pos="1484279" algn="l"/>
                <a:tab pos="2398680" algn="l"/>
                <a:tab pos="3313080" algn="l"/>
                <a:tab pos="4227479" algn="l"/>
                <a:tab pos="5141880" algn="l"/>
                <a:tab pos="6056280" algn="l"/>
                <a:tab pos="6970680" algn="l"/>
                <a:tab pos="7885079" algn="l"/>
                <a:tab pos="8799480" algn="l"/>
                <a:tab pos="9713879" algn="l"/>
              </a:tabLst>
            </a:pPr>
            <a:r>
              <a:rPr lang="en-US" sz="1100" b="0" i="0" u="none" strike="noStrike" kern="1200" spc="0">
                <a:ln>
                  <a:noFill/>
                </a:ln>
                <a:solidFill>
                  <a:srgbClr val="FFFFFF"/>
                </a:solidFill>
                <a:latin typeface="Source Sans Pro" pitchFamily="34"/>
                <a:ea typeface="Microsoft YaHei" pitchFamily="2"/>
                <a:cs typeface="Arial" pitchFamily="34"/>
              </a:rPr>
              <a:t>This document is not to be construed as a promise by any participating organisation to develop, deliver, or market a product.  It is not a commitment to deliver any material, code, or functionality, and should not be relied upon in making purchasing decisions.  openSUSE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openSUSE products remains at the sole discretion of openSUSE.  Further, openSUSE reserves the right to revise this document and to make changes to its content, at any time, without obligation to notify any person or entity of such revisions or changes. All openSUSE marks referenced in this presentation are trademarks or registered trademarks of SUSE LLC, in the United States and other countries.  All third-party trademarks are the property of their respective owners.</a:t>
            </a:r>
          </a:p>
        </p:txBody>
      </p:sp>
      <p:sp>
        <p:nvSpPr>
          <p:cNvPr id="5" name="Title Placeholder 4"/>
          <p:cNvSpPr txBox="1">
            <a:spLocks noGrp="1"/>
          </p:cNvSpPr>
          <p:nvPr>
            <p:ph type="title"/>
          </p:nvPr>
        </p:nvSpPr>
        <p:spPr>
          <a:xfrm>
            <a:off x="216000" y="201240"/>
            <a:ext cx="6210000" cy="1539000"/>
          </a:xfrm>
          <a:prstGeom prst="rect">
            <a:avLst/>
          </a:prstGeom>
          <a:noFill/>
          <a:ln>
            <a:noFill/>
          </a:ln>
        </p:spPr>
        <p:txBody>
          <a:bodyPr lIns="0" tIns="0" rIns="0" bIns="0" anchor="t" anchorCtr="0">
            <a:noAutofit/>
          </a:bodyPr>
          <a:lstStyle/>
          <a:p>
            <a:pPr lvl="0"/>
            <a:r>
              <a:rPr lang="en-US"/>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lvl="0" algn="l" rtl="0" hangingPunct="0">
        <a:buNone/>
        <a:tabLst/>
        <a:defRPr lang="en-US" sz="1600" b="0" i="0" u="none" strike="noStrike" kern="1200">
          <a:ln>
            <a:noFill/>
          </a:ln>
          <a:solidFill>
            <a:srgbClr val="FFFFFF"/>
          </a:solidFill>
          <a:latin typeface="Source Sans Pro Semibold" pitchFamily="34"/>
          <a:ea typeface="Microsoft YaHei" pitchFamily="2"/>
          <a:cs typeface="Mangal" pitchFamily="2"/>
        </a:defRPr>
      </a:lvl1pPr>
    </p:titleStyle>
    <p:bodyStyle>
      <a:lvl1pPr lvl="0"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1pPr>
      <a:lvl2pPr lvl="1"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2pPr>
      <a:lvl3pPr lvl="2" rtl="0" hangingPunct="0">
        <a:spcBef>
          <a:spcPts val="0"/>
        </a:spcBef>
        <a:spcAft>
          <a:spcPts val="0"/>
        </a:spcAft>
        <a:buSzPct val="7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3pPr>
      <a:lvl4pPr lvl="3"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4pPr>
      <a:lvl5pPr lvl="4" rtl="0" hangingPunct="0">
        <a:spcBef>
          <a:spcPts val="0"/>
        </a:spcBef>
        <a:spcAft>
          <a:spcPts val="0"/>
        </a:spcAft>
        <a:buSzPct val="7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5pPr>
      <a:lvl6pPr lvl="5"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6pPr>
      <a:lvl7pPr lvl="6" rtl="0" hangingPunct="0">
        <a:spcBef>
          <a:spcPts val="0"/>
        </a:spcBef>
        <a:spcAft>
          <a:spcPts val="0"/>
        </a:spcAft>
        <a:buSzPct val="45000"/>
        <a:buFont typeface="StarSymbol"/>
        <a:buChar char="●"/>
        <a:tabLst/>
        <a:defRPr lang="en-US" sz="1600" b="0" i="0" u="none" strike="noStrike" kern="1200">
          <a:ln>
            <a:noFill/>
          </a:ln>
          <a:solidFill>
            <a:srgbClr val="FFFFFF"/>
          </a:solidFill>
          <a:latin typeface="Source Sans Pro Semibold" pitchFamily="34"/>
          <a:ea typeface="Microsoft YaHei" pitchFamily="2"/>
          <a:cs typeface="Mang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extLst>
          </p:cNvPr>
          <p:cNvPicPr>
            <a:picLocks noChangeAspect="1"/>
          </p:cNvPicPr>
          <p:nvPr/>
        </p:nvPicPr>
        <p:blipFill>
          <a:blip r:embed="rId13">
            <a:lum/>
            <a:alphaModFix/>
          </a:blip>
          <a:srcRect/>
          <a:stretch>
            <a:fillRect/>
          </a:stretch>
        </p:blipFill>
        <p:spPr>
          <a:xfrm>
            <a:off x="0" y="6264719"/>
            <a:ext cx="9143640" cy="1151280"/>
          </a:xfrm>
          <a:prstGeom prst="rect">
            <a:avLst/>
          </a:prstGeom>
          <a:noFill/>
          <a:ln>
            <a:noFill/>
          </a:ln>
        </p:spPr>
      </p:pic>
      <p:sp>
        <p:nvSpPr>
          <p:cNvPr id="3" name="Title Placeholder 2"/>
          <p:cNvSpPr txBox="1">
            <a:spLocks noGrp="1"/>
          </p:cNvSpPr>
          <p:nvPr>
            <p:ph type="title"/>
          </p:nvPr>
        </p:nvSpPr>
        <p:spPr>
          <a:xfrm>
            <a:off x="822960" y="75960"/>
            <a:ext cx="7534800" cy="987480"/>
          </a:xfrm>
          <a:prstGeom prst="rect">
            <a:avLst/>
          </a:prstGeom>
          <a:noFill/>
          <a:ln>
            <a:noFill/>
          </a:ln>
        </p:spPr>
        <p:txBody>
          <a:bodyPr lIns="0" tIns="0" rIns="0" bIns="0" anchor="ctr"/>
          <a:lstStyle/>
          <a:p>
            <a:endParaRPr lang="en-US"/>
          </a:p>
        </p:txBody>
      </p:sp>
      <p:sp>
        <p:nvSpPr>
          <p:cNvPr id="4" name="Text Placeholder 3"/>
          <p:cNvSpPr txBox="1">
            <a:spLocks noGrp="1"/>
          </p:cNvSpPr>
          <p:nvPr>
            <p:ph type="body" idx="1"/>
          </p:nvPr>
        </p:nvSpPr>
        <p:spPr>
          <a:xfrm>
            <a:off x="822960" y="1274040"/>
            <a:ext cx="7534800" cy="3977640"/>
          </a:xfrm>
          <a:prstGeom prst="rect">
            <a:avLst/>
          </a:prstGeom>
          <a:noFill/>
          <a:ln>
            <a:noFill/>
          </a:ln>
        </p:spPr>
        <p:txBody>
          <a:bodyPr lIns="0" tIns="0" rIns="0" bIns="0"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p:nvSpPr>
        <p:spPr>
          <a:xfrm>
            <a:off x="36000" y="6486840"/>
            <a:ext cx="802440" cy="432720"/>
          </a:xfrm>
          <a:prstGeom prst="rect">
            <a:avLst/>
          </a:prstGeom>
          <a:noFill/>
          <a:ln>
            <a:noFill/>
          </a:ln>
        </p:spPr>
        <p:txBody>
          <a:bodyPr vert="horz" wrap="none" lIns="90000" tIns="45000" rIns="90000" bIns="45000" anchor="ctr" compatLnSpc="0">
            <a:spAutoFit/>
          </a:bodyPr>
          <a:lstStyle/>
          <a:p>
            <a:pPr marL="0" marR="0" lvl="0" indent="0" algn="ctr" rtl="0" hangingPunct="0">
              <a:lnSpc>
                <a:spcPct val="100000"/>
              </a:lnSpc>
              <a:spcBef>
                <a:spcPts val="0"/>
              </a:spcBef>
              <a:spcAft>
                <a:spcPts val="0"/>
              </a:spcAft>
              <a:buNone/>
              <a:tabLst/>
            </a:pPr>
            <a:fld id="{23FD3BA7-2336-45AF-8CE9-5419968F32CB}" type="slidenum">
              <a:t>‹#›</a:t>
            </a:fld>
            <a:endParaRPr lang="en-US" sz="1100" b="0" i="0" u="none" strike="noStrike" kern="1200">
              <a:ln>
                <a:noFill/>
              </a:ln>
              <a:solidFill>
                <a:srgbClr val="FFFFFF"/>
              </a:solidFill>
              <a:latin typeface="Source Sans Pro Semibold" pitchFamily="34"/>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hangingPunct="0">
        <a:tabLst/>
        <a:defRPr lang="en-US" sz="3400" b="1" i="0" u="none" strike="noStrike" kern="1200">
          <a:ln>
            <a:noFill/>
          </a:ln>
          <a:solidFill>
            <a:srgbClr val="000000"/>
          </a:solidFill>
          <a:latin typeface="Source Sans Pro Semibold" pitchFamily="34"/>
          <a:ea typeface="Microsoft YaHei" pitchFamily="2"/>
          <a:cs typeface="Mangal" pitchFamily="2"/>
        </a:defRPr>
      </a:lvl1pPr>
    </p:titleStyle>
    <p:bodyStyle>
      <a:lvl1pPr marL="0" marR="0" indent="0" rtl="0" hangingPunct="0">
        <a:spcBef>
          <a:spcPts val="0"/>
        </a:spcBef>
        <a:spcAft>
          <a:spcPts val="1148"/>
        </a:spcAft>
        <a:tabLst/>
        <a:defRPr lang="en-US" sz="2600" b="0" i="0" u="none" strike="noStrike" kern="1200">
          <a:ln>
            <a:noFill/>
          </a:ln>
          <a:solidFill>
            <a:srgbClr val="000000"/>
          </a:solidFill>
          <a:latin typeface="Source Sans Pro" pitchFamily="34"/>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hyperlink" Target="mailto:rbrown@opensus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93768" y="859183"/>
            <a:ext cx="6463147" cy="1276491"/>
          </a:xfrm>
        </p:spPr>
        <p:txBody>
          <a:bodyPr/>
          <a:lstStyle/>
          <a:p>
            <a:pPr lvl="0"/>
            <a:r>
              <a:rPr lang="en-US" sz="3600" b="1" dirty="0" smtClean="0">
                <a:latin typeface="Calibri"/>
                <a:cs typeface="Calibri"/>
              </a:rPr>
              <a:t>Managing VMware infrastructure</a:t>
            </a:r>
            <a:br>
              <a:rPr lang="en-US" sz="3600" b="1" dirty="0" smtClean="0">
                <a:latin typeface="Calibri"/>
                <a:cs typeface="Calibri"/>
              </a:rPr>
            </a:br>
            <a:r>
              <a:rPr lang="en-US" sz="3600" b="1" dirty="0" smtClean="0">
                <a:latin typeface="Calibri"/>
                <a:cs typeface="Calibri"/>
              </a:rPr>
              <a:t>using salt-cloud</a:t>
            </a:r>
            <a:endParaRPr lang="en-US" sz="3600" b="1" dirty="0">
              <a:latin typeface="Calibri"/>
              <a:cs typeface="Calibri"/>
            </a:endParaRPr>
          </a:p>
        </p:txBody>
      </p:sp>
      <p:sp>
        <p:nvSpPr>
          <p:cNvPr id="4" name="Shape 76"/>
          <p:cNvSpPr txBox="1"/>
          <p:nvPr/>
        </p:nvSpPr>
        <p:spPr>
          <a:xfrm>
            <a:off x="491049" y="6270963"/>
            <a:ext cx="4837463" cy="3105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n-US" b="1" dirty="0" smtClean="0">
                <a:solidFill>
                  <a:schemeClr val="lt1"/>
                </a:solidFill>
                <a:latin typeface="Calibri"/>
                <a:cs typeface="Calibri"/>
              </a:rPr>
              <a:t>#oSC16 #</a:t>
            </a:r>
            <a:r>
              <a:rPr lang="en-US" b="1" dirty="0" err="1" smtClean="0">
                <a:solidFill>
                  <a:schemeClr val="lt1"/>
                </a:solidFill>
                <a:latin typeface="Calibri"/>
                <a:cs typeface="Calibri"/>
              </a:rPr>
              <a:t>openSUSE</a:t>
            </a:r>
            <a:r>
              <a:rPr lang="en-US" b="1" dirty="0" smtClean="0">
                <a:solidFill>
                  <a:schemeClr val="lt1"/>
                </a:solidFill>
                <a:latin typeface="Calibri"/>
                <a:cs typeface="Calibri"/>
              </a:rPr>
              <a:t> #</a:t>
            </a:r>
            <a:r>
              <a:rPr lang="en-US" b="1" dirty="0" smtClean="0">
                <a:solidFill>
                  <a:schemeClr val="lt1"/>
                </a:solidFill>
                <a:latin typeface="Calibri"/>
                <a:cs typeface="Calibri"/>
              </a:rPr>
              <a:t>Clemson #</a:t>
            </a:r>
            <a:r>
              <a:rPr lang="en-US" b="1" dirty="0" err="1" smtClean="0">
                <a:solidFill>
                  <a:schemeClr val="lt1"/>
                </a:solidFill>
                <a:latin typeface="Calibri"/>
                <a:cs typeface="Calibri"/>
              </a:rPr>
              <a:t>ClemsonTigers</a:t>
            </a:r>
            <a:endParaRPr lang="en-US" b="1" dirty="0">
              <a:solidFill>
                <a:schemeClr val="lt1"/>
              </a:solidFill>
              <a:latin typeface="Calibri"/>
              <a:cs typeface="Calibri"/>
            </a:endParaRPr>
          </a:p>
        </p:txBody>
      </p:sp>
      <p:sp>
        <p:nvSpPr>
          <p:cNvPr id="5" name="Title 1"/>
          <p:cNvSpPr txBox="1">
            <a:spLocks/>
          </p:cNvSpPr>
          <p:nvPr/>
        </p:nvSpPr>
        <p:spPr>
          <a:xfrm>
            <a:off x="293769" y="3477045"/>
            <a:ext cx="7306327" cy="776481"/>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1800" dirty="0" err="1">
                <a:solidFill>
                  <a:schemeClr val="bg1"/>
                </a:solidFill>
                <a:latin typeface="Calibri"/>
                <a:cs typeface="Calibri"/>
              </a:rPr>
              <a:t>GitHub</a:t>
            </a:r>
            <a:r>
              <a:rPr lang="en-US" sz="1800" dirty="0" smtClean="0">
                <a:solidFill>
                  <a:schemeClr val="bg1"/>
                </a:solidFill>
                <a:latin typeface="Calibri"/>
                <a:cs typeface="Calibri"/>
              </a:rPr>
              <a:t>:	@</a:t>
            </a:r>
            <a:r>
              <a:rPr lang="en-US" sz="1800" dirty="0" err="1">
                <a:solidFill>
                  <a:schemeClr val="bg1"/>
                </a:solidFill>
                <a:latin typeface="Calibri"/>
                <a:cs typeface="Calibri"/>
              </a:rPr>
              <a:t>nmadhok</a:t>
            </a:r>
            <a:endParaRPr lang="en-US" sz="1800" dirty="0">
              <a:solidFill>
                <a:schemeClr val="bg1"/>
              </a:solidFill>
              <a:latin typeface="Calibri"/>
              <a:cs typeface="Calibri"/>
            </a:endParaRPr>
          </a:p>
          <a:p>
            <a:pPr lvl="0">
              <a:lnSpc>
                <a:spcPct val="93000"/>
              </a:lnSpc>
              <a:tabLst>
                <a:tab pos="1195388" algn="l"/>
              </a:tabLst>
            </a:pPr>
            <a:r>
              <a:rPr lang="en-US" sz="1800" dirty="0">
                <a:solidFill>
                  <a:schemeClr val="bg1"/>
                </a:solidFill>
                <a:latin typeface="Calibri"/>
                <a:cs typeface="Calibri"/>
              </a:rPr>
              <a:t>Twitter</a:t>
            </a:r>
            <a:r>
              <a:rPr lang="en-US" sz="1800" dirty="0" smtClean="0">
                <a:solidFill>
                  <a:schemeClr val="bg1"/>
                </a:solidFill>
                <a:latin typeface="Calibri"/>
                <a:cs typeface="Calibri"/>
              </a:rPr>
              <a:t>:	@</a:t>
            </a:r>
            <a:r>
              <a:rPr lang="en-US" sz="1800" dirty="0">
                <a:solidFill>
                  <a:schemeClr val="bg1"/>
                </a:solidFill>
                <a:latin typeface="Calibri"/>
                <a:cs typeface="Calibri"/>
              </a:rPr>
              <a:t>_</a:t>
            </a:r>
            <a:r>
              <a:rPr lang="en-US" sz="1800" dirty="0" err="1">
                <a:solidFill>
                  <a:schemeClr val="bg1"/>
                </a:solidFill>
                <a:latin typeface="Calibri"/>
                <a:cs typeface="Calibri"/>
              </a:rPr>
              <a:t>nmadhok</a:t>
            </a:r>
            <a:r>
              <a:rPr lang="en-US" sz="1800" dirty="0">
                <a:solidFill>
                  <a:schemeClr val="bg1"/>
                </a:solidFill>
                <a:latin typeface="Calibri"/>
                <a:cs typeface="Calibri"/>
              </a:rPr>
              <a:t>_</a:t>
            </a:r>
          </a:p>
          <a:p>
            <a:pPr lvl="0">
              <a:lnSpc>
                <a:spcPct val="93000"/>
              </a:lnSpc>
              <a:tabLst>
                <a:tab pos="1195388" algn="l"/>
              </a:tabLst>
            </a:pPr>
            <a:r>
              <a:rPr lang="en-US" sz="1800" dirty="0" smtClean="0">
                <a:solidFill>
                  <a:schemeClr val="bg1"/>
                </a:solidFill>
                <a:latin typeface="Calibri"/>
                <a:cs typeface="Calibri"/>
              </a:rPr>
              <a:t>LinkedIn:	https</a:t>
            </a:r>
            <a:r>
              <a:rPr lang="en-US" sz="1800" dirty="0">
                <a:solidFill>
                  <a:schemeClr val="bg1"/>
                </a:solidFill>
                <a:latin typeface="Calibri"/>
                <a:cs typeface="Calibri"/>
              </a:rPr>
              <a:t>://</a:t>
            </a:r>
            <a:r>
              <a:rPr lang="en-US" sz="1800" dirty="0" err="1">
                <a:solidFill>
                  <a:schemeClr val="bg1"/>
                </a:solidFill>
                <a:latin typeface="Calibri"/>
                <a:cs typeface="Calibri"/>
              </a:rPr>
              <a:t>linkedin.com</a:t>
            </a:r>
            <a:r>
              <a:rPr lang="en-US" sz="1800" dirty="0">
                <a:solidFill>
                  <a:schemeClr val="bg1"/>
                </a:solidFill>
                <a:latin typeface="Calibri"/>
                <a:cs typeface="Calibri"/>
              </a:rPr>
              <a:t>/in/</a:t>
            </a:r>
            <a:r>
              <a:rPr lang="en-US" sz="1800" dirty="0" err="1">
                <a:solidFill>
                  <a:schemeClr val="bg1"/>
                </a:solidFill>
                <a:latin typeface="Calibri"/>
                <a:cs typeface="Calibri"/>
              </a:rPr>
              <a:t>nitinmadhok</a:t>
            </a:r>
            <a:endParaRPr lang="en-US" sz="1800" dirty="0">
              <a:solidFill>
                <a:schemeClr val="bg1"/>
              </a:solidFill>
              <a:latin typeface="Calibri"/>
              <a:cs typeface="Calibri"/>
            </a:endParaRPr>
          </a:p>
        </p:txBody>
      </p:sp>
      <p:sp>
        <p:nvSpPr>
          <p:cNvPr id="6" name="Shape 20"/>
          <p:cNvSpPr txBox="1">
            <a:spLocks/>
          </p:cNvSpPr>
          <p:nvPr/>
        </p:nvSpPr>
        <p:spPr>
          <a:xfrm>
            <a:off x="207459" y="3071872"/>
            <a:ext cx="6056017" cy="405173"/>
          </a:xfrm>
          <a:prstGeom prst="rect">
            <a:avLst/>
          </a:prstGeom>
        </p:spPr>
        <p:txBody>
          <a:bodyPr lIns="91425" tIns="91425" rIns="91425" bIns="91425" anchor="t" anchorCtr="0">
            <a:noAutofit/>
          </a:bodyPr>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a:lnSpc>
                <a:spcPts val="1900"/>
              </a:lnSpc>
            </a:pPr>
            <a:r>
              <a:rPr lang="en-US" sz="2000" b="1" i="1" dirty="0" smtClean="0">
                <a:latin typeface="Calibri"/>
                <a:ea typeface="Arial" charset="0"/>
                <a:cs typeface="Calibri"/>
                <a:sym typeface="Lato"/>
              </a:rPr>
              <a:t>Nitin Madhok, Systems Developer, Clemson University</a:t>
            </a:r>
            <a:endParaRPr lang="en-US" sz="2000" i="1" dirty="0">
              <a:latin typeface="Calibri"/>
              <a:ea typeface="Arial" charset="0"/>
              <a:cs typeface="Calibri"/>
              <a:sym typeface="Lato"/>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5" name="Shape 82"/>
          <p:cNvSpPr txBox="1">
            <a:spLocks/>
          </p:cNvSpPr>
          <p:nvPr/>
        </p:nvSpPr>
        <p:spPr>
          <a:xfrm>
            <a:off x="450143" y="216535"/>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err="1" smtClean="0">
                <a:solidFill>
                  <a:srgbClr val="3F3F3F"/>
                </a:solidFill>
                <a:latin typeface="Calibri"/>
                <a:cs typeface="Calibri"/>
              </a:rPr>
              <a:t>whoami</a:t>
            </a:r>
            <a:endParaRPr lang="en-US" sz="3250" b="1" dirty="0">
              <a:solidFill>
                <a:srgbClr val="3F3F3F"/>
              </a:solidFill>
              <a:latin typeface="Calibri"/>
              <a:cs typeface="Calibri"/>
            </a:endParaRPr>
          </a:p>
        </p:txBody>
      </p:sp>
      <p:sp>
        <p:nvSpPr>
          <p:cNvPr id="6" name="Shape 83"/>
          <p:cNvSpPr txBox="1">
            <a:spLocks/>
          </p:cNvSpPr>
          <p:nvPr/>
        </p:nvSpPr>
        <p:spPr>
          <a:xfrm>
            <a:off x="450143" y="805221"/>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c</a:t>
            </a:r>
            <a:r>
              <a:rPr lang="en-US" sz="1800" i="1" dirty="0" smtClean="0">
                <a:solidFill>
                  <a:srgbClr val="42942A"/>
                </a:solidFill>
                <a:latin typeface="Calibri"/>
                <a:cs typeface="Calibri"/>
              </a:rPr>
              <a:t>ouple of things about me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7" name="Shape 85"/>
          <p:cNvSpPr txBox="1"/>
          <p:nvPr/>
        </p:nvSpPr>
        <p:spPr>
          <a:xfrm>
            <a:off x="457200" y="1613996"/>
            <a:ext cx="8048847" cy="3022910"/>
          </a:xfrm>
          <a:prstGeom prst="rect">
            <a:avLst/>
          </a:prstGeom>
          <a:noFill/>
          <a:ln>
            <a:noFill/>
          </a:ln>
        </p:spPr>
        <p:txBody>
          <a:bodyPr lIns="91425" tIns="45700" rIns="91425" bIns="45700" anchor="t" anchorCtr="0">
            <a:noAutofit/>
          </a:bodyPr>
          <a:lstStyle/>
          <a:p>
            <a:pPr marL="25400" marR="0" lvl="0" algn="just" rtl="0">
              <a:spcBef>
                <a:spcPts val="0"/>
              </a:spcBef>
              <a:buClr>
                <a:schemeClr val="dk1"/>
              </a:buClr>
              <a:buSzPct val="100000"/>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Spoken </a:t>
            </a:r>
            <a:r>
              <a:rPr lang="en-US" sz="2000" dirty="0" smtClean="0">
                <a:solidFill>
                  <a:schemeClr val="dk1"/>
                </a:solidFill>
                <a:latin typeface="Calibri"/>
                <a:cs typeface="Calibri"/>
              </a:rPr>
              <a:t>at various conferences including SaltConf15, </a:t>
            </a:r>
            <a:r>
              <a:rPr lang="en-US" sz="2000" dirty="0" err="1" smtClean="0">
                <a:solidFill>
                  <a:schemeClr val="dk1"/>
                </a:solidFill>
                <a:latin typeface="Calibri"/>
                <a:cs typeface="Calibri"/>
              </a:rPr>
              <a:t>OpenStack</a:t>
            </a:r>
            <a:r>
              <a:rPr lang="en-US" sz="2000" dirty="0" smtClean="0">
                <a:solidFill>
                  <a:schemeClr val="dk1"/>
                </a:solidFill>
                <a:latin typeface="Calibri"/>
                <a:cs typeface="Calibri"/>
              </a:rPr>
              <a:t> Summit 2015 (Tokyo), </a:t>
            </a:r>
            <a:r>
              <a:rPr lang="en-US" sz="2000" dirty="0" smtClean="0">
                <a:solidFill>
                  <a:schemeClr val="dk1"/>
                </a:solidFill>
                <a:latin typeface="Calibri"/>
                <a:cs typeface="Calibri"/>
              </a:rPr>
              <a:t>SaltConf16, </a:t>
            </a:r>
            <a:r>
              <a:rPr lang="en-US" sz="2000" dirty="0" err="1" smtClean="0">
                <a:solidFill>
                  <a:schemeClr val="dk1"/>
                </a:solidFill>
                <a:latin typeface="Calibri"/>
                <a:cs typeface="Calibri"/>
              </a:rPr>
              <a:t>openSUSE</a:t>
            </a:r>
            <a:r>
              <a:rPr lang="en-US" sz="2000" dirty="0" smtClean="0">
                <a:solidFill>
                  <a:schemeClr val="dk1"/>
                </a:solidFill>
                <a:latin typeface="Calibri"/>
                <a:cs typeface="Calibri"/>
              </a:rPr>
              <a:t> conference 2016 (Germany) </a:t>
            </a:r>
            <a:r>
              <a:rPr lang="en-US" sz="2000" dirty="0" smtClean="0">
                <a:solidFill>
                  <a:schemeClr val="dk1"/>
                </a:solidFill>
                <a:latin typeface="Calibri"/>
                <a:cs typeface="Calibri"/>
              </a:rPr>
              <a:t>etc</a:t>
            </a:r>
            <a:r>
              <a:rPr lang="en-US" sz="2000" dirty="0" smtClean="0">
                <a:solidFill>
                  <a:schemeClr val="dk1"/>
                </a:solidFill>
                <a:latin typeface="Calibri"/>
                <a:cs typeface="Calibri"/>
              </a:rPr>
              <a:t>.</a:t>
            </a: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Involved with the </a:t>
            </a:r>
            <a:r>
              <a:rPr lang="en-US" sz="2000" dirty="0" err="1" smtClean="0">
                <a:solidFill>
                  <a:schemeClr val="dk1"/>
                </a:solidFill>
                <a:latin typeface="Calibri"/>
                <a:cs typeface="Calibri"/>
              </a:rPr>
              <a:t>saltstack</a:t>
            </a:r>
            <a:r>
              <a:rPr lang="en-US" sz="2000" dirty="0" smtClean="0">
                <a:solidFill>
                  <a:schemeClr val="dk1"/>
                </a:solidFill>
                <a:latin typeface="Calibri"/>
                <a:cs typeface="Calibri"/>
              </a:rPr>
              <a:t> project since it’s early stages and also actively  contribute to other open source projects such as </a:t>
            </a:r>
            <a:r>
              <a:rPr lang="en-US" sz="2000" dirty="0" err="1" smtClean="0">
                <a:solidFill>
                  <a:schemeClr val="dk1"/>
                </a:solidFill>
                <a:latin typeface="Calibri"/>
                <a:cs typeface="Calibri"/>
              </a:rPr>
              <a:t>OpenStack</a:t>
            </a:r>
            <a:r>
              <a:rPr lang="en-US" sz="2000" dirty="0" smtClean="0">
                <a:solidFill>
                  <a:schemeClr val="dk1"/>
                </a:solidFill>
                <a:latin typeface="Calibri"/>
                <a:cs typeface="Calibri"/>
              </a:rPr>
              <a:t>, </a:t>
            </a:r>
            <a:r>
              <a:rPr lang="en-US" sz="2000" dirty="0" err="1" smtClean="0">
                <a:solidFill>
                  <a:schemeClr val="dk1"/>
                </a:solidFill>
                <a:latin typeface="Calibri"/>
                <a:cs typeface="Calibri"/>
              </a:rPr>
              <a:t>GitLab</a:t>
            </a:r>
            <a:r>
              <a:rPr lang="en-US" sz="2000" dirty="0" smtClean="0">
                <a:solidFill>
                  <a:schemeClr val="dk1"/>
                </a:solidFill>
                <a:latin typeface="Calibri"/>
                <a:cs typeface="Calibri"/>
              </a:rPr>
              <a:t> etc.</a:t>
            </a: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a:p>
            <a:pPr marL="342900" marR="0" lvl="0" indent="-317500" algn="just" rtl="0">
              <a:spcBef>
                <a:spcPts val="0"/>
              </a:spcBef>
              <a:buClr>
                <a:schemeClr val="dk1"/>
              </a:buClr>
              <a:buSzPct val="100000"/>
              <a:buFont typeface="Arial"/>
              <a:buChar char="•"/>
            </a:pPr>
            <a:r>
              <a:rPr lang="en-US" sz="2000" dirty="0" smtClean="0">
                <a:solidFill>
                  <a:schemeClr val="dk1"/>
                </a:solidFill>
                <a:latin typeface="Calibri"/>
                <a:cs typeface="Calibri"/>
              </a:rPr>
              <a:t>Few </a:t>
            </a:r>
            <a:r>
              <a:rPr lang="en-US" sz="2000" dirty="0" smtClean="0">
                <a:solidFill>
                  <a:schemeClr val="dk1"/>
                </a:solidFill>
                <a:latin typeface="Calibri"/>
                <a:cs typeface="Calibri"/>
              </a:rPr>
              <a:t>of the significant contributions made include making Salt compatible with Python 3, creating salt-cloud VMware driver, creating DNS/ASAM/Spacewalk runners, creating ZFS/</a:t>
            </a:r>
            <a:r>
              <a:rPr lang="en-US" sz="2000" dirty="0" err="1" smtClean="0">
                <a:solidFill>
                  <a:schemeClr val="dk1"/>
                </a:solidFill>
                <a:latin typeface="Calibri"/>
                <a:cs typeface="Calibri"/>
              </a:rPr>
              <a:t>Zpool</a:t>
            </a:r>
            <a:r>
              <a:rPr lang="en-US" sz="2000" dirty="0" smtClean="0">
                <a:solidFill>
                  <a:schemeClr val="dk1"/>
                </a:solidFill>
                <a:latin typeface="Calibri"/>
                <a:cs typeface="Calibri"/>
              </a:rPr>
              <a:t> modules, maintaining </a:t>
            </a:r>
            <a:r>
              <a:rPr lang="en-US" sz="2000" dirty="0" err="1" smtClean="0">
                <a:solidFill>
                  <a:schemeClr val="dk1"/>
                </a:solidFill>
                <a:latin typeface="Calibri"/>
                <a:cs typeface="Calibri"/>
              </a:rPr>
              <a:t>saltstack</a:t>
            </a:r>
            <a:r>
              <a:rPr lang="en-US" sz="2000" dirty="0" smtClean="0">
                <a:solidFill>
                  <a:schemeClr val="dk1"/>
                </a:solidFill>
                <a:latin typeface="Calibri"/>
                <a:cs typeface="Calibri"/>
              </a:rPr>
              <a:t>-formulas etc.</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216535"/>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err="1" smtClean="0">
                <a:solidFill>
                  <a:srgbClr val="3F3F3F"/>
                </a:solidFill>
                <a:latin typeface="Calibri"/>
                <a:cs typeface="Calibri"/>
              </a:rPr>
              <a:t>whoami</a:t>
            </a:r>
            <a:endParaRPr lang="en-US" sz="3250" b="1" dirty="0">
              <a:solidFill>
                <a:srgbClr val="3F3F3F"/>
              </a:solidFill>
              <a:latin typeface="Calibri"/>
              <a:cs typeface="Calibri"/>
            </a:endParaRPr>
          </a:p>
        </p:txBody>
      </p:sp>
      <p:sp>
        <p:nvSpPr>
          <p:cNvPr id="6" name="Shape 83"/>
          <p:cNvSpPr txBox="1">
            <a:spLocks/>
          </p:cNvSpPr>
          <p:nvPr/>
        </p:nvSpPr>
        <p:spPr>
          <a:xfrm>
            <a:off x="450143" y="805221"/>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c</a:t>
            </a:r>
            <a:r>
              <a:rPr lang="en-US" sz="1800" i="1" dirty="0" smtClean="0">
                <a:solidFill>
                  <a:srgbClr val="42942A"/>
                </a:solidFill>
                <a:latin typeface="Calibri"/>
                <a:cs typeface="Calibri"/>
              </a:rPr>
              <a:t>ouple of things about me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8" name="Shape 85"/>
          <p:cNvSpPr txBox="1"/>
          <p:nvPr/>
        </p:nvSpPr>
        <p:spPr>
          <a:xfrm>
            <a:off x="457200" y="1371580"/>
            <a:ext cx="8048847" cy="1155864"/>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#1 rank by commits for contributions made to </a:t>
            </a:r>
            <a:r>
              <a:rPr lang="en-US" sz="2000" dirty="0" err="1">
                <a:solidFill>
                  <a:schemeClr val="dk1"/>
                </a:solidFill>
                <a:latin typeface="Calibri"/>
                <a:cs typeface="Calibri"/>
              </a:rPr>
              <a:t>SaltStack</a:t>
            </a:r>
            <a:r>
              <a:rPr lang="en-US" sz="2000" dirty="0">
                <a:solidFill>
                  <a:schemeClr val="dk1"/>
                </a:solidFill>
                <a:latin typeface="Calibri"/>
                <a:cs typeface="Calibri"/>
              </a:rPr>
              <a:t> projects within the past two years</a:t>
            </a:r>
            <a:r>
              <a:rPr lang="en-US" sz="2000" dirty="0" smtClean="0">
                <a:solidFill>
                  <a:schemeClr val="dk1"/>
                </a:solidFill>
                <a:latin typeface="Calibri"/>
                <a:cs typeface="Calibri"/>
              </a:rPr>
              <a:t>!</a:t>
            </a: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marR="0" lvl="0" indent="-317500" algn="just" rtl="0">
              <a:spcBef>
                <a:spcPts val="0"/>
              </a:spcBef>
              <a:buClr>
                <a:schemeClr val="dk1"/>
              </a:buClr>
              <a:buSzPct val="100000"/>
              <a:buFont typeface="Arial"/>
              <a:buChar char="•"/>
            </a:pPr>
            <a:endParaRPr lang="en-US" sz="2000" dirty="0" smtClean="0">
              <a:solidFill>
                <a:schemeClr val="dk1"/>
              </a:solidFill>
              <a:latin typeface="Calibri"/>
              <a:cs typeface="Calibri"/>
            </a:endParaRPr>
          </a:p>
        </p:txBody>
      </p:sp>
      <p:pic>
        <p:nvPicPr>
          <p:cNvPr id="4" name="Picture 3" descr="Screen Shot 2016-06-22 at 7.08.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859" y="2221730"/>
            <a:ext cx="6049250" cy="3851174"/>
          </a:xfrm>
          <a:prstGeom prst="rect">
            <a:avLst/>
          </a:prstGeom>
        </p:spPr>
      </p:pic>
    </p:spTree>
    <p:extLst>
      <p:ext uri="{BB962C8B-B14F-4D97-AF65-F5344CB8AC3E}">
        <p14:creationId xmlns:p14="http://schemas.microsoft.com/office/powerpoint/2010/main" val="9710712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216535"/>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smtClean="0">
                <a:solidFill>
                  <a:srgbClr val="3F3F3F"/>
                </a:solidFill>
                <a:latin typeface="Calibri"/>
                <a:cs typeface="Calibri"/>
              </a:rPr>
              <a:t>agenda</a:t>
            </a:r>
            <a:endParaRPr lang="en-US" sz="3250" b="1" dirty="0">
              <a:solidFill>
                <a:srgbClr val="3F3F3F"/>
              </a:solidFill>
              <a:latin typeface="Calibri"/>
              <a:cs typeface="Calibri"/>
            </a:endParaRPr>
          </a:p>
        </p:txBody>
      </p:sp>
      <p:sp>
        <p:nvSpPr>
          <p:cNvPr id="6" name="Shape 83"/>
          <p:cNvSpPr txBox="1">
            <a:spLocks/>
          </p:cNvSpPr>
          <p:nvPr/>
        </p:nvSpPr>
        <p:spPr>
          <a:xfrm>
            <a:off x="450143" y="805221"/>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smtClean="0">
                <a:solidFill>
                  <a:srgbClr val="42942A"/>
                </a:solidFill>
                <a:latin typeface="Calibri"/>
                <a:cs typeface="Calibri"/>
              </a:rPr>
              <a:t>what we will cover </a:t>
            </a:r>
            <a:r>
              <a:rPr lang="is-IS" sz="1800" i="1" dirty="0" smtClean="0">
                <a:solidFill>
                  <a:srgbClr val="42942A"/>
                </a:solidFill>
                <a:latin typeface="Calibri"/>
                <a:cs typeface="Calibri"/>
              </a:rPr>
              <a:t>…</a:t>
            </a:r>
            <a:endParaRPr lang="en-US" sz="1800" i="1" dirty="0">
              <a:solidFill>
                <a:srgbClr val="42942A"/>
              </a:solidFill>
              <a:latin typeface="Calibri"/>
              <a:cs typeface="Calibri"/>
            </a:endParaRPr>
          </a:p>
        </p:txBody>
      </p:sp>
      <p:sp>
        <p:nvSpPr>
          <p:cNvPr id="8" name="Shape 85"/>
          <p:cNvSpPr txBox="1"/>
          <p:nvPr/>
        </p:nvSpPr>
        <p:spPr>
          <a:xfrm>
            <a:off x="457200" y="1838877"/>
            <a:ext cx="8048847" cy="2845963"/>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smtClean="0">
                <a:solidFill>
                  <a:schemeClr val="dk1"/>
                </a:solidFill>
                <a:latin typeface="Calibri"/>
                <a:cs typeface="Calibri"/>
              </a:rPr>
              <a:t>What is salt-cloud?</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Basic terminology</a:t>
            </a:r>
          </a:p>
          <a:p>
            <a:pPr marL="800100" lvl="1" indent="-317500" algn="just">
              <a:buClr>
                <a:schemeClr val="dk1"/>
              </a:buClr>
              <a:buSzPct val="100000"/>
              <a:buFont typeface="Arial"/>
              <a:buChar char="•"/>
            </a:pPr>
            <a:r>
              <a:rPr lang="en-US" sz="2000" dirty="0" smtClean="0">
                <a:solidFill>
                  <a:schemeClr val="dk1"/>
                </a:solidFill>
                <a:latin typeface="Calibri"/>
                <a:cs typeface="Calibri"/>
              </a:rPr>
              <a:t>Providers</a:t>
            </a:r>
          </a:p>
          <a:p>
            <a:pPr marL="800100" lvl="1" indent="-317500" algn="just">
              <a:buClr>
                <a:schemeClr val="dk1"/>
              </a:buClr>
              <a:buSzPct val="100000"/>
              <a:buFont typeface="Arial"/>
              <a:buChar char="•"/>
            </a:pPr>
            <a:r>
              <a:rPr lang="en-US" sz="2000" dirty="0" smtClean="0">
                <a:solidFill>
                  <a:schemeClr val="dk1"/>
                </a:solidFill>
                <a:latin typeface="Calibri"/>
                <a:cs typeface="Calibri"/>
              </a:rPr>
              <a:t>Profiles</a:t>
            </a:r>
          </a:p>
          <a:p>
            <a:pPr marL="800100" lvl="1" indent="-317500" algn="just">
              <a:buClr>
                <a:schemeClr val="dk1"/>
              </a:buClr>
              <a:buSzPct val="100000"/>
              <a:buFont typeface="Arial"/>
              <a:buChar char="•"/>
            </a:pPr>
            <a:r>
              <a:rPr lang="en-US" sz="2000" dirty="0" smtClean="0">
                <a:solidFill>
                  <a:schemeClr val="dk1"/>
                </a:solidFill>
                <a:latin typeface="Calibri"/>
                <a:cs typeface="Calibri"/>
              </a:rPr>
              <a:t>Maps</a:t>
            </a:r>
          </a:p>
          <a:p>
            <a:pPr marL="800100" lvl="1"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Live demo using salt-cloud with VMware</a:t>
            </a:r>
          </a:p>
        </p:txBody>
      </p:sp>
    </p:spTree>
    <p:extLst>
      <p:ext uri="{BB962C8B-B14F-4D97-AF65-F5344CB8AC3E}">
        <p14:creationId xmlns:p14="http://schemas.microsoft.com/office/powerpoint/2010/main" val="16416261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216535"/>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a:solidFill>
                  <a:srgbClr val="3F3F3F"/>
                </a:solidFill>
                <a:latin typeface="Calibri"/>
                <a:cs typeface="Calibri"/>
              </a:rPr>
              <a:t>s</a:t>
            </a:r>
            <a:r>
              <a:rPr lang="en-US" sz="3250" b="1" dirty="0" smtClean="0">
                <a:solidFill>
                  <a:srgbClr val="3F3F3F"/>
                </a:solidFill>
                <a:latin typeface="Calibri"/>
                <a:cs typeface="Calibri"/>
              </a:rPr>
              <a:t>alt-cloud</a:t>
            </a:r>
            <a:endParaRPr lang="en-US" sz="3250" b="1" dirty="0">
              <a:solidFill>
                <a:srgbClr val="3F3F3F"/>
              </a:solidFill>
              <a:latin typeface="Calibri"/>
              <a:cs typeface="Calibri"/>
            </a:endParaRPr>
          </a:p>
        </p:txBody>
      </p:sp>
      <p:sp>
        <p:nvSpPr>
          <p:cNvPr id="6" name="Shape 83"/>
          <p:cNvSpPr txBox="1">
            <a:spLocks/>
          </p:cNvSpPr>
          <p:nvPr/>
        </p:nvSpPr>
        <p:spPr>
          <a:xfrm>
            <a:off x="450143" y="805221"/>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smtClean="0">
                <a:solidFill>
                  <a:srgbClr val="42942A"/>
                </a:solidFill>
                <a:latin typeface="Calibri"/>
                <a:cs typeface="Calibri"/>
              </a:rPr>
              <a:t>what is it? </a:t>
            </a:r>
            <a:r>
              <a:rPr lang="en-US" sz="1800" i="1" dirty="0" smtClean="0">
                <a:solidFill>
                  <a:srgbClr val="42942A"/>
                </a:solidFill>
                <a:latin typeface="Calibri"/>
                <a:cs typeface="Calibri"/>
              </a:rPr>
              <a:t>why was it created?</a:t>
            </a:r>
            <a:endParaRPr lang="en-US" sz="1800" i="1" dirty="0">
              <a:solidFill>
                <a:srgbClr val="42942A"/>
              </a:solidFill>
              <a:latin typeface="Calibri"/>
              <a:cs typeface="Calibri"/>
            </a:endParaRPr>
          </a:p>
        </p:txBody>
      </p:sp>
      <p:sp>
        <p:nvSpPr>
          <p:cNvPr id="8" name="Shape 85"/>
          <p:cNvSpPr txBox="1"/>
          <p:nvPr/>
        </p:nvSpPr>
        <p:spPr>
          <a:xfrm>
            <a:off x="457200" y="1838877"/>
            <a:ext cx="8048847" cy="3624758"/>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It is a private/public cloud provision </a:t>
            </a:r>
            <a:r>
              <a:rPr lang="en-US" sz="2000" dirty="0" smtClean="0">
                <a:solidFill>
                  <a:schemeClr val="dk1"/>
                </a:solidFill>
                <a:latin typeface="Calibri"/>
                <a:cs typeface="Calibri"/>
              </a:rPr>
              <a:t>tool</a:t>
            </a: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Integrates </a:t>
            </a:r>
            <a:r>
              <a:rPr lang="en-US" sz="2000" dirty="0">
                <a:solidFill>
                  <a:schemeClr val="dk1"/>
                </a:solidFill>
                <a:latin typeface="Calibri"/>
                <a:cs typeface="Calibri"/>
              </a:rPr>
              <a:t>salt with cloud providers</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Makes </a:t>
            </a:r>
            <a:r>
              <a:rPr lang="en-US" sz="2000" dirty="0">
                <a:solidFill>
                  <a:schemeClr val="dk1"/>
                </a:solidFill>
                <a:latin typeface="Calibri"/>
                <a:cs typeface="Calibri"/>
              </a:rPr>
              <a:t>modeling and provisioning of minions quick and easy</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Initially </a:t>
            </a:r>
            <a:r>
              <a:rPr lang="en-US" sz="2000" dirty="0">
                <a:solidFill>
                  <a:schemeClr val="dk1"/>
                </a:solidFill>
                <a:latin typeface="Calibri"/>
                <a:cs typeface="Calibri"/>
              </a:rPr>
              <a:t>created to automatically accept keys on the master</a:t>
            </a:r>
          </a:p>
          <a:p>
            <a:pPr marL="342900" lvl="0" indent="-317500" algn="just">
              <a:buClr>
                <a:schemeClr val="dk1"/>
              </a:buClr>
              <a:buSzPct val="100000"/>
              <a:buFont typeface="Arial"/>
              <a:buChar char="•"/>
            </a:pPr>
            <a:endParaRPr lang="en-US" sz="2000" dirty="0" smtClean="0">
              <a:solidFill>
                <a:schemeClr val="dk1"/>
              </a:solidFill>
              <a:latin typeface="Calibri"/>
              <a:cs typeface="Calibri"/>
            </a:endParaRPr>
          </a:p>
          <a:p>
            <a:pPr marL="342900" lvl="0" indent="-317500" algn="just">
              <a:buClr>
                <a:schemeClr val="dk1"/>
              </a:buClr>
              <a:buSzPct val="100000"/>
              <a:buFont typeface="Arial"/>
              <a:buChar char="•"/>
            </a:pPr>
            <a:r>
              <a:rPr lang="en-US" sz="2000" dirty="0" smtClean="0">
                <a:solidFill>
                  <a:schemeClr val="dk1"/>
                </a:solidFill>
                <a:latin typeface="Calibri"/>
                <a:cs typeface="Calibri"/>
              </a:rPr>
              <a:t>Current </a:t>
            </a:r>
            <a:r>
              <a:rPr lang="en-US" sz="2000" dirty="0">
                <a:solidFill>
                  <a:schemeClr val="dk1"/>
                </a:solidFill>
                <a:latin typeface="Calibri"/>
                <a:cs typeface="Calibri"/>
              </a:rPr>
              <a:t>integration with AWS, Azure, </a:t>
            </a:r>
            <a:r>
              <a:rPr lang="en-US" sz="2000" dirty="0" err="1">
                <a:solidFill>
                  <a:schemeClr val="dk1"/>
                </a:solidFill>
                <a:latin typeface="Calibri"/>
                <a:cs typeface="Calibri"/>
              </a:rPr>
              <a:t>DigitalOcean</a:t>
            </a:r>
            <a:r>
              <a:rPr lang="en-US" sz="2000" dirty="0">
                <a:solidFill>
                  <a:schemeClr val="dk1"/>
                </a:solidFill>
                <a:latin typeface="Calibri"/>
                <a:cs typeface="Calibri"/>
              </a:rPr>
              <a:t>, Google Compute Engine, HP Cloud, </a:t>
            </a:r>
            <a:r>
              <a:rPr lang="en-US" sz="2000" dirty="0" err="1">
                <a:solidFill>
                  <a:schemeClr val="dk1"/>
                </a:solidFill>
                <a:latin typeface="Calibri"/>
                <a:cs typeface="Calibri"/>
              </a:rPr>
              <a:t>OpenStack</a:t>
            </a:r>
            <a:r>
              <a:rPr lang="en-US" sz="2000" dirty="0">
                <a:solidFill>
                  <a:schemeClr val="dk1"/>
                </a:solidFill>
                <a:latin typeface="Calibri"/>
                <a:cs typeface="Calibri"/>
              </a:rPr>
              <a:t>, Rackspace, </a:t>
            </a:r>
            <a:r>
              <a:rPr lang="en-US" sz="2000" dirty="0" err="1">
                <a:solidFill>
                  <a:schemeClr val="dk1"/>
                </a:solidFill>
                <a:latin typeface="Calibri"/>
                <a:cs typeface="Calibri"/>
              </a:rPr>
              <a:t>SoftLayer</a:t>
            </a:r>
            <a:r>
              <a:rPr lang="en-US" sz="2000" dirty="0">
                <a:solidFill>
                  <a:schemeClr val="dk1"/>
                </a:solidFill>
                <a:latin typeface="Calibri"/>
                <a:cs typeface="Calibri"/>
              </a:rPr>
              <a:t>, VMware and many more!</a:t>
            </a:r>
            <a:endParaRPr lang="en-US" sz="2000" dirty="0">
              <a:solidFill>
                <a:schemeClr val="dk1"/>
              </a:solidFill>
              <a:latin typeface="Calibri"/>
              <a:cs typeface="Calibri"/>
            </a:endParaRPr>
          </a:p>
        </p:txBody>
      </p:sp>
    </p:spTree>
    <p:extLst>
      <p:ext uri="{BB962C8B-B14F-4D97-AF65-F5344CB8AC3E}">
        <p14:creationId xmlns:p14="http://schemas.microsoft.com/office/powerpoint/2010/main" val="1739980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2"/>
          <p:cNvSpPr txBox="1">
            <a:spLocks/>
          </p:cNvSpPr>
          <p:nvPr/>
        </p:nvSpPr>
        <p:spPr>
          <a:xfrm>
            <a:off x="450143" y="216535"/>
            <a:ext cx="8229600" cy="585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5200" b="0" i="0" u="none" strike="noStrike" cap="none">
                <a:solidFill>
                  <a:srgbClr val="000000"/>
                </a:solidFill>
                <a:latin typeface="Arial"/>
                <a:ea typeface="Arial"/>
                <a:cs typeface="Arial"/>
                <a:sym typeface="Arial"/>
              </a:defRPr>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pPr algn="l">
              <a:buClr>
                <a:srgbClr val="3F3F3F"/>
              </a:buClr>
              <a:buSzPct val="25000"/>
              <a:buFont typeface="Arial"/>
              <a:buNone/>
            </a:pPr>
            <a:r>
              <a:rPr lang="en-US" sz="3250" b="1" dirty="0" smtClean="0">
                <a:solidFill>
                  <a:srgbClr val="3F3F3F"/>
                </a:solidFill>
                <a:latin typeface="Calibri"/>
                <a:cs typeface="Calibri"/>
              </a:rPr>
              <a:t>basic terminology</a:t>
            </a:r>
            <a:endParaRPr lang="en-US" sz="3250" b="1" dirty="0">
              <a:solidFill>
                <a:srgbClr val="3F3F3F"/>
              </a:solidFill>
              <a:latin typeface="Calibri"/>
              <a:cs typeface="Calibri"/>
            </a:endParaRPr>
          </a:p>
        </p:txBody>
      </p:sp>
      <p:sp>
        <p:nvSpPr>
          <p:cNvPr id="6" name="Shape 83"/>
          <p:cNvSpPr txBox="1">
            <a:spLocks/>
          </p:cNvSpPr>
          <p:nvPr/>
        </p:nvSpPr>
        <p:spPr>
          <a:xfrm>
            <a:off x="450143" y="805221"/>
            <a:ext cx="5003699" cy="310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ct val="100000"/>
              <a:buNone/>
              <a:defRPr sz="2800" b="0" i="0" u="none" strike="noStrike" cap="none">
                <a:solidFill>
                  <a:srgbClr val="000000"/>
                </a:solidFill>
                <a:latin typeface="Arial"/>
                <a:ea typeface="Arial"/>
                <a:cs typeface="Arial"/>
                <a:sym typeface="Arial"/>
              </a:defRPr>
            </a:lvl9pPr>
          </a:lstStyle>
          <a:p>
            <a:pPr algn="l">
              <a:lnSpc>
                <a:spcPct val="80000"/>
              </a:lnSpc>
              <a:buClr>
                <a:srgbClr val="3FA3D9"/>
              </a:buClr>
              <a:buSzPct val="25000"/>
              <a:buFont typeface="Arial"/>
              <a:buNone/>
            </a:pPr>
            <a:r>
              <a:rPr lang="en-US" sz="1800" i="1" dirty="0">
                <a:solidFill>
                  <a:srgbClr val="42942A"/>
                </a:solidFill>
                <a:latin typeface="Calibri"/>
                <a:cs typeface="Calibri"/>
              </a:rPr>
              <a:t>p</a:t>
            </a:r>
            <a:r>
              <a:rPr lang="en-US" sz="1800" i="1" dirty="0" smtClean="0">
                <a:solidFill>
                  <a:srgbClr val="42942A"/>
                </a:solidFill>
                <a:latin typeface="Calibri"/>
                <a:cs typeface="Calibri"/>
              </a:rPr>
              <a:t>roviders? profiles? </a:t>
            </a:r>
            <a:r>
              <a:rPr lang="en-US" sz="1800" i="1" dirty="0">
                <a:solidFill>
                  <a:srgbClr val="42942A"/>
                </a:solidFill>
                <a:latin typeface="Calibri"/>
                <a:cs typeface="Calibri"/>
              </a:rPr>
              <a:t>m</a:t>
            </a:r>
            <a:r>
              <a:rPr lang="en-US" sz="1800" i="1" dirty="0" smtClean="0">
                <a:solidFill>
                  <a:srgbClr val="42942A"/>
                </a:solidFill>
                <a:latin typeface="Calibri"/>
                <a:cs typeface="Calibri"/>
              </a:rPr>
              <a:t>aps? </a:t>
            </a:r>
            <a:endParaRPr lang="en-US" sz="1800" i="1" dirty="0">
              <a:solidFill>
                <a:srgbClr val="42942A"/>
              </a:solidFill>
              <a:latin typeface="Calibri"/>
              <a:cs typeface="Calibri"/>
            </a:endParaRPr>
          </a:p>
        </p:txBody>
      </p:sp>
      <p:sp>
        <p:nvSpPr>
          <p:cNvPr id="8" name="Shape 85"/>
          <p:cNvSpPr txBox="1"/>
          <p:nvPr/>
        </p:nvSpPr>
        <p:spPr>
          <a:xfrm>
            <a:off x="457200" y="1838877"/>
            <a:ext cx="8048847" cy="3624758"/>
          </a:xfrm>
          <a:prstGeom prst="rect">
            <a:avLst/>
          </a:prstGeom>
          <a:noFill/>
          <a:ln>
            <a:noFill/>
          </a:ln>
        </p:spPr>
        <p:txBody>
          <a:bodyPr lIns="91425" tIns="45700" rIns="91425" bIns="45700" anchor="t" anchorCtr="0">
            <a:noAutofit/>
          </a:bodyPr>
          <a:lstStyle/>
          <a:p>
            <a:pPr marL="342900" lvl="0" indent="-317500" algn="just">
              <a:buClr>
                <a:schemeClr val="dk1"/>
              </a:buClr>
              <a:buSzPct val="100000"/>
              <a:buFont typeface="Arial"/>
              <a:buChar char="•"/>
            </a:pPr>
            <a:r>
              <a:rPr lang="en-US" sz="2000" dirty="0">
                <a:solidFill>
                  <a:schemeClr val="dk1"/>
                </a:solidFill>
                <a:latin typeface="Calibri"/>
                <a:cs typeface="Calibri"/>
              </a:rPr>
              <a:t>Provider contains cloud provider related </a:t>
            </a:r>
            <a:r>
              <a:rPr lang="en-US" sz="2000" dirty="0" smtClean="0">
                <a:solidFill>
                  <a:schemeClr val="dk1"/>
                </a:solidFill>
                <a:latin typeface="Calibri"/>
                <a:cs typeface="Calibri"/>
              </a:rPr>
              <a:t>information. </a:t>
            </a:r>
          </a:p>
          <a:p>
            <a:pPr marL="25400" lvl="0" algn="just">
              <a:buClr>
                <a:schemeClr val="dk1"/>
              </a:buClr>
              <a:buSzPct val="100000"/>
              <a:tabLst>
                <a:tab pos="347663" algn="l"/>
              </a:tabLst>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smtClean="0">
                <a:solidFill>
                  <a:srgbClr val="2B8ED9"/>
                </a:solidFill>
                <a:latin typeface="Calibri"/>
                <a:cs typeface="Calibri"/>
              </a:rPr>
              <a:t>cloud.providers</a:t>
            </a:r>
            <a:endParaRPr lang="en-US" sz="2000" i="1" dirty="0" smtClean="0">
              <a:solidFill>
                <a:srgbClr val="2B8ED9"/>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a:solidFill>
                  <a:schemeClr val="dk1"/>
                </a:solidFill>
                <a:latin typeface="Calibri"/>
                <a:cs typeface="Calibri"/>
              </a:rPr>
              <a:t>Profile contains VM related </a:t>
            </a:r>
            <a:r>
              <a:rPr lang="en-US" sz="2000" dirty="0" smtClean="0">
                <a:solidFill>
                  <a:schemeClr val="dk1"/>
                </a:solidFill>
                <a:latin typeface="Calibri"/>
                <a:cs typeface="Calibri"/>
              </a:rPr>
              <a:t>information.</a:t>
            </a:r>
          </a:p>
          <a:p>
            <a:pPr marL="25400" lvl="0" algn="just" defTabSz="347663">
              <a:buClr>
                <a:schemeClr val="dk1"/>
              </a:buClr>
              <a:buSzPct val="100000"/>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smtClean="0">
                <a:solidFill>
                  <a:srgbClr val="2B8ED9"/>
                </a:solidFill>
                <a:latin typeface="Calibri"/>
                <a:cs typeface="Calibri"/>
              </a:rPr>
              <a:t>cloud.profiles</a:t>
            </a:r>
            <a:endParaRPr lang="en-US" sz="2000" i="1" dirty="0" smtClean="0">
              <a:solidFill>
                <a:srgbClr val="2B8ED9"/>
              </a:solidFill>
              <a:latin typeface="Calibri"/>
              <a:cs typeface="Calibri"/>
            </a:endParaRPr>
          </a:p>
          <a:p>
            <a:pPr marL="342900" lvl="0" indent="-317500" algn="just">
              <a:buClr>
                <a:schemeClr val="dk1"/>
              </a:buClr>
              <a:buSzPct val="100000"/>
              <a:buFont typeface="Arial"/>
              <a:buChar char="•"/>
            </a:pPr>
            <a:endParaRPr lang="en-US" sz="2000" dirty="0">
              <a:solidFill>
                <a:schemeClr val="dk1"/>
              </a:solidFill>
              <a:latin typeface="Calibri"/>
              <a:cs typeface="Calibri"/>
            </a:endParaRPr>
          </a:p>
          <a:p>
            <a:pPr marL="342900" lvl="0" indent="-317500" algn="just">
              <a:buClr>
                <a:schemeClr val="dk1"/>
              </a:buClr>
              <a:buSzPct val="100000"/>
              <a:buFont typeface="Arial"/>
              <a:buChar char="•"/>
            </a:pPr>
            <a:r>
              <a:rPr lang="en-US" sz="2000" dirty="0">
                <a:solidFill>
                  <a:schemeClr val="dk1"/>
                </a:solidFill>
                <a:latin typeface="Calibri"/>
                <a:cs typeface="Calibri"/>
              </a:rPr>
              <a:t>Map can be used to specify multiple VM’s using the same </a:t>
            </a:r>
            <a:r>
              <a:rPr lang="en-US" sz="2000" dirty="0" smtClean="0">
                <a:solidFill>
                  <a:schemeClr val="dk1"/>
                </a:solidFill>
                <a:latin typeface="Calibri"/>
                <a:cs typeface="Calibri"/>
              </a:rPr>
              <a:t>profile.</a:t>
            </a:r>
            <a:endParaRPr lang="en-US" sz="2000" dirty="0">
              <a:solidFill>
                <a:schemeClr val="dk1"/>
              </a:solidFill>
              <a:latin typeface="Calibri"/>
              <a:cs typeface="Calibri"/>
            </a:endParaRPr>
          </a:p>
          <a:p>
            <a:pPr marL="25400" lvl="0" algn="just">
              <a:buClr>
                <a:schemeClr val="dk1"/>
              </a:buClr>
              <a:buSzPct val="100000"/>
              <a:tabLst>
                <a:tab pos="347663" algn="l"/>
              </a:tabLst>
            </a:pPr>
            <a:r>
              <a:rPr lang="en-US" sz="2000" dirty="0" smtClean="0">
                <a:solidFill>
                  <a:schemeClr val="dk1"/>
                </a:solidFill>
                <a:latin typeface="Calibri"/>
                <a:cs typeface="Calibri"/>
              </a:rPr>
              <a:t>	Default </a:t>
            </a:r>
            <a:r>
              <a:rPr lang="en-US" sz="2000" dirty="0">
                <a:solidFill>
                  <a:schemeClr val="dk1"/>
                </a:solidFill>
                <a:latin typeface="Calibri"/>
                <a:cs typeface="Calibri"/>
              </a:rPr>
              <a:t>location is </a:t>
            </a:r>
            <a:r>
              <a:rPr lang="en-US" sz="2000" i="1" dirty="0">
                <a:solidFill>
                  <a:srgbClr val="2B8ED9"/>
                </a:solidFill>
                <a:latin typeface="Calibri"/>
                <a:cs typeface="Calibri"/>
              </a:rPr>
              <a:t>/</a:t>
            </a:r>
            <a:r>
              <a:rPr lang="en-US" sz="2000" i="1" dirty="0" err="1">
                <a:solidFill>
                  <a:srgbClr val="2B8ED9"/>
                </a:solidFill>
                <a:latin typeface="Calibri"/>
                <a:cs typeface="Calibri"/>
              </a:rPr>
              <a:t>etc</a:t>
            </a:r>
            <a:r>
              <a:rPr lang="en-US" sz="2000" i="1" dirty="0">
                <a:solidFill>
                  <a:srgbClr val="2B8ED9"/>
                </a:solidFill>
                <a:latin typeface="Calibri"/>
                <a:cs typeface="Calibri"/>
              </a:rPr>
              <a:t>/salt/</a:t>
            </a:r>
            <a:r>
              <a:rPr lang="en-US" sz="2000" i="1" dirty="0" err="1">
                <a:solidFill>
                  <a:srgbClr val="2B8ED9"/>
                </a:solidFill>
                <a:latin typeface="Calibri"/>
                <a:cs typeface="Calibri"/>
              </a:rPr>
              <a:t>cloud.map</a:t>
            </a:r>
            <a:endParaRPr lang="en-US" sz="2000" i="1" dirty="0">
              <a:solidFill>
                <a:srgbClr val="2B8ED9"/>
              </a:solidFill>
              <a:latin typeface="Calibri"/>
              <a:cs typeface="Calibri"/>
            </a:endParaRPr>
          </a:p>
        </p:txBody>
      </p:sp>
    </p:spTree>
    <p:extLst>
      <p:ext uri="{BB962C8B-B14F-4D97-AF65-F5344CB8AC3E}">
        <p14:creationId xmlns:p14="http://schemas.microsoft.com/office/powerpoint/2010/main" val="6281852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0" y="7107479"/>
            <a:ext cx="4773240" cy="3977640"/>
          </a:xfrm>
        </p:spPr>
        <p:txBody>
          <a:bodyPr/>
          <a:lstStyle/>
          <a:p>
            <a:endParaRPr lang="en-US"/>
          </a:p>
        </p:txBody>
      </p:sp>
      <p:sp>
        <p:nvSpPr>
          <p:cNvPr id="4" name="Title 1"/>
          <p:cNvSpPr txBox="1">
            <a:spLocks/>
          </p:cNvSpPr>
          <p:nvPr/>
        </p:nvSpPr>
        <p:spPr>
          <a:xfrm>
            <a:off x="293769" y="763327"/>
            <a:ext cx="6333026" cy="1276491"/>
          </a:xfrm>
          <a:prstGeom prst="rect">
            <a:avLst/>
          </a:prstGeom>
          <a:noFill/>
          <a:ln>
            <a:noFill/>
          </a:ln>
        </p:spPr>
        <p:txBody>
          <a:bodyPr lIns="0" tIns="0" rIns="0" bIns="0" anchor="ctr" anchorCtr="0">
            <a:noAutofit/>
          </a:bodyPr>
          <a:lstStyle>
            <a:lvl1pPr lvl="0" algn="l" rtl="0" hangingPunct="0">
              <a:buNone/>
              <a:tabLst/>
              <a:defRPr lang="en-US" sz="3600" b="0" i="0" u="none" strike="noStrike" kern="1200">
                <a:ln>
                  <a:noFill/>
                </a:ln>
                <a:solidFill>
                  <a:srgbClr val="FFFFFF"/>
                </a:solidFill>
                <a:latin typeface="Source Sans Pro Semibold" pitchFamily="34"/>
                <a:ea typeface="Microsoft YaHei" pitchFamily="2"/>
                <a:cs typeface="Mangal" pitchFamily="2"/>
              </a:defRPr>
            </a:lvl1pPr>
          </a:lstStyle>
          <a:p>
            <a:r>
              <a:rPr lang="en-US" b="1" dirty="0" smtClean="0">
                <a:latin typeface="Calibri"/>
                <a:cs typeface="Calibri"/>
              </a:rPr>
              <a:t>Live Demo</a:t>
            </a:r>
          </a:p>
        </p:txBody>
      </p:sp>
      <p:sp>
        <p:nvSpPr>
          <p:cNvPr id="8" name="Title 1"/>
          <p:cNvSpPr txBox="1">
            <a:spLocks/>
          </p:cNvSpPr>
          <p:nvPr/>
        </p:nvSpPr>
        <p:spPr>
          <a:xfrm>
            <a:off x="293769" y="1509679"/>
            <a:ext cx="5852148" cy="802808"/>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2000" i="1" dirty="0" smtClean="0">
                <a:solidFill>
                  <a:schemeClr val="bg1"/>
                </a:solidFill>
                <a:latin typeface="Calibri"/>
                <a:cs typeface="Calibri"/>
              </a:rPr>
              <a:t>Learn how to set up, configure, manage your VMware environment and deploy VMs using salt-cloud</a:t>
            </a:r>
          </a:p>
        </p:txBody>
      </p:sp>
      <p:sp>
        <p:nvSpPr>
          <p:cNvPr id="9" name="Shape 76"/>
          <p:cNvSpPr txBox="1"/>
          <p:nvPr/>
        </p:nvSpPr>
        <p:spPr>
          <a:xfrm>
            <a:off x="491049" y="6270963"/>
            <a:ext cx="4837463" cy="3105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n-US" b="1" dirty="0" smtClean="0">
                <a:solidFill>
                  <a:schemeClr val="lt1"/>
                </a:solidFill>
                <a:latin typeface="Calibri"/>
                <a:cs typeface="Calibri"/>
              </a:rPr>
              <a:t>#oSC16 #</a:t>
            </a:r>
            <a:r>
              <a:rPr lang="en-US" b="1" dirty="0" err="1" smtClean="0">
                <a:solidFill>
                  <a:schemeClr val="lt1"/>
                </a:solidFill>
                <a:latin typeface="Calibri"/>
                <a:cs typeface="Calibri"/>
              </a:rPr>
              <a:t>openSUSE</a:t>
            </a:r>
            <a:r>
              <a:rPr lang="en-US" b="1" dirty="0" smtClean="0">
                <a:solidFill>
                  <a:schemeClr val="lt1"/>
                </a:solidFill>
                <a:latin typeface="Calibri"/>
                <a:cs typeface="Calibri"/>
              </a:rPr>
              <a:t> #</a:t>
            </a:r>
            <a:r>
              <a:rPr lang="en-US" b="1" dirty="0" smtClean="0">
                <a:solidFill>
                  <a:schemeClr val="lt1"/>
                </a:solidFill>
                <a:latin typeface="Calibri"/>
                <a:cs typeface="Calibri"/>
              </a:rPr>
              <a:t>Clemson #</a:t>
            </a:r>
            <a:r>
              <a:rPr lang="en-US" b="1" dirty="0" err="1" smtClean="0">
                <a:solidFill>
                  <a:schemeClr val="lt1"/>
                </a:solidFill>
                <a:latin typeface="Calibri"/>
                <a:cs typeface="Calibri"/>
              </a:rPr>
              <a:t>ClemsonTigers</a:t>
            </a:r>
            <a:endParaRPr lang="en-US" b="1" dirty="0">
              <a:solidFill>
                <a:schemeClr val="lt1"/>
              </a:solidFill>
              <a:latin typeface="Calibri"/>
              <a:cs typeface="Calibri"/>
            </a:endParaRPr>
          </a:p>
        </p:txBody>
      </p:sp>
      <p:sp>
        <p:nvSpPr>
          <p:cNvPr id="10" name="Title 1"/>
          <p:cNvSpPr txBox="1">
            <a:spLocks/>
          </p:cNvSpPr>
          <p:nvPr/>
        </p:nvSpPr>
        <p:spPr>
          <a:xfrm>
            <a:off x="293769" y="3462619"/>
            <a:ext cx="5852148" cy="575197"/>
          </a:xfrm>
          <a:prstGeom prst="rect">
            <a:avLst/>
          </a:prstGeom>
          <a:noFill/>
          <a:ln>
            <a:noFill/>
          </a:ln>
        </p:spPr>
        <p:txBody>
          <a:bodyPr lIns="0" tIns="0" rIns="0" bIns="0" anchor="b" anchorCtr="0"/>
          <a:lstStyle>
            <a:lvl1pPr algn="l" rtl="0" hangingPunct="0">
              <a:tabLst/>
              <a:defRPr lang="en-US" sz="4600" b="0" i="0" u="none" strike="noStrike" kern="1200">
                <a:ln>
                  <a:noFill/>
                </a:ln>
                <a:solidFill>
                  <a:srgbClr val="FFFFFF"/>
                </a:solidFill>
                <a:latin typeface="Source Sans Pro Semibold" pitchFamily="34"/>
                <a:ea typeface="Microsoft YaHei" pitchFamily="2"/>
                <a:cs typeface="Mangal" pitchFamily="2"/>
              </a:defRPr>
            </a:lvl1pPr>
          </a:lstStyle>
          <a:p>
            <a:pPr lvl="0">
              <a:lnSpc>
                <a:spcPct val="93000"/>
              </a:lnSpc>
              <a:tabLst>
                <a:tab pos="1195388" algn="l"/>
                <a:tab pos="1825625" algn="l"/>
              </a:tabLst>
            </a:pPr>
            <a:r>
              <a:rPr lang="en-US" sz="1800" dirty="0" smtClean="0">
                <a:solidFill>
                  <a:schemeClr val="bg1"/>
                </a:solidFill>
                <a:latin typeface="Calibri"/>
                <a:cs typeface="Calibri"/>
              </a:rPr>
              <a:t>Presentation content at:</a:t>
            </a:r>
          </a:p>
          <a:p>
            <a:pPr lvl="0">
              <a:lnSpc>
                <a:spcPct val="93000"/>
              </a:lnSpc>
              <a:tabLst>
                <a:tab pos="1195388" algn="l"/>
                <a:tab pos="1825625" algn="l"/>
              </a:tabLst>
            </a:pPr>
            <a:r>
              <a:rPr lang="en-US" sz="1800" dirty="0" smtClean="0">
                <a:solidFill>
                  <a:schemeClr val="bg1"/>
                </a:solidFill>
                <a:latin typeface="Calibri"/>
                <a:cs typeface="Calibri"/>
              </a:rPr>
              <a:t>https://</a:t>
            </a:r>
            <a:r>
              <a:rPr lang="en-US" sz="1800" dirty="0" err="1" smtClean="0">
                <a:solidFill>
                  <a:schemeClr val="bg1"/>
                </a:solidFill>
                <a:latin typeface="Calibri"/>
                <a:cs typeface="Calibri"/>
              </a:rPr>
              <a:t>github.com</a:t>
            </a:r>
            <a:r>
              <a:rPr lang="en-US" sz="1800" dirty="0" smtClean="0">
                <a:solidFill>
                  <a:schemeClr val="bg1"/>
                </a:solidFill>
                <a:latin typeface="Calibri"/>
                <a:cs typeface="Calibri"/>
              </a:rPr>
              <a:t>/</a:t>
            </a:r>
            <a:r>
              <a:rPr lang="en-US" sz="1800" dirty="0" err="1" smtClean="0">
                <a:solidFill>
                  <a:schemeClr val="bg1"/>
                </a:solidFill>
                <a:latin typeface="Calibri"/>
                <a:cs typeface="Calibri"/>
              </a:rPr>
              <a:t>nmadhok</a:t>
            </a:r>
            <a:r>
              <a:rPr lang="en-US" sz="1800" dirty="0" smtClean="0">
                <a:solidFill>
                  <a:schemeClr val="bg1"/>
                </a:solidFill>
                <a:latin typeface="Calibri"/>
                <a:cs typeface="Calibri"/>
              </a:rPr>
              <a:t>/oSC16</a:t>
            </a:r>
            <a:endParaRPr lang="en-US" sz="1800" dirty="0">
              <a:solidFill>
                <a:schemeClr val="bg1"/>
              </a:solidFill>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xtBox 1"/>
          <p:cNvSpPr/>
          <p:nvPr/>
        </p:nvSpPr>
        <p:spPr>
          <a:xfrm>
            <a:off x="1555225" y="1408595"/>
            <a:ext cx="5993807" cy="1582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l" rtl="0" hangingPunct="0">
              <a:lnSpc>
                <a:spcPct val="93000"/>
              </a:lnSpc>
              <a:spcBef>
                <a:spcPts val="0"/>
              </a:spcBef>
              <a:spcAft>
                <a:spcPts val="0"/>
              </a:spcAft>
              <a:buNone/>
              <a:tabLst/>
            </a:pPr>
            <a:r>
              <a:rPr lang="en-US" sz="2400" b="1" i="1" u="none" strike="noStrike" kern="1200" spc="0" dirty="0" smtClean="0">
                <a:ln>
                  <a:noFill/>
                </a:ln>
                <a:solidFill>
                  <a:srgbClr val="000000"/>
                </a:solidFill>
                <a:latin typeface="Calibri"/>
                <a:ea typeface="Microsoft YaHei" pitchFamily="2"/>
                <a:cs typeface="Calibri"/>
              </a:rPr>
              <a:t>Follow me on:</a:t>
            </a:r>
          </a:p>
          <a:p>
            <a:pPr marL="0" marR="0" lvl="0" indent="0" algn="l" rtl="0" hangingPunct="0">
              <a:lnSpc>
                <a:spcPct val="93000"/>
              </a:lnSpc>
              <a:spcBef>
                <a:spcPts val="0"/>
              </a:spcBef>
              <a:spcAft>
                <a:spcPts val="0"/>
              </a:spcAft>
              <a:buNone/>
              <a:tabLst/>
            </a:pPr>
            <a:endParaRPr lang="en-US" sz="2000" b="0" i="0" u="none" strike="noStrike" kern="1200" spc="0" dirty="0">
              <a:ln>
                <a:noFill/>
              </a:ln>
              <a:solidFill>
                <a:srgbClr val="000000"/>
              </a:solidFill>
              <a:latin typeface="Calibri"/>
              <a:ea typeface="Microsoft YaHei" pitchFamily="2"/>
              <a:cs typeface="Calibri"/>
            </a:endParaRPr>
          </a:p>
          <a:p>
            <a:pPr marL="0" marR="0" lvl="0" indent="0" algn="l" rtl="0" hangingPunct="0">
              <a:lnSpc>
                <a:spcPct val="93000"/>
              </a:lnSpc>
              <a:spcBef>
                <a:spcPts val="0"/>
              </a:spcBef>
              <a:spcAft>
                <a:spcPts val="0"/>
              </a:spcAft>
              <a:buNone/>
              <a:tabLst/>
            </a:pPr>
            <a:r>
              <a:rPr lang="en-US" sz="2000" dirty="0" err="1" smtClean="0">
                <a:solidFill>
                  <a:srgbClr val="7AC142"/>
                </a:solidFill>
                <a:latin typeface="Calibri"/>
                <a:ea typeface="Microsoft YaHei" pitchFamily="2"/>
                <a:cs typeface="Calibri"/>
              </a:rPr>
              <a:t>GitHub</a:t>
            </a:r>
            <a:r>
              <a:rPr lang="en-US" sz="2000" dirty="0" smtClean="0">
                <a:solidFill>
                  <a:srgbClr val="7AC142"/>
                </a:solidFill>
                <a:latin typeface="Calibri"/>
                <a:ea typeface="Microsoft YaHei" pitchFamily="2"/>
                <a:cs typeface="Calibri"/>
              </a:rPr>
              <a:t>:		@</a:t>
            </a:r>
            <a:r>
              <a:rPr lang="en-US" sz="2000" dirty="0" err="1" smtClean="0">
                <a:solidFill>
                  <a:srgbClr val="7AC142"/>
                </a:solidFill>
                <a:latin typeface="Calibri"/>
                <a:ea typeface="Microsoft YaHei" pitchFamily="2"/>
                <a:cs typeface="Calibri"/>
              </a:rPr>
              <a:t>nmadhok</a:t>
            </a:r>
            <a:endParaRPr lang="en-US" sz="2000" dirty="0" smtClean="0">
              <a:solidFill>
                <a:srgbClr val="7AC142"/>
              </a:solidFill>
              <a:latin typeface="Calibri"/>
              <a:ea typeface="Microsoft YaHei" pitchFamily="2"/>
              <a:cs typeface="Calibri"/>
            </a:endParaRPr>
          </a:p>
          <a:p>
            <a:pPr marL="0" marR="0" lvl="0" indent="0" algn="l" rtl="0" hangingPunct="0">
              <a:lnSpc>
                <a:spcPct val="93000"/>
              </a:lnSpc>
              <a:spcBef>
                <a:spcPts val="0"/>
              </a:spcBef>
              <a:spcAft>
                <a:spcPts val="0"/>
              </a:spcAft>
              <a:buNone/>
              <a:tabLst/>
            </a:pPr>
            <a:r>
              <a:rPr lang="en-US" sz="2000" b="0" i="0" u="none" strike="noStrike" kern="1200" spc="0" dirty="0" smtClean="0">
                <a:ln>
                  <a:noFill/>
                </a:ln>
                <a:solidFill>
                  <a:srgbClr val="7AC142"/>
                </a:solidFill>
                <a:latin typeface="Calibri"/>
                <a:ea typeface="Microsoft YaHei" pitchFamily="2"/>
                <a:cs typeface="Calibri"/>
              </a:rPr>
              <a:t>Twitter:		@_</a:t>
            </a:r>
            <a:r>
              <a:rPr lang="en-US" sz="2000" b="0" i="0" u="none" strike="noStrike" kern="1200" spc="0" dirty="0" err="1" smtClean="0">
                <a:ln>
                  <a:noFill/>
                </a:ln>
                <a:solidFill>
                  <a:srgbClr val="7AC142"/>
                </a:solidFill>
                <a:latin typeface="Calibri"/>
                <a:ea typeface="Microsoft YaHei" pitchFamily="2"/>
                <a:cs typeface="Calibri"/>
              </a:rPr>
              <a:t>nmadhok</a:t>
            </a:r>
            <a:r>
              <a:rPr lang="en-US" sz="2000" b="0" i="0" u="none" strike="noStrike" kern="1200" spc="0" dirty="0" smtClean="0">
                <a:ln>
                  <a:noFill/>
                </a:ln>
                <a:solidFill>
                  <a:srgbClr val="7AC142"/>
                </a:solidFill>
                <a:latin typeface="Calibri"/>
                <a:ea typeface="Microsoft YaHei" pitchFamily="2"/>
                <a:cs typeface="Calibri"/>
              </a:rPr>
              <a:t>_</a:t>
            </a:r>
          </a:p>
          <a:p>
            <a:pPr marL="0" marR="0" lvl="0" indent="0" algn="l" rtl="0" hangingPunct="0">
              <a:lnSpc>
                <a:spcPct val="93000"/>
              </a:lnSpc>
              <a:spcBef>
                <a:spcPts val="0"/>
              </a:spcBef>
              <a:spcAft>
                <a:spcPts val="0"/>
              </a:spcAft>
              <a:buNone/>
              <a:tabLst/>
            </a:pPr>
            <a:r>
              <a:rPr lang="en-US" sz="2000" dirty="0" smtClean="0">
                <a:solidFill>
                  <a:srgbClr val="7AC142"/>
                </a:solidFill>
                <a:latin typeface="Calibri"/>
                <a:ea typeface="Microsoft YaHei" pitchFamily="2"/>
                <a:cs typeface="Calibri"/>
              </a:rPr>
              <a:t>LinkedIn:</a:t>
            </a:r>
            <a:r>
              <a:rPr lang="en-US" sz="2000" dirty="0">
                <a:solidFill>
                  <a:srgbClr val="7AC142"/>
                </a:solidFill>
                <a:latin typeface="Calibri"/>
                <a:ea typeface="Microsoft YaHei" pitchFamily="2"/>
                <a:cs typeface="Calibri"/>
              </a:rPr>
              <a:t>	</a:t>
            </a:r>
            <a:r>
              <a:rPr lang="en-US" sz="2000" dirty="0" smtClean="0">
                <a:solidFill>
                  <a:srgbClr val="7AC142"/>
                </a:solidFill>
                <a:latin typeface="Calibri"/>
                <a:ea typeface="Microsoft YaHei" pitchFamily="2"/>
                <a:cs typeface="Calibri"/>
              </a:rPr>
              <a:t>https://</a:t>
            </a:r>
            <a:r>
              <a:rPr lang="en-US" sz="2000" dirty="0" err="1" smtClean="0">
                <a:solidFill>
                  <a:srgbClr val="7AC142"/>
                </a:solidFill>
                <a:latin typeface="Calibri"/>
                <a:ea typeface="Microsoft YaHei" pitchFamily="2"/>
                <a:cs typeface="Calibri"/>
              </a:rPr>
              <a:t>linkedin.com</a:t>
            </a:r>
            <a:r>
              <a:rPr lang="en-US" sz="2000" dirty="0" smtClean="0">
                <a:solidFill>
                  <a:srgbClr val="7AC142"/>
                </a:solidFill>
                <a:latin typeface="Calibri"/>
                <a:ea typeface="Microsoft YaHei" pitchFamily="2"/>
                <a:cs typeface="Calibri"/>
              </a:rPr>
              <a:t>/in/</a:t>
            </a:r>
            <a:r>
              <a:rPr lang="en-US" sz="2000" dirty="0" err="1" smtClean="0">
                <a:solidFill>
                  <a:srgbClr val="7AC142"/>
                </a:solidFill>
                <a:latin typeface="Calibri"/>
                <a:ea typeface="Microsoft YaHei" pitchFamily="2"/>
                <a:cs typeface="Calibri"/>
              </a:rPr>
              <a:t>nitinmadhok</a:t>
            </a:r>
            <a:endParaRPr lang="en-US" sz="2000" b="0" i="0" u="none" strike="noStrike" kern="1200" spc="0" dirty="0">
              <a:ln>
                <a:noFill/>
              </a:ln>
              <a:solidFill>
                <a:srgbClr val="7AC142"/>
              </a:solidFill>
              <a:latin typeface="Calibri"/>
              <a:ea typeface="Microsoft YaHei" pitchFamily="2"/>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1"/>
          <p:cNvSpPr txBox="1"/>
          <p:nvPr/>
        </p:nvSpPr>
        <p:spPr>
          <a:xfrm>
            <a:off x="137509" y="364953"/>
            <a:ext cx="6924869" cy="1214263"/>
          </a:xfrm>
          <a:prstGeom prst="rect">
            <a:avLst/>
          </a:prstGeom>
          <a:noFill/>
          <a:ln>
            <a:noFill/>
          </a:ln>
        </p:spPr>
        <p:txBody>
          <a:bodyPr vert="horz" wrap="square" lIns="90000" tIns="45000" rIns="90000" bIns="45000" compatLnSpc="0">
            <a:spAutoFit/>
          </a:bodyPr>
          <a:lstStyle/>
          <a:p>
            <a:pPr marL="0" marR="0" lvl="0" indent="0" algn="just" rtl="0" hangingPunct="0">
              <a:lnSpc>
                <a:spcPct val="100000"/>
              </a:lnSpc>
              <a:spcBef>
                <a:spcPts val="0"/>
              </a:spcBef>
              <a:spcAft>
                <a:spcPts val="0"/>
              </a:spcAft>
              <a:buNone/>
              <a:tabLst/>
            </a:pPr>
            <a:r>
              <a:rPr lang="en-US" sz="1600" i="0" u="none" strike="noStrike" kern="1200" dirty="0">
                <a:ln>
                  <a:noFill/>
                </a:ln>
                <a:solidFill>
                  <a:srgbClr val="FFFFFF"/>
                </a:solidFill>
                <a:latin typeface="Source Sans Pro Semibold" pitchFamily="34"/>
                <a:ea typeface="Microsoft YaHei" pitchFamily="2"/>
                <a:cs typeface="Mangal" pitchFamily="2"/>
              </a:rPr>
              <a:t>License</a:t>
            </a:r>
          </a:p>
          <a:p>
            <a:pPr marL="0" marR="0" lvl="0" indent="0" algn="just" rtl="0" hangingPunct="0">
              <a:lnSpc>
                <a:spcPct val="100000"/>
              </a:lnSpc>
              <a:spcBef>
                <a:spcPts val="0"/>
              </a:spcBef>
              <a:spcAft>
                <a:spcPts val="0"/>
              </a:spcAft>
              <a:buNone/>
              <a:tabLst/>
            </a:pPr>
            <a:r>
              <a:rPr lang="en-US" sz="1080" b="0" i="0" u="none" strike="noStrike" kern="1200" dirty="0">
                <a:ln>
                  <a:noFill/>
                </a:ln>
                <a:solidFill>
                  <a:srgbClr val="FFFFFF"/>
                </a:solidFill>
                <a:latin typeface="Source Sans Pro" pitchFamily="34"/>
                <a:ea typeface="Microsoft YaHei" pitchFamily="2"/>
                <a:cs typeface="Mangal" pitchFamily="2"/>
              </a:rPr>
              <a:t>This slide deck is licensed under the Creative Commons Attribution-</a:t>
            </a:r>
            <a:r>
              <a:rPr lang="en-US" sz="1080" b="0" i="0" u="none" strike="noStrike" kern="1200" dirty="0" err="1">
                <a:ln>
                  <a:noFill/>
                </a:ln>
                <a:solidFill>
                  <a:srgbClr val="FFFFFF"/>
                </a:solidFill>
                <a:latin typeface="Source Sans Pro" pitchFamily="34"/>
                <a:ea typeface="Microsoft YaHei" pitchFamily="2"/>
                <a:cs typeface="Mangal" pitchFamily="2"/>
              </a:rPr>
              <a:t>ShareAlike</a:t>
            </a:r>
            <a:r>
              <a:rPr lang="en-US" sz="1080" b="0" i="0" u="none" strike="noStrike" kern="1200" dirty="0">
                <a:ln>
                  <a:noFill/>
                </a:ln>
                <a:solidFill>
                  <a:srgbClr val="FFFFFF"/>
                </a:solidFill>
                <a:latin typeface="Source Sans Pro" pitchFamily="34"/>
                <a:ea typeface="Microsoft YaHei" pitchFamily="2"/>
                <a:cs typeface="Mangal" pitchFamily="2"/>
              </a:rPr>
              <a:t> 4.0 International </a:t>
            </a:r>
            <a:r>
              <a:rPr lang="en-US" sz="1080" b="0" i="0" u="none" strike="noStrike" kern="1200" dirty="0" smtClean="0">
                <a:ln>
                  <a:noFill/>
                </a:ln>
                <a:solidFill>
                  <a:srgbClr val="FFFFFF"/>
                </a:solidFill>
                <a:latin typeface="Source Sans Pro" pitchFamily="34"/>
                <a:ea typeface="Microsoft YaHei" pitchFamily="2"/>
                <a:cs typeface="Mangal" pitchFamily="2"/>
              </a:rPr>
              <a:t>license.</a:t>
            </a:r>
          </a:p>
          <a:p>
            <a:pPr marL="0" marR="0" lvl="0" indent="0" algn="just" rtl="0" hangingPunct="0">
              <a:lnSpc>
                <a:spcPct val="100000"/>
              </a:lnSpc>
              <a:spcBef>
                <a:spcPts val="0"/>
              </a:spcBef>
              <a:spcAft>
                <a:spcPts val="0"/>
              </a:spcAft>
              <a:buNone/>
              <a:tabLst/>
            </a:pPr>
            <a:r>
              <a:rPr lang="en-US" sz="1080" b="0" i="0" u="none" strike="noStrike" kern="1200" dirty="0" smtClean="0">
                <a:ln>
                  <a:noFill/>
                </a:ln>
                <a:solidFill>
                  <a:srgbClr val="FFFFFF"/>
                </a:solidFill>
                <a:latin typeface="Source Sans Pro" pitchFamily="34"/>
                <a:ea typeface="Microsoft YaHei" pitchFamily="2"/>
                <a:cs typeface="Mangal" pitchFamily="2"/>
              </a:rPr>
              <a:t>It </a:t>
            </a:r>
            <a:r>
              <a:rPr lang="en-US" sz="1080" b="0" i="0" u="none" strike="noStrike" kern="1200" dirty="0">
                <a:ln>
                  <a:noFill/>
                </a:ln>
                <a:solidFill>
                  <a:srgbClr val="FFFFFF"/>
                </a:solidFill>
                <a:latin typeface="Source Sans Pro" pitchFamily="34"/>
                <a:ea typeface="Microsoft YaHei" pitchFamily="2"/>
                <a:cs typeface="Mangal" pitchFamily="2"/>
              </a:rPr>
              <a:t>can be shared and adapted for any purpose (even commercially) as long as Attribution is given and </a:t>
            </a:r>
            <a:r>
              <a:rPr lang="en-US" sz="1080" b="0" i="0" u="none" strike="noStrike" kern="1200" dirty="0" smtClean="0">
                <a:ln>
                  <a:noFill/>
                </a:ln>
                <a:solidFill>
                  <a:srgbClr val="FFFFFF"/>
                </a:solidFill>
                <a:latin typeface="Source Sans Pro" pitchFamily="34"/>
                <a:ea typeface="Microsoft YaHei" pitchFamily="2"/>
                <a:cs typeface="Mangal" pitchFamily="2"/>
              </a:rPr>
              <a:t>any</a:t>
            </a:r>
          </a:p>
          <a:p>
            <a:pPr marL="0" marR="0" lvl="0" indent="0" algn="just" rtl="0" hangingPunct="0">
              <a:lnSpc>
                <a:spcPct val="100000"/>
              </a:lnSpc>
              <a:spcBef>
                <a:spcPts val="0"/>
              </a:spcBef>
              <a:spcAft>
                <a:spcPts val="0"/>
              </a:spcAft>
              <a:buNone/>
              <a:tabLst/>
            </a:pPr>
            <a:r>
              <a:rPr lang="en-US" sz="1080" b="0" i="0" u="none" strike="noStrike" kern="1200" dirty="0" smtClean="0">
                <a:ln>
                  <a:noFill/>
                </a:ln>
                <a:solidFill>
                  <a:srgbClr val="FFFFFF"/>
                </a:solidFill>
                <a:latin typeface="Source Sans Pro" pitchFamily="34"/>
                <a:ea typeface="Microsoft YaHei" pitchFamily="2"/>
                <a:cs typeface="Mangal" pitchFamily="2"/>
              </a:rPr>
              <a:t>derivative </a:t>
            </a:r>
            <a:r>
              <a:rPr lang="en-US" sz="1080" b="0" i="0" u="none" strike="noStrike" kern="1200" dirty="0">
                <a:ln>
                  <a:noFill/>
                </a:ln>
                <a:solidFill>
                  <a:srgbClr val="FFFFFF"/>
                </a:solidFill>
                <a:latin typeface="Source Sans Pro" pitchFamily="34"/>
                <a:ea typeface="Microsoft YaHei" pitchFamily="2"/>
                <a:cs typeface="Mangal" pitchFamily="2"/>
              </a:rPr>
              <a:t>work is distributed under the same license.</a:t>
            </a:r>
            <a:br>
              <a:rPr lang="en-US" sz="1080" b="0" i="0" u="none" strike="noStrike" kern="1200" dirty="0">
                <a:ln>
                  <a:noFill/>
                </a:ln>
                <a:solidFill>
                  <a:srgbClr val="FFFFFF"/>
                </a:solidFill>
                <a:latin typeface="Source Sans Pro" pitchFamily="34"/>
                <a:ea typeface="Microsoft YaHei" pitchFamily="2"/>
                <a:cs typeface="Mangal" pitchFamily="2"/>
              </a:rPr>
            </a:br>
            <a:r>
              <a:rPr lang="en-US" sz="1080" b="0" i="0" u="none" strike="noStrike" kern="1200" dirty="0">
                <a:ln>
                  <a:noFill/>
                </a:ln>
                <a:solidFill>
                  <a:srgbClr val="FFFFFF"/>
                </a:solidFill>
                <a:latin typeface="Source Sans Pro" pitchFamily="34"/>
                <a:ea typeface="Microsoft YaHei" pitchFamily="2"/>
                <a:cs typeface="Mangal" pitchFamily="2"/>
              </a:rPr>
              <a:t/>
            </a:r>
            <a:br>
              <a:rPr lang="en-US" sz="1080" b="0" i="0" u="none" strike="noStrike" kern="1200" dirty="0">
                <a:ln>
                  <a:noFill/>
                </a:ln>
                <a:solidFill>
                  <a:srgbClr val="FFFFFF"/>
                </a:solidFill>
                <a:latin typeface="Source Sans Pro" pitchFamily="34"/>
                <a:ea typeface="Microsoft YaHei" pitchFamily="2"/>
                <a:cs typeface="Mangal" pitchFamily="2"/>
              </a:rPr>
            </a:br>
            <a:r>
              <a:rPr lang="en-US" sz="1080" b="0" i="0" u="none" strike="noStrike" kern="1200" dirty="0">
                <a:ln>
                  <a:noFill/>
                </a:ln>
                <a:solidFill>
                  <a:srgbClr val="FFFFFF"/>
                </a:solidFill>
                <a:latin typeface="Source Sans Pro" pitchFamily="34"/>
                <a:ea typeface="Microsoft YaHei" pitchFamily="2"/>
                <a:cs typeface="Mangal" pitchFamily="2"/>
              </a:rPr>
              <a:t>Details can be found at </a:t>
            </a:r>
            <a:r>
              <a:rPr lang="en-US" sz="1080" b="1" i="0" u="none" strike="noStrike" kern="1200" dirty="0">
                <a:ln>
                  <a:noFill/>
                </a:ln>
                <a:solidFill>
                  <a:schemeClr val="bg1"/>
                </a:solidFill>
                <a:latin typeface="Source Sans Pro" pitchFamily="34"/>
                <a:ea typeface="Microsoft YaHei" pitchFamily="2"/>
                <a:cs typeface="Mangal" pitchFamily="2"/>
              </a:rPr>
              <a:t>https://</a:t>
            </a:r>
            <a:r>
              <a:rPr lang="en-US" sz="1080" b="1" i="0" u="none" strike="noStrike" kern="1200" dirty="0" err="1">
                <a:ln>
                  <a:noFill/>
                </a:ln>
                <a:solidFill>
                  <a:schemeClr val="bg1"/>
                </a:solidFill>
                <a:latin typeface="Source Sans Pro" pitchFamily="34"/>
                <a:ea typeface="Microsoft YaHei" pitchFamily="2"/>
                <a:cs typeface="Mangal" pitchFamily="2"/>
              </a:rPr>
              <a:t>creativecommons.org</a:t>
            </a:r>
            <a:r>
              <a:rPr lang="en-US" sz="1080" b="1" i="0" u="none" strike="noStrike" kern="1200" dirty="0">
                <a:ln>
                  <a:noFill/>
                </a:ln>
                <a:solidFill>
                  <a:schemeClr val="bg1"/>
                </a:solidFill>
                <a:latin typeface="Source Sans Pro" pitchFamily="34"/>
                <a:ea typeface="Microsoft YaHei" pitchFamily="2"/>
                <a:cs typeface="Mangal" pitchFamily="2"/>
              </a:rPr>
              <a:t>/licenses/by-</a:t>
            </a:r>
            <a:r>
              <a:rPr lang="en-US" sz="1080" b="1" i="0" u="none" strike="noStrike" kern="1200" dirty="0" err="1">
                <a:ln>
                  <a:noFill/>
                </a:ln>
                <a:solidFill>
                  <a:schemeClr val="bg1"/>
                </a:solidFill>
                <a:latin typeface="Source Sans Pro" pitchFamily="34"/>
                <a:ea typeface="Microsoft YaHei" pitchFamily="2"/>
                <a:cs typeface="Mangal" pitchFamily="2"/>
              </a:rPr>
              <a:t>sa</a:t>
            </a:r>
            <a:r>
              <a:rPr lang="en-US" sz="1080" b="1" i="0" u="none" strike="noStrike" kern="1200" dirty="0">
                <a:ln>
                  <a:noFill/>
                </a:ln>
                <a:solidFill>
                  <a:schemeClr val="bg1"/>
                </a:solidFill>
                <a:latin typeface="Source Sans Pro" pitchFamily="34"/>
                <a:ea typeface="Microsoft YaHei" pitchFamily="2"/>
                <a:cs typeface="Mangal" pitchFamily="2"/>
              </a:rPr>
              <a:t>/4.0/</a:t>
            </a:r>
          </a:p>
        </p:txBody>
      </p:sp>
      <p:sp>
        <p:nvSpPr>
          <p:cNvPr id="3" name="TextBox 2"/>
          <p:cNvSpPr txBox="1"/>
          <p:nvPr/>
        </p:nvSpPr>
        <p:spPr>
          <a:xfrm>
            <a:off x="6123130" y="4813205"/>
            <a:ext cx="2945195" cy="1637456"/>
          </a:xfrm>
          <a:prstGeom prst="rect">
            <a:avLst/>
          </a:prstGeom>
          <a:noFill/>
          <a:ln>
            <a:noFill/>
          </a:ln>
        </p:spPr>
        <p:txBody>
          <a:bodyPr vert="horz" wrap="square" lIns="90000" tIns="45000" rIns="90000" bIns="4500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solidFill>
                  <a:srgbClr val="FFFFFF"/>
                </a:solidFill>
                <a:latin typeface="Source Sans Pro Semibold" pitchFamily="34"/>
                <a:ea typeface="Microsoft YaHei" pitchFamily="2"/>
                <a:cs typeface="Mangal" pitchFamily="2"/>
              </a:rPr>
              <a:t>Credits</a:t>
            </a:r>
          </a:p>
          <a:p>
            <a:pPr marL="0" marR="0" lvl="0" indent="0" rtl="0" hangingPunct="0">
              <a:lnSpc>
                <a:spcPct val="100000"/>
              </a:lnSpc>
              <a:spcBef>
                <a:spcPts val="0"/>
              </a:spcBef>
              <a:spcAft>
                <a:spcPts val="0"/>
              </a:spcAft>
              <a:buNone/>
              <a:tabLst/>
            </a:pPr>
            <a:endParaRPr lang="en-US" sz="1100" b="0" i="0" u="none" strike="noStrike" kern="1200" dirty="0">
              <a:ln>
                <a:noFill/>
              </a:ln>
              <a:solidFill>
                <a:srgbClr val="FFFFFF"/>
              </a:solidFill>
              <a:latin typeface="Source Sans Pro" pitchFamily="34"/>
              <a:ea typeface="Microsoft YaHei" pitchFamily="2"/>
              <a:cs typeface="Mangal" pitchFamily="2"/>
            </a:endParaRPr>
          </a:p>
          <a:p>
            <a:pPr marL="0" marR="0" lvl="0" indent="0" rtl="0" hangingPunct="0">
              <a:lnSpc>
                <a:spcPct val="100000"/>
              </a:lnSpc>
              <a:spcBef>
                <a:spcPts val="0"/>
              </a:spcBef>
              <a:spcAft>
                <a:spcPts val="0"/>
              </a:spcAft>
              <a:buNone/>
              <a:tabLst/>
            </a:pPr>
            <a:r>
              <a:rPr lang="en-US" sz="1050" b="0" i="0" u="none" strike="noStrike" kern="1200" dirty="0">
                <a:ln>
                  <a:noFill/>
                </a:ln>
                <a:solidFill>
                  <a:srgbClr val="FFFFFF"/>
                </a:solidFill>
                <a:latin typeface="Source Sans Pro Semibold" pitchFamily="34"/>
                <a:ea typeface="Microsoft YaHei" pitchFamily="2"/>
                <a:cs typeface="Mangal" pitchFamily="2"/>
              </a:rPr>
              <a:t>Template</a:t>
            </a:r>
            <a:r>
              <a:rPr lang="en-US" sz="1050" b="0" i="0" u="none" strike="noStrike" kern="1200" dirty="0">
                <a:ln>
                  <a:noFill/>
                </a:ln>
                <a:solidFill>
                  <a:srgbClr val="FFFFFF"/>
                </a:solidFill>
                <a:latin typeface="Source Sans Pro" pitchFamily="34"/>
                <a:ea typeface="Microsoft YaHei" pitchFamily="2"/>
                <a:cs typeface="Mangal" pitchFamily="2"/>
              </a:rPr>
              <a:t/>
            </a:r>
            <a:br>
              <a:rPr lang="en-US" sz="1050" b="0" i="0" u="none" strike="noStrike" kern="1200" dirty="0">
                <a:ln>
                  <a:noFill/>
                </a:ln>
                <a:solidFill>
                  <a:srgbClr val="FFFFFF"/>
                </a:solidFill>
                <a:latin typeface="Source Sans Pro" pitchFamily="34"/>
                <a:ea typeface="Microsoft YaHei" pitchFamily="2"/>
                <a:cs typeface="Mangal" pitchFamily="2"/>
              </a:rPr>
            </a:br>
            <a:r>
              <a:rPr lang="en-US" sz="1050" b="0" i="0" u="none" strike="noStrike" kern="1200" dirty="0">
                <a:ln>
                  <a:noFill/>
                </a:ln>
                <a:solidFill>
                  <a:srgbClr val="FFFFFF"/>
                </a:solidFill>
                <a:latin typeface="Source Sans Pro" pitchFamily="34"/>
                <a:ea typeface="Microsoft YaHei" pitchFamily="2"/>
                <a:cs typeface="Mangal" pitchFamily="2"/>
              </a:rPr>
              <a:t>Richard Brown</a:t>
            </a:r>
          </a:p>
          <a:p>
            <a:pPr marL="0" marR="0" lvl="0" indent="0" algn="l" rtl="0" hangingPunct="0">
              <a:lnSpc>
                <a:spcPct val="100000"/>
              </a:lnSpc>
              <a:spcBef>
                <a:spcPts val="0"/>
              </a:spcBef>
              <a:spcAft>
                <a:spcPts val="0"/>
              </a:spcAft>
              <a:buNone/>
              <a:tabLst/>
            </a:pPr>
            <a:r>
              <a:rPr lang="en-US" sz="1050" b="0" i="0" u="none" strike="noStrike" kern="1200" dirty="0" smtClean="0">
                <a:ln>
                  <a:noFill/>
                </a:ln>
                <a:solidFill>
                  <a:srgbClr val="173F4F"/>
                </a:solidFill>
                <a:latin typeface="Source Sans Pro" pitchFamily="34"/>
                <a:ea typeface="Microsoft YaHei" pitchFamily="2"/>
                <a:cs typeface="Mangal" pitchFamily="2"/>
                <a:hlinkClick r:id="rId3"/>
              </a:rPr>
              <a:t>rbrown@opensuse.org</a:t>
            </a:r>
            <a:endParaRPr lang="en-US" sz="1050" b="0" i="0" u="none" strike="noStrike" kern="1200" dirty="0">
              <a:ln>
                <a:noFill/>
              </a:ln>
              <a:solidFill>
                <a:srgbClr val="173F4F"/>
              </a:solidFill>
              <a:latin typeface="Source Sans Pro" pitchFamily="34"/>
              <a:ea typeface="Microsoft YaHei" pitchFamily="2"/>
              <a:cs typeface="Mangal" pitchFamily="2"/>
              <a:hlinkClick r:id="rId3"/>
            </a:endParaRPr>
          </a:p>
          <a:p>
            <a:pPr marL="0" marR="0" lvl="0" indent="0" rtl="0" hangingPunct="0">
              <a:lnSpc>
                <a:spcPct val="100000"/>
              </a:lnSpc>
              <a:spcBef>
                <a:spcPts val="0"/>
              </a:spcBef>
              <a:spcAft>
                <a:spcPts val="0"/>
              </a:spcAft>
              <a:buNone/>
              <a:tabLst/>
            </a:pPr>
            <a:endParaRPr lang="en-US" sz="1050" b="0" i="0" u="none" strike="noStrike" kern="1200" dirty="0">
              <a:ln>
                <a:noFill/>
              </a:ln>
              <a:solidFill>
                <a:srgbClr val="173F4F"/>
              </a:solidFill>
              <a:latin typeface="Source Sans Pro" pitchFamily="34"/>
              <a:ea typeface="Microsoft YaHei" pitchFamily="2"/>
              <a:cs typeface="Mangal" pitchFamily="2"/>
            </a:endParaRPr>
          </a:p>
          <a:p>
            <a:pPr marL="0" marR="0" lvl="0" indent="0" rtl="0" hangingPunct="0">
              <a:lnSpc>
                <a:spcPct val="100000"/>
              </a:lnSpc>
              <a:spcBef>
                <a:spcPts val="0"/>
              </a:spcBef>
              <a:spcAft>
                <a:spcPts val="0"/>
              </a:spcAft>
              <a:buNone/>
              <a:tabLst/>
            </a:pPr>
            <a:r>
              <a:rPr lang="en-US" sz="1050" b="0" i="0" u="none" strike="noStrike" kern="1200" dirty="0">
                <a:ln>
                  <a:noFill/>
                </a:ln>
                <a:solidFill>
                  <a:srgbClr val="FFFFFF"/>
                </a:solidFill>
                <a:latin typeface="Source Sans Pro Semibold" pitchFamily="34"/>
                <a:ea typeface="Microsoft YaHei" pitchFamily="2"/>
                <a:cs typeface="Mangal" pitchFamily="2"/>
              </a:rPr>
              <a:t>Design &amp; Inspiration</a:t>
            </a:r>
          </a:p>
          <a:p>
            <a:pPr marL="0" marR="0" lvl="0" indent="0" rtl="0" hangingPunct="0">
              <a:lnSpc>
                <a:spcPct val="100000"/>
              </a:lnSpc>
              <a:spcBef>
                <a:spcPts val="0"/>
              </a:spcBef>
              <a:spcAft>
                <a:spcPts val="0"/>
              </a:spcAft>
              <a:buNone/>
              <a:tabLst/>
            </a:pPr>
            <a:r>
              <a:rPr lang="en-US" sz="1050" b="0" i="0" u="none" strike="noStrike" kern="1200" dirty="0" err="1">
                <a:ln>
                  <a:noFill/>
                </a:ln>
                <a:solidFill>
                  <a:srgbClr val="FFFFFF"/>
                </a:solidFill>
                <a:latin typeface="Source Sans Pro" pitchFamily="34"/>
                <a:ea typeface="Microsoft YaHei" pitchFamily="2"/>
                <a:cs typeface="Mangal" pitchFamily="2"/>
              </a:rPr>
              <a:t>openSUSE</a:t>
            </a:r>
            <a:r>
              <a:rPr lang="en-US" sz="1050" b="0" i="0" u="none" strike="noStrike" kern="1200" dirty="0">
                <a:ln>
                  <a:noFill/>
                </a:ln>
                <a:solidFill>
                  <a:srgbClr val="FFFFFF"/>
                </a:solidFill>
                <a:latin typeface="Source Sans Pro" pitchFamily="34"/>
                <a:ea typeface="Microsoft YaHei" pitchFamily="2"/>
                <a:cs typeface="Mangal" pitchFamily="2"/>
              </a:rPr>
              <a:t> Design Team</a:t>
            </a:r>
          </a:p>
          <a:p>
            <a:pPr marL="0" marR="0" lvl="0" indent="0" rtl="0" hangingPunct="0">
              <a:lnSpc>
                <a:spcPct val="100000"/>
              </a:lnSpc>
              <a:spcBef>
                <a:spcPts val="0"/>
              </a:spcBef>
              <a:spcAft>
                <a:spcPts val="0"/>
              </a:spcAft>
              <a:buNone/>
              <a:tabLst/>
            </a:pPr>
            <a:r>
              <a:rPr lang="en-US" sz="1050" b="0" i="0" u="none" strike="noStrike" kern="1200" dirty="0">
                <a:ln>
                  <a:noFill/>
                </a:ln>
                <a:solidFill>
                  <a:srgbClr val="0663C1"/>
                </a:solidFill>
                <a:latin typeface="Source Sans Pro" pitchFamily="34"/>
                <a:ea typeface="Microsoft YaHei" pitchFamily="2"/>
                <a:cs typeface="Mangal" pitchFamily="2"/>
              </a:rPr>
              <a:t>http://</a:t>
            </a:r>
            <a:r>
              <a:rPr lang="en-US" sz="1050" b="0" i="0" u="none" strike="noStrike" kern="1200" dirty="0" err="1">
                <a:ln>
                  <a:noFill/>
                </a:ln>
                <a:solidFill>
                  <a:srgbClr val="0663C1"/>
                </a:solidFill>
                <a:latin typeface="Source Sans Pro" pitchFamily="34"/>
                <a:ea typeface="Microsoft YaHei" pitchFamily="2"/>
                <a:cs typeface="Mangal" pitchFamily="2"/>
              </a:rPr>
              <a:t>opensuse.github.io</a:t>
            </a:r>
            <a:r>
              <a:rPr lang="en-US" sz="1050" b="0" i="0" u="none" strike="noStrike" kern="1200" dirty="0">
                <a:ln>
                  <a:noFill/>
                </a:ln>
                <a:solidFill>
                  <a:srgbClr val="0663C1"/>
                </a:solidFill>
                <a:latin typeface="Source Sans Pro" pitchFamily="34"/>
                <a:ea typeface="Microsoft YaHei" pitchFamily="2"/>
                <a:cs typeface="Mangal" pitchFamily="2"/>
              </a:rPr>
              <a:t>/branding-guidelines/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Logo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Brea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Call to 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Leg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No-Logo Content_">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8157</TotalTime>
  <Words>377</Words>
  <Application>Microsoft Macintosh PowerPoint</Application>
  <PresentationFormat>On-screen Show (4:3)</PresentationFormat>
  <Paragraphs>98</Paragraphs>
  <Slides>9</Slides>
  <Notes>9</Notes>
  <HiddenSlides>0</HiddenSlides>
  <MMClips>0</MMClips>
  <ScaleCrop>false</ScaleCrop>
  <HeadingPairs>
    <vt:vector size="4" baseType="variant">
      <vt:variant>
        <vt:lpstr>Theme</vt:lpstr>
      </vt:variant>
      <vt:variant>
        <vt:i4>6</vt:i4>
      </vt:variant>
      <vt:variant>
        <vt:lpstr>Slide Titles</vt:lpstr>
      </vt:variant>
      <vt:variant>
        <vt:i4>9</vt:i4>
      </vt:variant>
    </vt:vector>
  </HeadingPairs>
  <TitlesOfParts>
    <vt:vector size="15" baseType="lpstr">
      <vt:lpstr>Title</vt:lpstr>
      <vt:lpstr>Logo Content</vt:lpstr>
      <vt:lpstr>Break</vt:lpstr>
      <vt:lpstr>Call to Action</vt:lpstr>
      <vt:lpstr>Legal</vt:lpstr>
      <vt:lpstr>No-Logo Content_</vt:lpstr>
      <vt:lpstr>Managing VMware infrastructure using salt-cloud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SUSE_template Jan 2014 v2_ks</dc:title>
  <cp:keywords>presentation,template,SUSE template,2014</cp:keywords>
  <cp:lastModifiedBy>Nitin Madhok</cp:lastModifiedBy>
  <cp:revision>530</cp:revision>
  <dcterms:created xsi:type="dcterms:W3CDTF">2011-07-15T11:39:04Z</dcterms:created>
  <dcterms:modified xsi:type="dcterms:W3CDTF">2016-06-22T05:40:55Z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