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20" r:id="rId5"/>
    <p:sldMasterId id="2147483744" r:id="rId6"/>
  </p:sldMasterIdLst>
  <p:notesMasterIdLst>
    <p:notesMasterId r:id="rId16"/>
  </p:notesMasterIdLst>
  <p:handoutMasterIdLst>
    <p:handoutMasterId r:id="rId17"/>
  </p:handoutMasterIdLst>
  <p:sldIdLst>
    <p:sldId id="256" r:id="rId7"/>
    <p:sldId id="257" r:id="rId8"/>
    <p:sldId id="265" r:id="rId9"/>
    <p:sldId id="266" r:id="rId10"/>
    <p:sldId id="267" r:id="rId11"/>
    <p:sldId id="268" r:id="rId12"/>
    <p:sldId id="258" r:id="rId13"/>
    <p:sldId id="262" r:id="rId14"/>
    <p:sldId id="264" r:id="rId15"/>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42A"/>
    <a:srgbClr val="2B8ED9"/>
    <a:srgbClr val="45C8F3"/>
    <a:srgbClr val="0663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p:cViewPr varScale="1">
        <p:scale>
          <a:sx n="106" d="100"/>
          <a:sy n="106" d="100"/>
        </p:scale>
        <p:origin x="-161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p:cNvSpPr txBox="1">
            <a:spLocks noGrp="1"/>
          </p:cNvSpPr>
          <p:nvPr>
            <p:ph type="hdr" sz="quarter"/>
          </p:nvPr>
        </p:nvSpPr>
        <p:spPr>
          <a:xfrm>
            <a:off x="1214999" y="0"/>
            <a:ext cx="942839" cy="50256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34"/>
              <a:ea typeface="Microsoft YaHei" pitchFamily="2"/>
              <a:cs typeface="Mangal" pitchFamily="2"/>
            </a:endParaRPr>
          </a:p>
        </p:txBody>
      </p:sp>
      <p:sp>
        <p:nvSpPr>
          <p:cNvPr id="7" name="Date Placeholder 6"/>
          <p:cNvSpPr txBox="1">
            <a:spLocks noGrp="1"/>
          </p:cNvSpPr>
          <p:nvPr>
            <p:ph type="dt" sz="quarter" idx="1"/>
          </p:nvPr>
        </p:nvSpPr>
        <p:spPr>
          <a:xfrm>
            <a:off x="5523480" y="0"/>
            <a:ext cx="1123920" cy="502560"/>
          </a:xfrm>
          <a:prstGeom prst="rect">
            <a:avLst/>
          </a:prstGeom>
          <a:noFill/>
          <a:ln>
            <a:noFill/>
          </a:ln>
        </p:spPr>
        <p:txBody>
          <a:bodyPr vert="horz" wrap="none" lIns="90000" tIns="45000" rIns="90000" bIns="45000" compatLnSpc="0">
            <a:sp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34"/>
              <a:ea typeface="Microsoft YaHei" pitchFamily="2"/>
              <a:cs typeface="Mangal" pitchFamily="2"/>
            </a:endParaRPr>
          </a:p>
        </p:txBody>
      </p:sp>
      <p:sp>
        <p:nvSpPr>
          <p:cNvPr id="8" name="Footer Placeholder 7"/>
          <p:cNvSpPr txBox="1">
            <a:spLocks noGrp="1"/>
          </p:cNvSpPr>
          <p:nvPr>
            <p:ph type="ftr" sz="quarter" idx="2"/>
          </p:nvPr>
        </p:nvSpPr>
        <p:spPr>
          <a:xfrm>
            <a:off x="1263960" y="9555480"/>
            <a:ext cx="845280" cy="502560"/>
          </a:xfrm>
          <a:prstGeom prst="rect">
            <a:avLst/>
          </a:prstGeom>
          <a:noFill/>
          <a:ln>
            <a:noFill/>
          </a:ln>
        </p:spPr>
        <p:txBody>
          <a:bodyPr vert="horz" wrap="none" lIns="90000" tIns="45000" rIns="90000" bIns="45000" anchor="b" compatLnSpc="0">
            <a:sp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34"/>
              <a:ea typeface="Microsoft YaHei" pitchFamily="2"/>
              <a:cs typeface="Mangal" pitchFamily="2"/>
            </a:endParaRPr>
          </a:p>
        </p:txBody>
      </p:sp>
      <p:sp>
        <p:nvSpPr>
          <p:cNvPr id="9" name="Slide Number Placeholder 8"/>
          <p:cNvSpPr txBox="1">
            <a:spLocks noGrp="1"/>
          </p:cNvSpPr>
          <p:nvPr>
            <p:ph type="sldNum" sz="quarter" idx="3"/>
          </p:nvPr>
        </p:nvSpPr>
        <p:spPr>
          <a:xfrm>
            <a:off x="5589000" y="9555480"/>
            <a:ext cx="992880" cy="502560"/>
          </a:xfrm>
          <a:prstGeom prst="rect">
            <a:avLst/>
          </a:prstGeom>
          <a:noFill/>
          <a:ln>
            <a:noFill/>
          </a:ln>
        </p:spPr>
        <p:txBody>
          <a:bodyPr vert="horz" wrap="none" lIns="90000" tIns="45000" rIns="90000" bIns="45000" anchor="b" compatLnSpc="0">
            <a:spAutoFit/>
          </a:bodyPr>
          <a:lstStyle/>
          <a:p>
            <a:pPr marL="0" marR="0" lvl="0" indent="0" algn="r" rtl="0" hangingPunct="0">
              <a:lnSpc>
                <a:spcPct val="100000"/>
              </a:lnSpc>
              <a:spcBef>
                <a:spcPts val="0"/>
              </a:spcBef>
              <a:spcAft>
                <a:spcPts val="0"/>
              </a:spcAft>
              <a:buNone/>
              <a:tabLst/>
              <a:defRPr sz="1400"/>
            </a:pPr>
            <a:fld id="{46866B8F-25E6-4DCE-AB9A-28951098FAA6}" type="slidenum">
              <a:t>‹#›</a:t>
            </a:fld>
            <a:endParaRPr lang="en-US" sz="1400" b="0" i="0" u="none" strike="noStrike" kern="1200">
              <a:ln>
                <a:noFill/>
              </a:ln>
              <a:latin typeface="Arial" pitchFamily="34"/>
              <a:ea typeface="Microsoft YaHei" pitchFamily="2"/>
              <a:cs typeface="Mangal" pitchFamily="2"/>
            </a:endParaRPr>
          </a:p>
        </p:txBody>
      </p:sp>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1D462F1E-C914-4170-9D2B-CAADA7C6AAF5}" type="datetimeFigureOut">
              <a:rPr lang="en-US"/>
              <a:t>6/22/16</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57C5D38C-584E-4530-B46B-CA491EEAB4B7}" type="slidenum">
              <a:t>‹#›</a:t>
            </a:fld>
            <a:endParaRPr lang="en-US"/>
          </a:p>
        </p:txBody>
      </p:sp>
    </p:spTree>
    <p:extLst>
      <p:ext uri="{BB962C8B-B14F-4D97-AF65-F5344CB8AC3E}">
        <p14:creationId xmlns:p14="http://schemas.microsoft.com/office/powerpoint/2010/main" val="3745457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143D469-A516-4743-8C59-A760850991C5}" type="datetimeFigureOut">
              <a:rPr lang="en-US"/>
              <a:t>6/22/16</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p:cNvSpPr>
            <a:spLocks noGrp="1" noRot="1" noChangeAspect="1"/>
          </p:cNvSpPr>
          <p:nvPr>
            <p:ph type="sldImg" idx="2"/>
          </p:nvPr>
        </p:nvSpPr>
        <p:spPr>
          <a:xfrm>
            <a:off x="1371599" y="764280"/>
            <a:ext cx="5028480" cy="3771360"/>
          </a:xfrm>
          <a:prstGeom prst="rect">
            <a:avLst/>
          </a:prstGeom>
          <a:noFill/>
          <a:ln>
            <a:noFill/>
            <a:prstDash val="solid"/>
          </a:ln>
        </p:spPr>
      </p:sp>
      <p:sp>
        <p:nvSpPr>
          <p:cNvPr id="9" name="Notes Placeholder 8"/>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10" name="Header Placeholder 9"/>
          <p:cNvSpPr txBox="1">
            <a:spLocks noGrp="1"/>
          </p:cNvSpPr>
          <p:nvPr>
            <p:ph type="hdr" sz="quarter"/>
          </p:nvPr>
        </p:nvSpPr>
        <p:spPr>
          <a:xfrm>
            <a:off x="0" y="0"/>
            <a:ext cx="3372840" cy="502560"/>
          </a:xfrm>
          <a:prstGeom prst="rect">
            <a:avLst/>
          </a:prstGeom>
          <a:noFill/>
          <a:ln>
            <a:noFill/>
          </a:ln>
        </p:spPr>
        <p:txBody>
          <a:bodyPr lIns="0" tIns="0" rIns="0" bIns="0">
            <a:noAutofit/>
          </a:bodyPr>
          <a:lstStyle>
            <a:lvl1pPr lvl="0" rtl="0" hangingPunct="0">
              <a:buNone/>
              <a:tabLst/>
              <a:defRPr lang="en-US" sz="1400" kern="1200">
                <a:latin typeface="Arial" pitchFamily="34"/>
                <a:ea typeface="Albany AMT" pitchFamily="2"/>
                <a:cs typeface="Albany AMT" pitchFamily="2"/>
              </a:defRPr>
            </a:lvl1pPr>
          </a:lstStyle>
          <a:p>
            <a:pPr lvl="0"/>
            <a:endParaRPr lang="en-US"/>
          </a:p>
        </p:txBody>
      </p:sp>
      <p:sp>
        <p:nvSpPr>
          <p:cNvPr id="11" name="Date Placeholder 10"/>
          <p:cNvSpPr txBox="1">
            <a:spLocks noGrp="1"/>
          </p:cNvSpPr>
          <p:nvPr>
            <p:ph type="dt" idx="1"/>
          </p:nvPr>
        </p:nvSpPr>
        <p:spPr>
          <a:xfrm>
            <a:off x="4399200" y="0"/>
            <a:ext cx="3372840" cy="502560"/>
          </a:xfrm>
          <a:prstGeom prst="rect">
            <a:avLst/>
          </a:prstGeom>
          <a:noFill/>
          <a:ln>
            <a:noFill/>
          </a:ln>
        </p:spPr>
        <p:txBody>
          <a:bodyPr lIns="0" tIns="0" rIns="0" bIns="0">
            <a:noAutofit/>
          </a:bodyPr>
          <a:lstStyle>
            <a:lvl1pPr lvl="0" algn="r" rtl="0" hangingPunct="0">
              <a:buNone/>
              <a:tabLst/>
              <a:defRPr lang="en-US" sz="1400" kern="1200">
                <a:latin typeface="Arial" pitchFamily="34"/>
                <a:ea typeface="Albany AMT" pitchFamily="2"/>
                <a:cs typeface="Albany AMT" pitchFamily="2"/>
              </a:defRPr>
            </a:lvl1pPr>
          </a:lstStyle>
          <a:p>
            <a:pPr lvl="0"/>
            <a:endParaRPr lang="en-US"/>
          </a:p>
        </p:txBody>
      </p:sp>
      <p:sp>
        <p:nvSpPr>
          <p:cNvPr id="12" name="Footer Placeholder 11"/>
          <p:cNvSpPr txBox="1">
            <a:spLocks noGrp="1"/>
          </p:cNvSpPr>
          <p:nvPr>
            <p:ph type="ftr" sz="quarter" idx="4"/>
          </p:nvPr>
        </p:nvSpPr>
        <p:spPr>
          <a:xfrm>
            <a:off x="0" y="9555480"/>
            <a:ext cx="3372840" cy="502560"/>
          </a:xfrm>
          <a:prstGeom prst="rect">
            <a:avLst/>
          </a:prstGeom>
          <a:noFill/>
          <a:ln>
            <a:noFill/>
          </a:ln>
        </p:spPr>
        <p:txBody>
          <a:bodyPr lIns="0" tIns="0" rIns="0" bIns="0" anchor="b">
            <a:noAutofit/>
          </a:bodyPr>
          <a:lstStyle>
            <a:lvl1pPr lvl="0" rtl="0" hangingPunct="0">
              <a:buNone/>
              <a:tabLst/>
              <a:defRPr lang="en-US" sz="1400" kern="1200">
                <a:latin typeface="Arial" pitchFamily="34"/>
                <a:ea typeface="Albany AMT" pitchFamily="2"/>
                <a:cs typeface="Albany AMT" pitchFamily="2"/>
              </a:defRPr>
            </a:lvl1pPr>
          </a:lstStyle>
          <a:p>
            <a:pPr lvl="0"/>
            <a:endParaRPr lang="en-US"/>
          </a:p>
        </p:txBody>
      </p:sp>
      <p:sp>
        <p:nvSpPr>
          <p:cNvPr id="13" name="Slide Number Placeholder 12"/>
          <p:cNvSpPr txBox="1">
            <a:spLocks noGrp="1"/>
          </p:cNvSpPr>
          <p:nvPr>
            <p:ph type="sldNum" sz="quarter" idx="5"/>
          </p:nvPr>
        </p:nvSpPr>
        <p:spPr>
          <a:xfrm>
            <a:off x="4399200" y="9555480"/>
            <a:ext cx="3372840" cy="502560"/>
          </a:xfrm>
          <a:prstGeom prst="rect">
            <a:avLst/>
          </a:prstGeom>
          <a:noFill/>
          <a:ln>
            <a:noFill/>
          </a:ln>
        </p:spPr>
        <p:txBody>
          <a:bodyPr lIns="0" tIns="0" rIns="0" bIns="0" anchor="b">
            <a:noAutofit/>
          </a:bodyPr>
          <a:lstStyle>
            <a:lvl1pPr lvl="0" algn="r" rtl="0" hangingPunct="0">
              <a:buNone/>
              <a:tabLst/>
              <a:defRPr lang="en-US" sz="1400" kern="1200">
                <a:latin typeface="Arial" pitchFamily="34"/>
                <a:ea typeface="Albany AMT" pitchFamily="2"/>
                <a:cs typeface="Albany AMT" pitchFamily="2"/>
              </a:defRPr>
            </a:lvl1pPr>
          </a:lstStyle>
          <a:p>
            <a:pPr lvl="0"/>
            <a:fld id="{25581740-66BE-4CFF-9CE4-DB22F8A4345E}" type="slidenum">
              <a:t>‹#›</a:t>
            </a:fld>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15B9326-430C-41CD-9421-33FE1BA520DE}" type="slidenum">
              <a:t>‹#›</a:t>
            </a:fld>
            <a:endParaRPr lang="en-US"/>
          </a:p>
        </p:txBody>
      </p:sp>
    </p:spTree>
    <p:extLst>
      <p:ext uri="{BB962C8B-B14F-4D97-AF65-F5344CB8AC3E}">
        <p14:creationId xmlns:p14="http://schemas.microsoft.com/office/powerpoint/2010/main" val="3346263111"/>
      </p:ext>
    </p:extLst>
  </p:cSld>
  <p:clrMap bg1="lt1" tx1="dk1" bg2="lt2" tx2="dk2" accent1="accent1" accent2="accent2" accent3="accent3" accent4="accent4" accent5="accent5" accent6="accent6" hlink="hlink" folHlink="folHlink"/>
  <p:notesStyle>
    <a:lvl1pPr marL="216000" marR="0" indent="0" rtl="0" hangingPunct="0">
      <a:tabLst/>
      <a:defRPr lang="en-US" sz="1400" b="0" i="0" u="none" strike="noStrike" kern="1200">
        <a:ln>
          <a:noFill/>
        </a:ln>
        <a:latin typeface="Arial" pitchFamily="34"/>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B5AB2AD-14C8-4AFF-A118-D6D8CA7258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C47DDCA-A002-4A84-A8B9-21072C23F8CB}"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p>
        </p:txBody>
      </p:sp>
    </p:spTree>
    <p:extLst>
      <p:ext uri="{BB962C8B-B14F-4D97-AF65-F5344CB8AC3E}">
        <p14:creationId xmlns:p14="http://schemas.microsoft.com/office/powerpoint/2010/main" val="105748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92CEBB8-7029-4E18-90D6-410FE5859094}"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5E616D2-F6A5-4098-A034-8F09A0153FDF}"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4775" y="768350"/>
            <a:ext cx="5022850" cy="37671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latin typeface="Arial" pitchFamily="32"/>
            </a:endParaRPr>
          </a:p>
        </p:txBody>
      </p:sp>
    </p:spTree>
    <p:extLst>
      <p:ext uri="{BB962C8B-B14F-4D97-AF65-F5344CB8AC3E}">
        <p14:creationId xmlns:p14="http://schemas.microsoft.com/office/powerpoint/2010/main" val="168341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64AED7F-F41C-4697-BFDF-590E6776E34A}"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9CB5736-65E0-4A09-B3A4-D3E7B1DBFBFD}"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latin typeface="Arial" pitchFamily="32"/>
            </a:endParaRPr>
          </a:p>
        </p:txBody>
      </p:sp>
    </p:spTree>
    <p:extLst>
      <p:ext uri="{BB962C8B-B14F-4D97-AF65-F5344CB8AC3E}">
        <p14:creationId xmlns:p14="http://schemas.microsoft.com/office/powerpoint/2010/main" val="2059811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50B2353-40DC-4266-ABE3-561A4835B9DC}"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DC76768-94AA-42DF-8EAA-9BDF88CD2BDC}"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4775" y="768350"/>
            <a:ext cx="5022850" cy="37671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latin typeface="Arial" pitchFamily="32"/>
            </a:endParaRPr>
          </a:p>
        </p:txBody>
      </p:sp>
    </p:spTree>
    <p:extLst>
      <p:ext uri="{BB962C8B-B14F-4D97-AF65-F5344CB8AC3E}">
        <p14:creationId xmlns:p14="http://schemas.microsoft.com/office/powerpoint/2010/main" val="41165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9070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
        <p:nvSpPr>
          <p:cNvPr id="3" name="Vertical Text Placeholder 2"/>
          <p:cNvSpPr>
            <a:spLocks noGrp="1"/>
          </p:cNvSpPr>
          <p:nvPr>
            <p:ph type="body" orient="vert" idx="1"/>
          </p:nvPr>
        </p:nvSpPr>
        <p:spPr>
          <a:xfrm>
            <a:off x="772920" y="5966280"/>
            <a:ext cx="3803760" cy="18284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417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Vertical Title 1"/>
          <p:cNvSpPr>
            <a:spLocks noGrp="1"/>
          </p:cNvSpPr>
          <p:nvPr>
            <p:ph type="title" orient="vert"/>
          </p:nvPr>
        </p:nvSpPr>
        <p:spPr>
          <a:xfrm>
            <a:off x="5108575" y="828675"/>
            <a:ext cx="1597025" cy="6965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4325" y="828675"/>
            <a:ext cx="4641850" cy="69659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20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23489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idx="1"/>
          </p:nvPr>
        </p:nvSpPr>
        <p:spPr>
          <a:xfrm>
            <a:off x="822960" y="1274040"/>
            <a:ext cx="7534800" cy="3977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9059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5433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6" name="TextBox 5"/>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sz="half" idx="1"/>
          </p:nvPr>
        </p:nvSpPr>
        <p:spPr>
          <a:xfrm>
            <a:off x="822325" y="1274763"/>
            <a:ext cx="3690938"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1274763"/>
            <a:ext cx="3692525"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17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8" name="TextBox 7"/>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46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4" name="TextBox 3"/>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Tree>
    <p:extLst>
      <p:ext uri="{BB962C8B-B14F-4D97-AF65-F5344CB8AC3E}">
        <p14:creationId xmlns:p14="http://schemas.microsoft.com/office/powerpoint/2010/main" val="1260096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3" name="TextBox 2"/>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extLst>
      <p:ext uri="{BB962C8B-B14F-4D97-AF65-F5344CB8AC3E}">
        <p14:creationId xmlns:p14="http://schemas.microsoft.com/office/powerpoint/2010/main" val="106776544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6" name="TextBox 5"/>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9435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
        <p:nvSpPr>
          <p:cNvPr id="3" name="Content Placeholder 2"/>
          <p:cNvSpPr>
            <a:spLocks noGrp="1"/>
          </p:cNvSpPr>
          <p:nvPr>
            <p:ph idx="1"/>
          </p:nvPr>
        </p:nvSpPr>
        <p:spPr>
          <a:xfrm>
            <a:off x="772920" y="5966280"/>
            <a:ext cx="3803760" cy="1828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7183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6" name="TextBox 5"/>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9732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Vertical Text Placeholder 2"/>
          <p:cNvSpPr>
            <a:spLocks noGrp="1"/>
          </p:cNvSpPr>
          <p:nvPr>
            <p:ph type="body" orient="vert" idx="1"/>
          </p:nvPr>
        </p:nvSpPr>
        <p:spPr>
          <a:xfrm>
            <a:off x="822960" y="1274040"/>
            <a:ext cx="7534800" cy="39776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053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Vertical Title 1"/>
          <p:cNvSpPr>
            <a:spLocks noGrp="1"/>
          </p:cNvSpPr>
          <p:nvPr>
            <p:ph type="title" orient="vert"/>
          </p:nvPr>
        </p:nvSpPr>
        <p:spPr>
          <a:xfrm>
            <a:off x="6475413" y="76200"/>
            <a:ext cx="1882775" cy="5175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22325" y="76200"/>
            <a:ext cx="5500688" cy="51752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854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74540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
        <p:nvSpPr>
          <p:cNvPr id="3" name="Content Placeholder 2"/>
          <p:cNvSpPr>
            <a:spLocks noGrp="1"/>
          </p:cNvSpPr>
          <p:nvPr>
            <p:ph idx="1"/>
          </p:nvPr>
        </p:nvSpPr>
        <p:spPr>
          <a:xfrm>
            <a:off x="0" y="7107479"/>
            <a:ext cx="4773240" cy="3977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298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077049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
        <p:nvSpPr>
          <p:cNvPr id="3" name="Content Placeholder 2"/>
          <p:cNvSpPr>
            <a:spLocks noGrp="1"/>
          </p:cNvSpPr>
          <p:nvPr>
            <p:ph sz="half" idx="1"/>
          </p:nvPr>
        </p:nvSpPr>
        <p:spPr>
          <a:xfrm>
            <a:off x="0" y="7107238"/>
            <a:ext cx="2309813" cy="3978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62213" y="7107238"/>
            <a:ext cx="2311400" cy="3978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7048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0398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Tree>
    <p:extLst>
      <p:ext uri="{BB962C8B-B14F-4D97-AF65-F5344CB8AC3E}">
        <p14:creationId xmlns:p14="http://schemas.microsoft.com/office/powerpoint/2010/main" val="1627423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Tree>
    <p:extLst>
      <p:ext uri="{BB962C8B-B14F-4D97-AF65-F5344CB8AC3E}">
        <p14:creationId xmlns:p14="http://schemas.microsoft.com/office/powerpoint/2010/main" val="3974311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10731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63844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23000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
        <p:nvSpPr>
          <p:cNvPr id="3" name="Vertical Text Placeholder 2"/>
          <p:cNvSpPr>
            <a:spLocks noGrp="1"/>
          </p:cNvSpPr>
          <p:nvPr>
            <p:ph type="body" orient="vert" idx="1"/>
          </p:nvPr>
        </p:nvSpPr>
        <p:spPr>
          <a:xfrm>
            <a:off x="0" y="7107479"/>
            <a:ext cx="4773240" cy="39776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41645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Vertical Title 1"/>
          <p:cNvSpPr>
            <a:spLocks noGrp="1"/>
          </p:cNvSpPr>
          <p:nvPr>
            <p:ph type="title" orient="vert"/>
          </p:nvPr>
        </p:nvSpPr>
        <p:spPr>
          <a:xfrm>
            <a:off x="5022850" y="901700"/>
            <a:ext cx="1673225" cy="10183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901700"/>
            <a:ext cx="4870450" cy="101838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37480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73256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
        <p:nvSpPr>
          <p:cNvPr id="3" name="Content Placeholder 2"/>
          <p:cNvSpPr>
            <a:spLocks noGrp="1"/>
          </p:cNvSpPr>
          <p:nvPr>
            <p:ph idx="1"/>
          </p:nvPr>
        </p:nvSpPr>
        <p:spPr>
          <a:xfrm>
            <a:off x="0" y="6953760"/>
            <a:ext cx="2356560" cy="6025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3092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77553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7"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8" name="Picture 7"/>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9" name="Picture 8"/>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
        <p:nvSpPr>
          <p:cNvPr id="3" name="Content Placeholder 2"/>
          <p:cNvSpPr>
            <a:spLocks noGrp="1"/>
          </p:cNvSpPr>
          <p:nvPr>
            <p:ph sz="half" idx="1"/>
          </p:nvPr>
        </p:nvSpPr>
        <p:spPr>
          <a:xfrm>
            <a:off x="0" y="6953250"/>
            <a:ext cx="1101725" cy="6026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54125" y="6953250"/>
            <a:ext cx="1101725" cy="6026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8634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8"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9"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10" name="Picture 9"/>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11" name="Picture 10"/>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66561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4"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6" name="Picture 5"/>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7" name="Picture 6"/>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Tree>
    <p:extLst>
      <p:ext uri="{BB962C8B-B14F-4D97-AF65-F5344CB8AC3E}">
        <p14:creationId xmlns:p14="http://schemas.microsoft.com/office/powerpoint/2010/main" val="269501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
        <p:nvSpPr>
          <p:cNvPr id="3" name="Content Placeholder 2"/>
          <p:cNvSpPr>
            <a:spLocks noGrp="1"/>
          </p:cNvSpPr>
          <p:nvPr>
            <p:ph sz="half" idx="1"/>
          </p:nvPr>
        </p:nvSpPr>
        <p:spPr>
          <a:xfrm>
            <a:off x="773113" y="5965825"/>
            <a:ext cx="1825625"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51138" y="5965825"/>
            <a:ext cx="1825625"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47923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3"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4"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5" name="Picture 4"/>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Tree>
    <p:extLst>
      <p:ext uri="{BB962C8B-B14F-4D97-AF65-F5344CB8AC3E}">
        <p14:creationId xmlns:p14="http://schemas.microsoft.com/office/powerpoint/2010/main" val="1260397907"/>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7"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8" name="Picture 7"/>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9" name="Picture 8"/>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827884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7"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8" name="Picture 7"/>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9" name="Picture 8"/>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13862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
        <p:nvSpPr>
          <p:cNvPr id="3" name="Vertical Text Placeholder 2"/>
          <p:cNvSpPr>
            <a:spLocks noGrp="1"/>
          </p:cNvSpPr>
          <p:nvPr>
            <p:ph type="body" orient="vert" idx="1"/>
          </p:nvPr>
        </p:nvSpPr>
        <p:spPr>
          <a:xfrm>
            <a:off x="0" y="6953760"/>
            <a:ext cx="2356560" cy="60253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6294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Vertical Title 1"/>
          <p:cNvSpPr>
            <a:spLocks noGrp="1"/>
          </p:cNvSpPr>
          <p:nvPr>
            <p:ph type="title" orient="vert"/>
          </p:nvPr>
        </p:nvSpPr>
        <p:spPr>
          <a:xfrm>
            <a:off x="1766888" y="-342900"/>
            <a:ext cx="588962" cy="1332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342900"/>
            <a:ext cx="1614488" cy="1332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059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37135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
        <p:nvSpPr>
          <p:cNvPr id="3" name="Content Placeholder 2"/>
          <p:cNvSpPr>
            <a:spLocks noGrp="1"/>
          </p:cNvSpPr>
          <p:nvPr>
            <p:ph idx="1"/>
          </p:nvPr>
        </p:nvSpPr>
        <p:spPr>
          <a:xfrm>
            <a:off x="6172200" y="5796720"/>
            <a:ext cx="5194080" cy="33980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43573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36795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6"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
        <p:nvSpPr>
          <p:cNvPr id="3" name="Content Placeholder 2"/>
          <p:cNvSpPr>
            <a:spLocks noGrp="1"/>
          </p:cNvSpPr>
          <p:nvPr>
            <p:ph sz="half" idx="1"/>
          </p:nvPr>
        </p:nvSpPr>
        <p:spPr>
          <a:xfrm>
            <a:off x="6172200" y="5795963"/>
            <a:ext cx="2520950" cy="339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845550" y="5795963"/>
            <a:ext cx="2520950" cy="339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8170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8"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932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5902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4"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Tree>
    <p:extLst>
      <p:ext uri="{BB962C8B-B14F-4D97-AF65-F5344CB8AC3E}">
        <p14:creationId xmlns:p14="http://schemas.microsoft.com/office/powerpoint/2010/main" val="12839728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3"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Tree>
    <p:extLst>
      <p:ext uri="{BB962C8B-B14F-4D97-AF65-F5344CB8AC3E}">
        <p14:creationId xmlns:p14="http://schemas.microsoft.com/office/powerpoint/2010/main" val="1517719592"/>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6"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663261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6"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584621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
        <p:nvSpPr>
          <p:cNvPr id="3" name="Vertical Text Placeholder 2"/>
          <p:cNvSpPr>
            <a:spLocks noGrp="1"/>
          </p:cNvSpPr>
          <p:nvPr>
            <p:ph type="body" orient="vert" idx="1"/>
          </p:nvPr>
        </p:nvSpPr>
        <p:spPr>
          <a:xfrm>
            <a:off x="6172200" y="5796720"/>
            <a:ext cx="5194080" cy="33980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7187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Vertical Title 1"/>
          <p:cNvSpPr>
            <a:spLocks noGrp="1"/>
          </p:cNvSpPr>
          <p:nvPr>
            <p:ph type="title" orient="vert"/>
          </p:nvPr>
        </p:nvSpPr>
        <p:spPr>
          <a:xfrm>
            <a:off x="8578850" y="201613"/>
            <a:ext cx="2787650" cy="899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5900" y="201613"/>
            <a:ext cx="8210550" cy="8993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4007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16038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idx="1"/>
          </p:nvPr>
        </p:nvSpPr>
        <p:spPr>
          <a:xfrm>
            <a:off x="822960" y="1274040"/>
            <a:ext cx="7534800" cy="3977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43238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318282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6" name="TextBox 5"/>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sz="half" idx="1"/>
          </p:nvPr>
        </p:nvSpPr>
        <p:spPr>
          <a:xfrm>
            <a:off x="822325" y="1274763"/>
            <a:ext cx="3690938"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1274763"/>
            <a:ext cx="3692525"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946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4" name="Picture 3"/>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Tree>
    <p:extLst>
      <p:ext uri="{BB962C8B-B14F-4D97-AF65-F5344CB8AC3E}">
        <p14:creationId xmlns:p14="http://schemas.microsoft.com/office/powerpoint/2010/main" val="1267053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8" name="TextBox 7"/>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73611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4" name="TextBox 3"/>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Tree>
    <p:extLst>
      <p:ext uri="{BB962C8B-B14F-4D97-AF65-F5344CB8AC3E}">
        <p14:creationId xmlns:p14="http://schemas.microsoft.com/office/powerpoint/2010/main" val="24063799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3" name="TextBox 2"/>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extLst>
      <p:ext uri="{BB962C8B-B14F-4D97-AF65-F5344CB8AC3E}">
        <p14:creationId xmlns:p14="http://schemas.microsoft.com/office/powerpoint/2010/main" val="10364735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6" name="TextBox 5"/>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770600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6" name="TextBox 5"/>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904050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Vertical Text Placeholder 2"/>
          <p:cNvSpPr>
            <a:spLocks noGrp="1"/>
          </p:cNvSpPr>
          <p:nvPr>
            <p:ph type="body" orient="vert" idx="1"/>
          </p:nvPr>
        </p:nvSpPr>
        <p:spPr>
          <a:xfrm>
            <a:off x="822960" y="1274040"/>
            <a:ext cx="7534800" cy="39776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52648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Vertical Title 1"/>
          <p:cNvSpPr>
            <a:spLocks noGrp="1"/>
          </p:cNvSpPr>
          <p:nvPr>
            <p:ph type="title" orient="vert"/>
          </p:nvPr>
        </p:nvSpPr>
        <p:spPr>
          <a:xfrm>
            <a:off x="6475413" y="76200"/>
            <a:ext cx="1882775" cy="5175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22325" y="76200"/>
            <a:ext cx="5500688" cy="51752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13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3" name="Picture 2"/>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Tree>
    <p:extLst>
      <p:ext uri="{BB962C8B-B14F-4D97-AF65-F5344CB8AC3E}">
        <p14:creationId xmlns:p14="http://schemas.microsoft.com/office/powerpoint/2010/main" val="23718575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6595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650004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4.png"/><Relationship Id="rId14" Type="http://schemas.openxmlformats.org/officeDocument/2006/relationships/image" Target="../media/image5.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1.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4.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21240" y="-15480"/>
            <a:ext cx="9302040" cy="6976080"/>
          </a:xfrm>
          <a:prstGeom prst="rect">
            <a:avLst/>
          </a:prstGeom>
          <a:noFill/>
          <a:ln>
            <a:noFill/>
          </a:ln>
        </p:spPr>
      </p:pic>
      <p:sp>
        <p:nvSpPr>
          <p:cNvPr id="3" name="Title Placeholder 2"/>
          <p:cNvSpPr txBox="1">
            <a:spLocks noGrp="1"/>
          </p:cNvSpPr>
          <p:nvPr>
            <p:ph type="title"/>
          </p:nvPr>
        </p:nvSpPr>
        <p:spPr>
          <a:xfrm>
            <a:off x="313920" y="829439"/>
            <a:ext cx="6391800" cy="1669680"/>
          </a:xfrm>
          <a:prstGeom prst="rect">
            <a:avLst/>
          </a:prstGeom>
          <a:noFill/>
          <a:ln>
            <a:noFill/>
          </a:ln>
        </p:spPr>
        <p:txBody>
          <a:bodyPr lIns="0" tIns="0" rIns="0" bIns="0" anchor="b" anchorCtr="0"/>
          <a:lstStyle/>
          <a:p>
            <a:endParaRPr lang="en-US"/>
          </a:p>
        </p:txBody>
      </p:sp>
      <p:sp>
        <p:nvSpPr>
          <p:cNvPr id="4" name="Text Placeholder 3"/>
          <p:cNvSpPr txBox="1">
            <a:spLocks noGrp="1"/>
          </p:cNvSpPr>
          <p:nvPr>
            <p:ph type="body" idx="1"/>
          </p:nvPr>
        </p:nvSpPr>
        <p:spPr>
          <a:xfrm>
            <a:off x="772920" y="5966280"/>
            <a:ext cx="3803760" cy="1828440"/>
          </a:xfrm>
          <a:prstGeom prst="rect">
            <a:avLst/>
          </a:prstGeom>
          <a:noFill/>
          <a:ln>
            <a:noFill/>
          </a:ln>
        </p:spPr>
        <p:txBody>
          <a:bodyPr lIns="0" tIns="0" rIns="0" bIns="0"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extLst>
          </p:cNvPr>
          <p:cNvPicPr>
            <a:picLocks noChangeAspect="1"/>
          </p:cNvPicPr>
          <p:nvPr/>
        </p:nvPicPr>
        <p:blipFill>
          <a:blip r:embed="rId14">
            <a:lum/>
            <a:alphaModFix/>
          </a:blip>
          <a:srcRect/>
          <a:stretch>
            <a:fillRect/>
          </a:stretch>
        </p:blipFill>
        <p:spPr>
          <a:xfrm>
            <a:off x="6897960" y="5415840"/>
            <a:ext cx="1497599" cy="9324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p:titleStyle>
    <p:bodyStyle>
      <a:lvl1pPr marL="0" marR="0" indent="0" algn="l" rtl="0" hangingPunct="0">
        <a:spcBef>
          <a:spcPts val="0"/>
        </a:spcBef>
        <a:spcAft>
          <a:spcPts val="431"/>
        </a:spcAft>
        <a:tabLst/>
        <a:defRPr lang="en-US" sz="1800" b="0" i="0" u="none" strike="noStrike" kern="1200">
          <a:ln>
            <a:noFill/>
          </a:ln>
          <a:solidFill>
            <a:srgbClr val="FFFFFF"/>
          </a:solidFill>
          <a:latin typeface="Source Sans Pro Semibold"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0" y="6022800"/>
            <a:ext cx="9144000" cy="1378799"/>
          </a:xfrm>
          <a:prstGeom prst="rect">
            <a:avLst/>
          </a:prstGeom>
          <a:noFill/>
          <a:ln>
            <a:noFill/>
          </a:ln>
        </p:spPr>
      </p:pic>
      <p:sp>
        <p:nvSpPr>
          <p:cNvPr id="3" name="Title Placeholder 2"/>
          <p:cNvSpPr txBox="1">
            <a:spLocks noGrp="1"/>
          </p:cNvSpPr>
          <p:nvPr>
            <p:ph type="title"/>
          </p:nvPr>
        </p:nvSpPr>
        <p:spPr>
          <a:xfrm>
            <a:off x="822960" y="75960"/>
            <a:ext cx="7534800" cy="987480"/>
          </a:xfrm>
          <a:prstGeom prst="rect">
            <a:avLst/>
          </a:prstGeom>
          <a:noFill/>
          <a:ln>
            <a:noFill/>
          </a:ln>
        </p:spPr>
        <p:txBody>
          <a:bodyPr lIns="0" tIns="0" rIns="0" bIns="0" anchor="ctr">
            <a:noAutofit/>
          </a:bodyPr>
          <a:lstStyle/>
          <a:p>
            <a:pPr lvl="0"/>
            <a:r>
              <a:rPr lang="en-US"/>
              <a:t>Click to edit the title text format</a:t>
            </a:r>
          </a:p>
        </p:txBody>
      </p:sp>
      <p:sp>
        <p:nvSpPr>
          <p:cNvPr id="4" name="Text Placeholder 3"/>
          <p:cNvSpPr txBox="1">
            <a:spLocks noGrp="1"/>
          </p:cNvSpPr>
          <p:nvPr>
            <p:ph type="body" idx="1"/>
          </p:nvPr>
        </p:nvSpPr>
        <p:spPr>
          <a:xfrm>
            <a:off x="822960" y="1274040"/>
            <a:ext cx="7534800" cy="3977640"/>
          </a:xfrm>
          <a:prstGeom prst="rect">
            <a:avLst/>
          </a:prstGeom>
          <a:noFill/>
          <a:ln>
            <a:noFill/>
          </a:ln>
        </p:spPr>
        <p:txBody>
          <a:bodyPr lIns="0" tIns="0" rIns="0" bIns="0"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lvl="0" algn="l" rtl="0" hangingPunct="0">
        <a:buNone/>
        <a:tabLst/>
        <a:defRPr lang="en-US" sz="3400" b="0" i="0" u="none" strike="noStrike" kern="1200">
          <a:ln>
            <a:noFill/>
          </a:ln>
          <a:solidFill>
            <a:srgbClr val="000000"/>
          </a:solidFill>
          <a:latin typeface="Source Sans Pro Semibold" pitchFamily="34"/>
          <a:ea typeface="SimSun" pitchFamily="2"/>
          <a:cs typeface="Mangal" pitchFamily="2"/>
        </a:defRPr>
      </a:lvl1pPr>
    </p:titleStyle>
    <p:bodyStyle>
      <a:lvl1pPr marL="0" marR="0" indent="0" rtl="0" hangingPunct="0">
        <a:spcBef>
          <a:spcPts val="0"/>
        </a:spcBef>
        <a:spcAft>
          <a:spcPts val="1148"/>
        </a:spcAft>
        <a:tabLst/>
        <a:defRPr lang="en-US" sz="2600" b="0" i="0" u="none" strike="noStrike" kern="1200">
          <a:ln>
            <a:noFill/>
          </a:ln>
          <a:solidFill>
            <a:srgbClr val="000000"/>
          </a:solidFill>
          <a:latin typeface="Source Sans Pro" pitchFamily="34"/>
          <a:ea typeface="SimSun"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21240" y="-15840"/>
            <a:ext cx="9302040" cy="6976080"/>
          </a:xfrm>
          <a:prstGeom prst="rect">
            <a:avLst/>
          </a:prstGeom>
          <a:noFill/>
          <a:ln>
            <a:noFill/>
          </a:ln>
        </p:spPr>
      </p:pic>
      <p:sp>
        <p:nvSpPr>
          <p:cNvPr id="3" name="Title Placeholder 2"/>
          <p:cNvSpPr txBox="1">
            <a:spLocks noGrp="1"/>
          </p:cNvSpPr>
          <p:nvPr>
            <p:ph type="title"/>
          </p:nvPr>
        </p:nvSpPr>
        <p:spPr>
          <a:xfrm>
            <a:off x="317520" y="901800"/>
            <a:ext cx="6379200" cy="1538280"/>
          </a:xfrm>
          <a:prstGeom prst="rect">
            <a:avLst/>
          </a:prstGeom>
          <a:noFill/>
          <a:ln>
            <a:noFill/>
          </a:ln>
        </p:spPr>
        <p:txBody>
          <a:bodyPr lIns="0" tIns="0" rIns="0" bIns="0" anchor="ctr" anchorCtr="0">
            <a:noAutofit/>
          </a:bodyPr>
          <a:lstStyle/>
          <a:p>
            <a:pPr lvl="0"/>
            <a:r>
              <a:rPr lang="en-US"/>
              <a:t>Click to edit the title text format</a:t>
            </a:r>
          </a:p>
        </p:txBody>
      </p:sp>
      <p:sp>
        <p:nvSpPr>
          <p:cNvPr id="4" name="Text Placeholder 3"/>
          <p:cNvSpPr txBox="1">
            <a:spLocks noGrp="1"/>
          </p:cNvSpPr>
          <p:nvPr>
            <p:ph type="body" idx="1"/>
          </p:nvPr>
        </p:nvSpPr>
        <p:spPr>
          <a:xfrm>
            <a:off x="0" y="7107479"/>
            <a:ext cx="4773240" cy="39776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lvl="0" algn="l" rtl="0" hangingPunct="0">
        <a:buNone/>
        <a:tabLst/>
        <a:defRPr lang="en-US" sz="3600" b="0" i="0" u="none" strike="noStrike" kern="1200">
          <a:ln>
            <a:noFill/>
          </a:ln>
          <a:solidFill>
            <a:srgbClr val="FFFFFF"/>
          </a:solidFill>
          <a:latin typeface="Source Sans Pro Semibold" pitchFamily="34"/>
          <a:ea typeface="Microsoft YaHei" pitchFamily="2"/>
          <a:cs typeface="Mangal" pitchFamily="2"/>
        </a:defRPr>
      </a:lvl1pPr>
    </p:titleStyle>
    <p:bodyStyle>
      <a:lvl1pPr marL="0" marR="0" indent="0" rtl="0" hangingPunct="0">
        <a:spcBef>
          <a:spcPts val="0"/>
        </a:spcBef>
        <a:spcAft>
          <a:spcPts val="0"/>
        </a:spcAft>
        <a:tabLst/>
        <a:defRPr lang="en-US" sz="600" b="0" i="0" u="none" strike="noStrike" kern="1200">
          <a:ln>
            <a:noFill/>
          </a:ln>
          <a:latin typeface="Arial"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0" y="-342720"/>
            <a:ext cx="2217599" cy="281880"/>
          </a:xfrm>
          <a:prstGeom prst="rect">
            <a:avLst/>
          </a:prstGeom>
          <a:noFill/>
          <a:ln>
            <a:noFill/>
          </a:ln>
        </p:spPr>
        <p:txBody>
          <a:bodyPr lIns="0" tIns="0" rIns="0" bIns="0" anchor="t" anchorCtr="0"/>
          <a:lstStyle/>
          <a:p>
            <a:endParaRPr lang="en-US"/>
          </a:p>
        </p:txBody>
      </p:sp>
      <p:sp>
        <p:nvSpPr>
          <p:cNvPr id="3" name="Text Placeholder 2"/>
          <p:cNvSpPr txBox="1">
            <a:spLocks noGrp="1"/>
          </p:cNvSpPr>
          <p:nvPr>
            <p:ph type="body" idx="1"/>
          </p:nvPr>
        </p:nvSpPr>
        <p:spPr>
          <a:xfrm>
            <a:off x="0" y="6953760"/>
            <a:ext cx="2356560" cy="602532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a:extLst>
              <a:ext uri="{FF2B5EF4-FFF2-40B4-BE49-F238E27FC236}"/>
            </a:extLst>
          </p:cNvPr>
          <p:cNvPicPr>
            <a:picLocks noChangeAspect="1"/>
          </p:cNvPicPr>
          <p:nvPr/>
        </p:nvPicPr>
        <p:blipFill>
          <a:blip r:embed="rId13">
            <a:lum/>
            <a:alphaModFix/>
          </a:blip>
          <a:srcRect/>
          <a:stretch>
            <a:fillRect/>
          </a:stretch>
        </p:blipFill>
        <p:spPr>
          <a:xfrm>
            <a:off x="0" y="6264360"/>
            <a:ext cx="9143640" cy="1151280"/>
          </a:xfrm>
          <a:prstGeom prst="rect">
            <a:avLst/>
          </a:prstGeom>
          <a:noFill/>
          <a:ln>
            <a:noFill/>
          </a:ln>
        </p:spPr>
      </p:pic>
      <p:pic>
        <p:nvPicPr>
          <p:cNvPr id="8" name="Picture 7">
            <a:extLst>
              <a:ext uri="{FF2B5EF4-FFF2-40B4-BE49-F238E27FC236}"/>
            </a:extLst>
          </p:cNvPr>
          <p:cNvPicPr>
            <a:picLocks noChangeAspect="1"/>
          </p:cNvPicPr>
          <p:nvPr/>
        </p:nvPicPr>
        <p:blipFill>
          <a:blip r:embed="rId14">
            <a:lum/>
            <a:alphaModFix/>
          </a:blip>
          <a:srcRect/>
          <a:stretch>
            <a:fillRect/>
          </a:stretch>
        </p:blipFill>
        <p:spPr>
          <a:xfrm>
            <a:off x="6367680" y="4360320"/>
            <a:ext cx="1609200" cy="13996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hangingPunct="0">
        <a:tabLst/>
        <a:defRPr lang="en-US" sz="600" b="0" i="0" u="none" strike="noStrike" kern="1200">
          <a:ln>
            <a:noFill/>
          </a:ln>
          <a:latin typeface="Arial" pitchFamily="34"/>
          <a:ea typeface="Microsoft YaHei" pitchFamily="2"/>
          <a:cs typeface="Mangal" pitchFamily="2"/>
        </a:defRPr>
      </a:lvl1pPr>
    </p:titleStyle>
    <p:bodyStyle>
      <a:lvl1pPr rtl="0" hangingPunct="0">
        <a:spcBef>
          <a:spcPts val="0"/>
        </a:spcBef>
        <a:spcAft>
          <a:spcPts val="0"/>
        </a:spcAft>
        <a:tabLst/>
        <a:defRPr lang="en-US" sz="600" b="0" i="0" u="none" strike="noStrike" kern="1200">
          <a:ln>
            <a:noFill/>
          </a:ln>
          <a:latin typeface="Arial"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21240" y="-16200"/>
            <a:ext cx="9302040" cy="6976080"/>
          </a:xfrm>
          <a:prstGeom prst="rect">
            <a:avLst/>
          </a:prstGeom>
          <a:noFill/>
          <a:ln>
            <a:noFill/>
          </a:ln>
        </p:spPr>
      </p:pic>
      <p:sp>
        <p:nvSpPr>
          <p:cNvPr id="3" name="Text Placeholder 2"/>
          <p:cNvSpPr txBox="1">
            <a:spLocks noGrp="1"/>
          </p:cNvSpPr>
          <p:nvPr>
            <p:ph type="body" idx="1"/>
          </p:nvPr>
        </p:nvSpPr>
        <p:spPr>
          <a:xfrm>
            <a:off x="6172200" y="5796720"/>
            <a:ext cx="5194080" cy="3398040"/>
          </a:xfrm>
          <a:prstGeom prst="rect">
            <a:avLst/>
          </a:prstGeom>
          <a:noFill/>
          <a:ln>
            <a:noFill/>
          </a:ln>
        </p:spPr>
        <p:txBody>
          <a:bodyPr lIns="0" tIns="0" rIns="0" bIns="0">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4"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5" name="Title Placeholder 4"/>
          <p:cNvSpPr txBox="1">
            <a:spLocks noGrp="1"/>
          </p:cNvSpPr>
          <p:nvPr>
            <p:ph type="title"/>
          </p:nvPr>
        </p:nvSpPr>
        <p:spPr>
          <a:xfrm>
            <a:off x="216000" y="201240"/>
            <a:ext cx="6210000" cy="1539000"/>
          </a:xfrm>
          <a:prstGeom prst="rect">
            <a:avLst/>
          </a:prstGeom>
          <a:noFill/>
          <a:ln>
            <a:noFill/>
          </a:ln>
        </p:spPr>
        <p:txBody>
          <a:bodyPr lIns="0" tIns="0" rIns="0" bIns="0" anchor="t" anchorCtr="0">
            <a:noAutofit/>
          </a:bodyPr>
          <a:lstStyle/>
          <a:p>
            <a:pPr lvl="0"/>
            <a:r>
              <a:rPr lang="en-US"/>
              <a:t>Click to edit the title text format</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lvl="0" algn="l" rtl="0" hangingPunct="0">
        <a:buNone/>
        <a:tabLst/>
        <a:defRPr lang="en-US" sz="1600" b="0" i="0" u="none" strike="noStrike" kern="1200">
          <a:ln>
            <a:noFill/>
          </a:ln>
          <a:solidFill>
            <a:srgbClr val="FFFFFF"/>
          </a:solidFill>
          <a:latin typeface="Source Sans Pro Semibold" pitchFamily="34"/>
          <a:ea typeface="Microsoft YaHei" pitchFamily="2"/>
          <a:cs typeface="Mangal" pitchFamily="2"/>
        </a:defRPr>
      </a:lvl1pPr>
    </p:titleStyle>
    <p:bodyStyle>
      <a:lvl1pPr lvl="0"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1pPr>
      <a:lvl2pPr lvl="1"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2pPr>
      <a:lvl3pPr lvl="2" rtl="0" hangingPunct="0">
        <a:spcBef>
          <a:spcPts val="0"/>
        </a:spcBef>
        <a:spcAft>
          <a:spcPts val="0"/>
        </a:spcAft>
        <a:buSzPct val="7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3pPr>
      <a:lvl4pPr lvl="3"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4pPr>
      <a:lvl5pPr lvl="4" rtl="0" hangingPunct="0">
        <a:spcBef>
          <a:spcPts val="0"/>
        </a:spcBef>
        <a:spcAft>
          <a:spcPts val="0"/>
        </a:spcAft>
        <a:buSzPct val="7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5pPr>
      <a:lvl6pPr lvl="5"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6pPr>
      <a:lvl7pPr lvl="6"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0" y="6264719"/>
            <a:ext cx="9143640" cy="1151280"/>
          </a:xfrm>
          <a:prstGeom prst="rect">
            <a:avLst/>
          </a:prstGeom>
          <a:noFill/>
          <a:ln>
            <a:noFill/>
          </a:ln>
        </p:spPr>
      </p:pic>
      <p:sp>
        <p:nvSpPr>
          <p:cNvPr id="3" name="Title Placeholder 2"/>
          <p:cNvSpPr txBox="1">
            <a:spLocks noGrp="1"/>
          </p:cNvSpPr>
          <p:nvPr>
            <p:ph type="title"/>
          </p:nvPr>
        </p:nvSpPr>
        <p:spPr>
          <a:xfrm>
            <a:off x="822960" y="75960"/>
            <a:ext cx="7534800" cy="987480"/>
          </a:xfrm>
          <a:prstGeom prst="rect">
            <a:avLst/>
          </a:prstGeom>
          <a:noFill/>
          <a:ln>
            <a:noFill/>
          </a:ln>
        </p:spPr>
        <p:txBody>
          <a:bodyPr lIns="0" tIns="0" rIns="0" bIns="0" anchor="ctr"/>
          <a:lstStyle/>
          <a:p>
            <a:endParaRPr lang="en-US"/>
          </a:p>
        </p:txBody>
      </p:sp>
      <p:sp>
        <p:nvSpPr>
          <p:cNvPr id="4" name="Text Placeholder 3"/>
          <p:cNvSpPr txBox="1">
            <a:spLocks noGrp="1"/>
          </p:cNvSpPr>
          <p:nvPr>
            <p:ph type="body" idx="1"/>
          </p:nvPr>
        </p:nvSpPr>
        <p:spPr>
          <a:xfrm>
            <a:off x="822960" y="1274040"/>
            <a:ext cx="7534800" cy="3977640"/>
          </a:xfrm>
          <a:prstGeom prst="rect">
            <a:avLst/>
          </a:prstGeom>
          <a:noFill/>
          <a:ln>
            <a:noFill/>
          </a:ln>
        </p:spPr>
        <p:txBody>
          <a:bodyPr lIns="0" tIns="0" rIns="0" bIns="0"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hangingPunct="0">
        <a:tabLst/>
        <a:defRPr lang="en-US" sz="3400" b="1" i="0" u="none" strike="noStrike" kern="1200">
          <a:ln>
            <a:noFill/>
          </a:ln>
          <a:solidFill>
            <a:srgbClr val="000000"/>
          </a:solidFill>
          <a:latin typeface="Source Sans Pro Semibold" pitchFamily="34"/>
          <a:ea typeface="Microsoft YaHei" pitchFamily="2"/>
          <a:cs typeface="Mangal" pitchFamily="2"/>
        </a:defRPr>
      </a:lvl1pPr>
    </p:titleStyle>
    <p:bodyStyle>
      <a:lvl1pPr marL="0" marR="0" indent="0" rtl="0" hangingPunct="0">
        <a:spcBef>
          <a:spcPts val="0"/>
        </a:spcBef>
        <a:spcAft>
          <a:spcPts val="1148"/>
        </a:spcAft>
        <a:tabLst/>
        <a:defRPr lang="en-US" sz="2600" b="0" i="0" u="none" strike="noStrike" kern="1200">
          <a:ln>
            <a:noFill/>
          </a:ln>
          <a:solidFill>
            <a:srgbClr val="000000"/>
          </a:solidFill>
          <a:latin typeface="Source Sans Pro"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 Id="rId3" Type="http://schemas.openxmlformats.org/officeDocument/2006/relationships/hyperlink" Target="mailto:rbrown@opensus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93768" y="859183"/>
            <a:ext cx="6463147" cy="1276491"/>
          </a:xfrm>
        </p:spPr>
        <p:txBody>
          <a:bodyPr/>
          <a:lstStyle/>
          <a:p>
            <a:pPr lvl="0"/>
            <a:r>
              <a:rPr lang="en-US" sz="3600" b="1" dirty="0" smtClean="0">
                <a:latin typeface="Calibri"/>
                <a:cs typeface="Calibri"/>
              </a:rPr>
              <a:t>Managing VMware infrastructure</a:t>
            </a:r>
            <a:br>
              <a:rPr lang="en-US" sz="3600" b="1" dirty="0" smtClean="0">
                <a:latin typeface="Calibri"/>
                <a:cs typeface="Calibri"/>
              </a:rPr>
            </a:br>
            <a:r>
              <a:rPr lang="en-US" sz="3600" b="1" dirty="0" smtClean="0">
                <a:latin typeface="Calibri"/>
                <a:cs typeface="Calibri"/>
              </a:rPr>
              <a:t>using salt-cloud</a:t>
            </a:r>
            <a:endParaRPr lang="en-US" sz="3600" b="1" dirty="0">
              <a:latin typeface="Calibri"/>
              <a:cs typeface="Calibri"/>
            </a:endParaRPr>
          </a:p>
        </p:txBody>
      </p:sp>
      <p:sp>
        <p:nvSpPr>
          <p:cNvPr id="4" name="Shape 76"/>
          <p:cNvSpPr txBox="1"/>
          <p:nvPr/>
        </p:nvSpPr>
        <p:spPr>
          <a:xfrm>
            <a:off x="491049" y="6270963"/>
            <a:ext cx="4837463" cy="3105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1"/>
              </a:buClr>
              <a:buSzPct val="25000"/>
              <a:buFont typeface="Arial"/>
              <a:buNone/>
            </a:pPr>
            <a:r>
              <a:rPr lang="en-US" b="1" dirty="0" smtClean="0">
                <a:solidFill>
                  <a:schemeClr val="lt1"/>
                </a:solidFill>
                <a:latin typeface="Calibri"/>
                <a:cs typeface="Calibri"/>
              </a:rPr>
              <a:t>#oSC16 #</a:t>
            </a:r>
            <a:r>
              <a:rPr lang="en-US" b="1" dirty="0" err="1" smtClean="0">
                <a:solidFill>
                  <a:schemeClr val="lt1"/>
                </a:solidFill>
                <a:latin typeface="Calibri"/>
                <a:cs typeface="Calibri"/>
              </a:rPr>
              <a:t>openSUSE</a:t>
            </a:r>
            <a:r>
              <a:rPr lang="en-US" b="1" dirty="0" smtClean="0">
                <a:solidFill>
                  <a:schemeClr val="lt1"/>
                </a:solidFill>
                <a:latin typeface="Calibri"/>
                <a:cs typeface="Calibri"/>
              </a:rPr>
              <a:t> #Clemson #</a:t>
            </a:r>
            <a:r>
              <a:rPr lang="en-US" b="1" dirty="0" err="1" smtClean="0">
                <a:solidFill>
                  <a:schemeClr val="lt1"/>
                </a:solidFill>
                <a:latin typeface="Calibri"/>
                <a:cs typeface="Calibri"/>
              </a:rPr>
              <a:t>ClemsonTigers</a:t>
            </a:r>
            <a:endParaRPr lang="en-US" b="1" dirty="0">
              <a:solidFill>
                <a:schemeClr val="lt1"/>
              </a:solidFill>
              <a:latin typeface="Calibri"/>
              <a:cs typeface="Calibri"/>
            </a:endParaRPr>
          </a:p>
        </p:txBody>
      </p:sp>
      <p:sp>
        <p:nvSpPr>
          <p:cNvPr id="5" name="Title 1"/>
          <p:cNvSpPr txBox="1">
            <a:spLocks/>
          </p:cNvSpPr>
          <p:nvPr/>
        </p:nvSpPr>
        <p:spPr>
          <a:xfrm>
            <a:off x="293769" y="3477045"/>
            <a:ext cx="7306327" cy="776481"/>
          </a:xfrm>
          <a:prstGeom prst="rect">
            <a:avLst/>
          </a:prstGeom>
          <a:noFill/>
          <a:ln>
            <a:noFill/>
          </a:ln>
        </p:spPr>
        <p:txBody>
          <a:bodyPr lIns="0" tIns="0" rIns="0" bIns="0" anchor="b" anchorCtr="0"/>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lvl="0">
              <a:lnSpc>
                <a:spcPct val="93000"/>
              </a:lnSpc>
              <a:tabLst>
                <a:tab pos="1195388" algn="l"/>
                <a:tab pos="1825625" algn="l"/>
              </a:tabLst>
            </a:pPr>
            <a:r>
              <a:rPr lang="en-US" sz="1800" dirty="0" err="1">
                <a:solidFill>
                  <a:schemeClr val="bg1"/>
                </a:solidFill>
                <a:latin typeface="Calibri"/>
                <a:cs typeface="Calibri"/>
              </a:rPr>
              <a:t>GitHub</a:t>
            </a:r>
            <a:r>
              <a:rPr lang="en-US" sz="1800" dirty="0" smtClean="0">
                <a:solidFill>
                  <a:schemeClr val="bg1"/>
                </a:solidFill>
                <a:latin typeface="Calibri"/>
                <a:cs typeface="Calibri"/>
              </a:rPr>
              <a:t>:	@</a:t>
            </a:r>
            <a:r>
              <a:rPr lang="en-US" sz="1800" dirty="0" err="1">
                <a:solidFill>
                  <a:schemeClr val="bg1"/>
                </a:solidFill>
                <a:latin typeface="Calibri"/>
                <a:cs typeface="Calibri"/>
              </a:rPr>
              <a:t>nmadhok</a:t>
            </a:r>
            <a:endParaRPr lang="en-US" sz="1800" dirty="0">
              <a:solidFill>
                <a:schemeClr val="bg1"/>
              </a:solidFill>
              <a:latin typeface="Calibri"/>
              <a:cs typeface="Calibri"/>
            </a:endParaRPr>
          </a:p>
          <a:p>
            <a:pPr lvl="0">
              <a:lnSpc>
                <a:spcPct val="93000"/>
              </a:lnSpc>
              <a:tabLst>
                <a:tab pos="1195388" algn="l"/>
              </a:tabLst>
            </a:pPr>
            <a:r>
              <a:rPr lang="en-US" sz="1800" dirty="0">
                <a:solidFill>
                  <a:schemeClr val="bg1"/>
                </a:solidFill>
                <a:latin typeface="Calibri"/>
                <a:cs typeface="Calibri"/>
              </a:rPr>
              <a:t>Twitter</a:t>
            </a:r>
            <a:r>
              <a:rPr lang="en-US" sz="1800" dirty="0" smtClean="0">
                <a:solidFill>
                  <a:schemeClr val="bg1"/>
                </a:solidFill>
                <a:latin typeface="Calibri"/>
                <a:cs typeface="Calibri"/>
              </a:rPr>
              <a:t>:	@</a:t>
            </a:r>
            <a:r>
              <a:rPr lang="en-US" sz="1800" dirty="0">
                <a:solidFill>
                  <a:schemeClr val="bg1"/>
                </a:solidFill>
                <a:latin typeface="Calibri"/>
                <a:cs typeface="Calibri"/>
              </a:rPr>
              <a:t>_</a:t>
            </a:r>
            <a:r>
              <a:rPr lang="en-US" sz="1800" dirty="0" err="1">
                <a:solidFill>
                  <a:schemeClr val="bg1"/>
                </a:solidFill>
                <a:latin typeface="Calibri"/>
                <a:cs typeface="Calibri"/>
              </a:rPr>
              <a:t>nmadhok</a:t>
            </a:r>
            <a:r>
              <a:rPr lang="en-US" sz="1800" dirty="0">
                <a:solidFill>
                  <a:schemeClr val="bg1"/>
                </a:solidFill>
                <a:latin typeface="Calibri"/>
                <a:cs typeface="Calibri"/>
              </a:rPr>
              <a:t>_</a:t>
            </a:r>
          </a:p>
          <a:p>
            <a:pPr lvl="0">
              <a:lnSpc>
                <a:spcPct val="93000"/>
              </a:lnSpc>
              <a:tabLst>
                <a:tab pos="1195388" algn="l"/>
              </a:tabLst>
            </a:pPr>
            <a:r>
              <a:rPr lang="en-US" sz="1800" dirty="0" smtClean="0">
                <a:solidFill>
                  <a:schemeClr val="bg1"/>
                </a:solidFill>
                <a:latin typeface="Calibri"/>
                <a:cs typeface="Calibri"/>
              </a:rPr>
              <a:t>LinkedIn:	https</a:t>
            </a:r>
            <a:r>
              <a:rPr lang="en-US" sz="1800" dirty="0">
                <a:solidFill>
                  <a:schemeClr val="bg1"/>
                </a:solidFill>
                <a:latin typeface="Calibri"/>
                <a:cs typeface="Calibri"/>
              </a:rPr>
              <a:t>://</a:t>
            </a:r>
            <a:r>
              <a:rPr lang="en-US" sz="1800" dirty="0" err="1">
                <a:solidFill>
                  <a:schemeClr val="bg1"/>
                </a:solidFill>
                <a:latin typeface="Calibri"/>
                <a:cs typeface="Calibri"/>
              </a:rPr>
              <a:t>linkedin.com</a:t>
            </a:r>
            <a:r>
              <a:rPr lang="en-US" sz="1800" dirty="0">
                <a:solidFill>
                  <a:schemeClr val="bg1"/>
                </a:solidFill>
                <a:latin typeface="Calibri"/>
                <a:cs typeface="Calibri"/>
              </a:rPr>
              <a:t>/in/</a:t>
            </a:r>
            <a:r>
              <a:rPr lang="en-US" sz="1800" dirty="0" err="1">
                <a:solidFill>
                  <a:schemeClr val="bg1"/>
                </a:solidFill>
                <a:latin typeface="Calibri"/>
                <a:cs typeface="Calibri"/>
              </a:rPr>
              <a:t>nitinmadhok</a:t>
            </a:r>
            <a:endParaRPr lang="en-US" sz="1800" dirty="0">
              <a:solidFill>
                <a:schemeClr val="bg1"/>
              </a:solidFill>
              <a:latin typeface="Calibri"/>
              <a:cs typeface="Calibri"/>
            </a:endParaRPr>
          </a:p>
        </p:txBody>
      </p:sp>
      <p:sp>
        <p:nvSpPr>
          <p:cNvPr id="6" name="Shape 20"/>
          <p:cNvSpPr txBox="1">
            <a:spLocks/>
          </p:cNvSpPr>
          <p:nvPr/>
        </p:nvSpPr>
        <p:spPr>
          <a:xfrm>
            <a:off x="207459" y="3071872"/>
            <a:ext cx="6056017" cy="405173"/>
          </a:xfrm>
          <a:prstGeom prst="rect">
            <a:avLst/>
          </a:prstGeom>
        </p:spPr>
        <p:txBody>
          <a:bodyPr lIns="91425" tIns="91425" rIns="91425" bIns="91425" anchor="t" anchorCtr="0">
            <a:noAutofit/>
          </a:bodyPr>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a:lnSpc>
                <a:spcPts val="1900"/>
              </a:lnSpc>
            </a:pPr>
            <a:r>
              <a:rPr lang="en-US" sz="2000" b="1" i="1" dirty="0" smtClean="0">
                <a:latin typeface="Calibri"/>
                <a:ea typeface="Arial" charset="0"/>
                <a:cs typeface="Calibri"/>
                <a:sym typeface="Lato"/>
              </a:rPr>
              <a:t>Nitin Madhok, Systems Developer, Clemson University</a:t>
            </a:r>
            <a:endParaRPr lang="en-US" sz="2000" i="1" dirty="0">
              <a:latin typeface="Calibri"/>
              <a:ea typeface="Arial" charset="0"/>
              <a:cs typeface="Calibri"/>
              <a:sym typeface="Lato"/>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5" name="Shape 82"/>
          <p:cNvSpPr txBox="1">
            <a:spLocks/>
          </p:cNvSpPr>
          <p:nvPr/>
        </p:nvSpPr>
        <p:spPr>
          <a:xfrm>
            <a:off x="450143" y="384283"/>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err="1" smtClean="0">
                <a:solidFill>
                  <a:srgbClr val="3F3F3F"/>
                </a:solidFill>
                <a:latin typeface="Calibri"/>
                <a:cs typeface="Calibri"/>
              </a:rPr>
              <a:t>whoami</a:t>
            </a:r>
            <a:endParaRPr lang="en-US" sz="3250" b="1" dirty="0">
              <a:solidFill>
                <a:srgbClr val="3F3F3F"/>
              </a:solidFill>
              <a:latin typeface="Calibri"/>
              <a:cs typeface="Calibri"/>
            </a:endParaRPr>
          </a:p>
        </p:txBody>
      </p:sp>
      <p:sp>
        <p:nvSpPr>
          <p:cNvPr id="6" name="Shape 83"/>
          <p:cNvSpPr txBox="1">
            <a:spLocks/>
          </p:cNvSpPr>
          <p:nvPr/>
        </p:nvSpPr>
        <p:spPr>
          <a:xfrm>
            <a:off x="450143" y="972969"/>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a:solidFill>
                  <a:srgbClr val="42942A"/>
                </a:solidFill>
                <a:latin typeface="Calibri"/>
                <a:cs typeface="Calibri"/>
              </a:rPr>
              <a:t>c</a:t>
            </a:r>
            <a:r>
              <a:rPr lang="en-US" sz="1800" i="1" dirty="0" smtClean="0">
                <a:solidFill>
                  <a:srgbClr val="42942A"/>
                </a:solidFill>
                <a:latin typeface="Calibri"/>
                <a:cs typeface="Calibri"/>
              </a:rPr>
              <a:t>ouple of things about me </a:t>
            </a:r>
            <a:r>
              <a:rPr lang="is-IS" sz="1800" i="1" dirty="0" smtClean="0">
                <a:solidFill>
                  <a:srgbClr val="42942A"/>
                </a:solidFill>
                <a:latin typeface="Calibri"/>
                <a:cs typeface="Calibri"/>
              </a:rPr>
              <a:t>…</a:t>
            </a:r>
            <a:endParaRPr lang="en-US" sz="1800" i="1" dirty="0">
              <a:solidFill>
                <a:srgbClr val="42942A"/>
              </a:solidFill>
              <a:latin typeface="Calibri"/>
              <a:cs typeface="Calibri"/>
            </a:endParaRPr>
          </a:p>
        </p:txBody>
      </p:sp>
      <p:sp>
        <p:nvSpPr>
          <p:cNvPr id="7" name="Shape 85"/>
          <p:cNvSpPr txBox="1"/>
          <p:nvPr/>
        </p:nvSpPr>
        <p:spPr>
          <a:xfrm>
            <a:off x="457200" y="1613996"/>
            <a:ext cx="8048847" cy="3022910"/>
          </a:xfrm>
          <a:prstGeom prst="rect">
            <a:avLst/>
          </a:prstGeom>
          <a:noFill/>
          <a:ln>
            <a:noFill/>
          </a:ln>
        </p:spPr>
        <p:txBody>
          <a:bodyPr lIns="91425" tIns="45700" rIns="91425" bIns="45700" anchor="t" anchorCtr="0">
            <a:noAutofit/>
          </a:bodyPr>
          <a:lstStyle/>
          <a:p>
            <a:pPr marL="25400" marR="0" lvl="0" algn="just" rtl="0">
              <a:spcBef>
                <a:spcPts val="0"/>
              </a:spcBef>
              <a:buClr>
                <a:schemeClr val="dk1"/>
              </a:buClr>
              <a:buSzPct val="100000"/>
            </a:pPr>
            <a:endParaRPr lang="en-US" sz="2000" dirty="0" smtClean="0">
              <a:solidFill>
                <a:schemeClr val="dk1"/>
              </a:solidFill>
              <a:latin typeface="Calibri"/>
              <a:cs typeface="Calibri"/>
            </a:endParaRPr>
          </a:p>
          <a:p>
            <a:pPr marL="342900" marR="0" lvl="0" indent="-317500" algn="just" rtl="0">
              <a:spcBef>
                <a:spcPts val="0"/>
              </a:spcBef>
              <a:buClr>
                <a:schemeClr val="dk1"/>
              </a:buClr>
              <a:buSzPct val="100000"/>
              <a:buFont typeface="Arial"/>
              <a:buChar char="•"/>
            </a:pPr>
            <a:r>
              <a:rPr lang="en-US" sz="2000" dirty="0" smtClean="0">
                <a:solidFill>
                  <a:schemeClr val="dk1"/>
                </a:solidFill>
                <a:latin typeface="Calibri"/>
                <a:cs typeface="Calibri"/>
              </a:rPr>
              <a:t>Spoken at various conferences including SaltConf15, </a:t>
            </a:r>
            <a:r>
              <a:rPr lang="en-US" sz="2000" dirty="0" err="1" smtClean="0">
                <a:solidFill>
                  <a:schemeClr val="dk1"/>
                </a:solidFill>
                <a:latin typeface="Calibri"/>
                <a:cs typeface="Calibri"/>
              </a:rPr>
              <a:t>OpenStack</a:t>
            </a:r>
            <a:r>
              <a:rPr lang="en-US" sz="2000" dirty="0" smtClean="0">
                <a:solidFill>
                  <a:schemeClr val="dk1"/>
                </a:solidFill>
                <a:latin typeface="Calibri"/>
                <a:cs typeface="Calibri"/>
              </a:rPr>
              <a:t> Summit 2015 (Tokyo), SaltConf16, </a:t>
            </a:r>
            <a:r>
              <a:rPr lang="en-US" sz="2000" dirty="0" err="1" smtClean="0">
                <a:solidFill>
                  <a:schemeClr val="dk1"/>
                </a:solidFill>
                <a:latin typeface="Calibri"/>
                <a:cs typeface="Calibri"/>
              </a:rPr>
              <a:t>openSUSE</a:t>
            </a:r>
            <a:r>
              <a:rPr lang="en-US" sz="2000" dirty="0" smtClean="0">
                <a:solidFill>
                  <a:schemeClr val="dk1"/>
                </a:solidFill>
                <a:latin typeface="Calibri"/>
                <a:cs typeface="Calibri"/>
              </a:rPr>
              <a:t> conference 2016 (Germany) etc.</a:t>
            </a:r>
          </a:p>
          <a:p>
            <a:pPr marL="342900" marR="0" lvl="0" indent="-317500" algn="just" rtl="0">
              <a:spcBef>
                <a:spcPts val="0"/>
              </a:spcBef>
              <a:buClr>
                <a:schemeClr val="dk1"/>
              </a:buClr>
              <a:buSzPct val="100000"/>
              <a:buFont typeface="Arial"/>
              <a:buChar char="•"/>
            </a:pPr>
            <a:endParaRPr lang="en-US" sz="2000" dirty="0" smtClean="0">
              <a:solidFill>
                <a:schemeClr val="dk1"/>
              </a:solidFill>
              <a:latin typeface="Calibri"/>
              <a:cs typeface="Calibri"/>
            </a:endParaRPr>
          </a:p>
          <a:p>
            <a:pPr marL="342900" marR="0" lvl="0" indent="-317500" algn="just" rtl="0">
              <a:spcBef>
                <a:spcPts val="0"/>
              </a:spcBef>
              <a:buClr>
                <a:schemeClr val="dk1"/>
              </a:buClr>
              <a:buSzPct val="100000"/>
              <a:buFont typeface="Arial"/>
              <a:buChar char="•"/>
            </a:pPr>
            <a:r>
              <a:rPr lang="en-US" sz="2000" dirty="0" smtClean="0">
                <a:solidFill>
                  <a:schemeClr val="dk1"/>
                </a:solidFill>
                <a:latin typeface="Calibri"/>
                <a:cs typeface="Calibri"/>
              </a:rPr>
              <a:t>Involved with the </a:t>
            </a:r>
            <a:r>
              <a:rPr lang="en-US" sz="2000" dirty="0" err="1" smtClean="0">
                <a:solidFill>
                  <a:schemeClr val="dk1"/>
                </a:solidFill>
                <a:latin typeface="Calibri"/>
                <a:cs typeface="Calibri"/>
              </a:rPr>
              <a:t>saltstack</a:t>
            </a:r>
            <a:r>
              <a:rPr lang="en-US" sz="2000" dirty="0" smtClean="0">
                <a:solidFill>
                  <a:schemeClr val="dk1"/>
                </a:solidFill>
                <a:latin typeface="Calibri"/>
                <a:cs typeface="Calibri"/>
              </a:rPr>
              <a:t> project since it’s early stages and also actively  contribute to other open source projects such as </a:t>
            </a:r>
            <a:r>
              <a:rPr lang="en-US" sz="2000" dirty="0" err="1" smtClean="0">
                <a:solidFill>
                  <a:schemeClr val="dk1"/>
                </a:solidFill>
                <a:latin typeface="Calibri"/>
                <a:cs typeface="Calibri"/>
              </a:rPr>
              <a:t>OpenStack</a:t>
            </a:r>
            <a:r>
              <a:rPr lang="en-US" sz="2000" dirty="0" smtClean="0">
                <a:solidFill>
                  <a:schemeClr val="dk1"/>
                </a:solidFill>
                <a:latin typeface="Calibri"/>
                <a:cs typeface="Calibri"/>
              </a:rPr>
              <a:t>, </a:t>
            </a:r>
            <a:r>
              <a:rPr lang="en-US" sz="2000" dirty="0" err="1" smtClean="0">
                <a:solidFill>
                  <a:schemeClr val="dk1"/>
                </a:solidFill>
                <a:latin typeface="Calibri"/>
                <a:cs typeface="Calibri"/>
              </a:rPr>
              <a:t>GitLab</a:t>
            </a:r>
            <a:r>
              <a:rPr lang="en-US" sz="2000" dirty="0" smtClean="0">
                <a:solidFill>
                  <a:schemeClr val="dk1"/>
                </a:solidFill>
                <a:latin typeface="Calibri"/>
                <a:cs typeface="Calibri"/>
              </a:rPr>
              <a:t> etc.</a:t>
            </a:r>
          </a:p>
          <a:p>
            <a:pPr marL="342900" marR="0" lvl="0" indent="-317500" algn="just" rtl="0">
              <a:spcBef>
                <a:spcPts val="0"/>
              </a:spcBef>
              <a:buClr>
                <a:schemeClr val="dk1"/>
              </a:buClr>
              <a:buSzPct val="100000"/>
              <a:buFont typeface="Arial"/>
              <a:buChar char="•"/>
            </a:pPr>
            <a:endParaRPr lang="en-US" sz="2000" dirty="0" smtClean="0">
              <a:solidFill>
                <a:schemeClr val="dk1"/>
              </a:solidFill>
              <a:latin typeface="Calibri"/>
              <a:cs typeface="Calibri"/>
            </a:endParaRPr>
          </a:p>
          <a:p>
            <a:pPr marL="342900" marR="0" lvl="0" indent="-317500" algn="just" rtl="0">
              <a:spcBef>
                <a:spcPts val="0"/>
              </a:spcBef>
              <a:buClr>
                <a:schemeClr val="dk1"/>
              </a:buClr>
              <a:buSzPct val="100000"/>
              <a:buFont typeface="Arial"/>
              <a:buChar char="•"/>
            </a:pPr>
            <a:r>
              <a:rPr lang="en-US" sz="2000" dirty="0" smtClean="0">
                <a:solidFill>
                  <a:schemeClr val="dk1"/>
                </a:solidFill>
                <a:latin typeface="Calibri"/>
                <a:cs typeface="Calibri"/>
              </a:rPr>
              <a:t>Few of the significant contributions made include making Salt compatible with Python 3, creating salt-cloud VMware driver, creating DNS/ASAM/Spacewalk runners, creating ZFS/</a:t>
            </a:r>
            <a:r>
              <a:rPr lang="en-US" sz="2000" dirty="0" err="1" smtClean="0">
                <a:solidFill>
                  <a:schemeClr val="dk1"/>
                </a:solidFill>
                <a:latin typeface="Calibri"/>
                <a:cs typeface="Calibri"/>
              </a:rPr>
              <a:t>Zpool</a:t>
            </a:r>
            <a:r>
              <a:rPr lang="en-US" sz="2000" dirty="0" smtClean="0">
                <a:solidFill>
                  <a:schemeClr val="dk1"/>
                </a:solidFill>
                <a:latin typeface="Calibri"/>
                <a:cs typeface="Calibri"/>
              </a:rPr>
              <a:t> modules, maintaining </a:t>
            </a:r>
            <a:r>
              <a:rPr lang="en-US" sz="2000" dirty="0" err="1" smtClean="0">
                <a:solidFill>
                  <a:schemeClr val="dk1"/>
                </a:solidFill>
                <a:latin typeface="Calibri"/>
                <a:cs typeface="Calibri"/>
              </a:rPr>
              <a:t>saltstack</a:t>
            </a:r>
            <a:r>
              <a:rPr lang="en-US" sz="2000" dirty="0" smtClean="0">
                <a:solidFill>
                  <a:schemeClr val="dk1"/>
                </a:solidFill>
                <a:latin typeface="Calibri"/>
                <a:cs typeface="Calibri"/>
              </a:rPr>
              <a:t>-formulas etc.</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384283"/>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err="1" smtClean="0">
                <a:solidFill>
                  <a:srgbClr val="3F3F3F"/>
                </a:solidFill>
                <a:latin typeface="Calibri"/>
                <a:cs typeface="Calibri"/>
              </a:rPr>
              <a:t>whoami</a:t>
            </a:r>
            <a:endParaRPr lang="en-US" sz="3250" b="1" dirty="0">
              <a:solidFill>
                <a:srgbClr val="3F3F3F"/>
              </a:solidFill>
              <a:latin typeface="Calibri"/>
              <a:cs typeface="Calibri"/>
            </a:endParaRPr>
          </a:p>
        </p:txBody>
      </p:sp>
      <p:sp>
        <p:nvSpPr>
          <p:cNvPr id="6" name="Shape 83"/>
          <p:cNvSpPr txBox="1">
            <a:spLocks/>
          </p:cNvSpPr>
          <p:nvPr/>
        </p:nvSpPr>
        <p:spPr>
          <a:xfrm>
            <a:off x="450143" y="972969"/>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a:solidFill>
                  <a:srgbClr val="42942A"/>
                </a:solidFill>
                <a:latin typeface="Calibri"/>
                <a:cs typeface="Calibri"/>
              </a:rPr>
              <a:t>c</a:t>
            </a:r>
            <a:r>
              <a:rPr lang="en-US" sz="1800" i="1" dirty="0" smtClean="0">
                <a:solidFill>
                  <a:srgbClr val="42942A"/>
                </a:solidFill>
                <a:latin typeface="Calibri"/>
                <a:cs typeface="Calibri"/>
              </a:rPr>
              <a:t>ouple of things about me </a:t>
            </a:r>
            <a:r>
              <a:rPr lang="is-IS" sz="1800" i="1" dirty="0" smtClean="0">
                <a:solidFill>
                  <a:srgbClr val="42942A"/>
                </a:solidFill>
                <a:latin typeface="Calibri"/>
                <a:cs typeface="Calibri"/>
              </a:rPr>
              <a:t>…</a:t>
            </a:r>
            <a:endParaRPr lang="en-US" sz="1800" i="1" dirty="0">
              <a:solidFill>
                <a:srgbClr val="42942A"/>
              </a:solidFill>
              <a:latin typeface="Calibri"/>
              <a:cs typeface="Calibri"/>
            </a:endParaRPr>
          </a:p>
        </p:txBody>
      </p:sp>
      <p:sp>
        <p:nvSpPr>
          <p:cNvPr id="8" name="Shape 85"/>
          <p:cNvSpPr txBox="1"/>
          <p:nvPr/>
        </p:nvSpPr>
        <p:spPr>
          <a:xfrm>
            <a:off x="457200" y="1371580"/>
            <a:ext cx="8048847" cy="1155864"/>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a:solidFill>
                  <a:schemeClr val="dk1"/>
                </a:solidFill>
                <a:latin typeface="Calibri"/>
                <a:cs typeface="Calibri"/>
              </a:rPr>
              <a:t>#1 rank by commits for contributions made to </a:t>
            </a:r>
            <a:r>
              <a:rPr lang="en-US" sz="2000" dirty="0" err="1">
                <a:solidFill>
                  <a:schemeClr val="dk1"/>
                </a:solidFill>
                <a:latin typeface="Calibri"/>
                <a:cs typeface="Calibri"/>
              </a:rPr>
              <a:t>SaltStack</a:t>
            </a:r>
            <a:r>
              <a:rPr lang="en-US" sz="2000" dirty="0">
                <a:solidFill>
                  <a:schemeClr val="dk1"/>
                </a:solidFill>
                <a:latin typeface="Calibri"/>
                <a:cs typeface="Calibri"/>
              </a:rPr>
              <a:t> projects within the past two years</a:t>
            </a:r>
            <a:r>
              <a:rPr lang="en-US" sz="2000" dirty="0" smtClean="0">
                <a:solidFill>
                  <a:schemeClr val="dk1"/>
                </a:solidFill>
                <a:latin typeface="Calibri"/>
                <a:cs typeface="Calibri"/>
              </a:rPr>
              <a:t>!</a:t>
            </a: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marR="0" lvl="0" indent="-317500" algn="just" rtl="0">
              <a:spcBef>
                <a:spcPts val="0"/>
              </a:spcBef>
              <a:buClr>
                <a:schemeClr val="dk1"/>
              </a:buClr>
              <a:buSzPct val="100000"/>
              <a:buFont typeface="Arial"/>
              <a:buChar char="•"/>
            </a:pPr>
            <a:endParaRPr lang="en-US" sz="2000" dirty="0" smtClean="0">
              <a:solidFill>
                <a:schemeClr val="dk1"/>
              </a:solidFill>
              <a:latin typeface="Calibri"/>
              <a:cs typeface="Calibri"/>
            </a:endParaRPr>
          </a:p>
        </p:txBody>
      </p:sp>
      <p:pic>
        <p:nvPicPr>
          <p:cNvPr id="4" name="Picture 3" descr="Screen Shot 2016-06-22 at 7.08.5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859" y="2221730"/>
            <a:ext cx="6049250" cy="3851174"/>
          </a:xfrm>
          <a:prstGeom prst="rect">
            <a:avLst/>
          </a:prstGeom>
        </p:spPr>
      </p:pic>
    </p:spTree>
    <p:extLst>
      <p:ext uri="{BB962C8B-B14F-4D97-AF65-F5344CB8AC3E}">
        <p14:creationId xmlns:p14="http://schemas.microsoft.com/office/powerpoint/2010/main" val="9710712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384283"/>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smtClean="0">
                <a:solidFill>
                  <a:srgbClr val="3F3F3F"/>
                </a:solidFill>
                <a:latin typeface="Calibri"/>
                <a:cs typeface="Calibri"/>
              </a:rPr>
              <a:t>agenda</a:t>
            </a:r>
            <a:endParaRPr lang="en-US" sz="3250" b="1" dirty="0">
              <a:solidFill>
                <a:srgbClr val="3F3F3F"/>
              </a:solidFill>
              <a:latin typeface="Calibri"/>
              <a:cs typeface="Calibri"/>
            </a:endParaRPr>
          </a:p>
        </p:txBody>
      </p:sp>
      <p:sp>
        <p:nvSpPr>
          <p:cNvPr id="6" name="Shape 83"/>
          <p:cNvSpPr txBox="1">
            <a:spLocks/>
          </p:cNvSpPr>
          <p:nvPr/>
        </p:nvSpPr>
        <p:spPr>
          <a:xfrm>
            <a:off x="450143" y="972969"/>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smtClean="0">
                <a:solidFill>
                  <a:srgbClr val="42942A"/>
                </a:solidFill>
                <a:latin typeface="Calibri"/>
                <a:cs typeface="Calibri"/>
              </a:rPr>
              <a:t>what we will cover </a:t>
            </a:r>
            <a:r>
              <a:rPr lang="is-IS" sz="1800" i="1" dirty="0" smtClean="0">
                <a:solidFill>
                  <a:srgbClr val="42942A"/>
                </a:solidFill>
                <a:latin typeface="Calibri"/>
                <a:cs typeface="Calibri"/>
              </a:rPr>
              <a:t>…</a:t>
            </a:r>
            <a:endParaRPr lang="en-US" sz="1800" i="1" dirty="0">
              <a:solidFill>
                <a:srgbClr val="42942A"/>
              </a:solidFill>
              <a:latin typeface="Calibri"/>
              <a:cs typeface="Calibri"/>
            </a:endParaRPr>
          </a:p>
        </p:txBody>
      </p:sp>
      <p:sp>
        <p:nvSpPr>
          <p:cNvPr id="8" name="Shape 85"/>
          <p:cNvSpPr txBox="1"/>
          <p:nvPr/>
        </p:nvSpPr>
        <p:spPr>
          <a:xfrm>
            <a:off x="457200" y="1838877"/>
            <a:ext cx="8048847" cy="2845963"/>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smtClean="0">
                <a:solidFill>
                  <a:schemeClr val="dk1"/>
                </a:solidFill>
                <a:latin typeface="Calibri"/>
                <a:cs typeface="Calibri"/>
              </a:rPr>
              <a:t>What is salt-cloud?</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Basic terminology</a:t>
            </a:r>
          </a:p>
          <a:p>
            <a:pPr marL="800100" lvl="1" indent="-317500" algn="just">
              <a:buClr>
                <a:schemeClr val="dk1"/>
              </a:buClr>
              <a:buSzPct val="100000"/>
              <a:buFont typeface="Arial"/>
              <a:buChar char="•"/>
            </a:pPr>
            <a:r>
              <a:rPr lang="en-US" sz="2000" dirty="0" smtClean="0">
                <a:solidFill>
                  <a:schemeClr val="dk1"/>
                </a:solidFill>
                <a:latin typeface="Calibri"/>
                <a:cs typeface="Calibri"/>
              </a:rPr>
              <a:t>Providers</a:t>
            </a:r>
          </a:p>
          <a:p>
            <a:pPr marL="800100" lvl="1" indent="-317500" algn="just">
              <a:buClr>
                <a:schemeClr val="dk1"/>
              </a:buClr>
              <a:buSzPct val="100000"/>
              <a:buFont typeface="Arial"/>
              <a:buChar char="•"/>
            </a:pPr>
            <a:r>
              <a:rPr lang="en-US" sz="2000" dirty="0" smtClean="0">
                <a:solidFill>
                  <a:schemeClr val="dk1"/>
                </a:solidFill>
                <a:latin typeface="Calibri"/>
                <a:cs typeface="Calibri"/>
              </a:rPr>
              <a:t>Profiles</a:t>
            </a:r>
          </a:p>
          <a:p>
            <a:pPr marL="800100" lvl="1" indent="-317500" algn="just">
              <a:buClr>
                <a:schemeClr val="dk1"/>
              </a:buClr>
              <a:buSzPct val="100000"/>
              <a:buFont typeface="Arial"/>
              <a:buChar char="•"/>
            </a:pPr>
            <a:r>
              <a:rPr lang="en-US" sz="2000" dirty="0" smtClean="0">
                <a:solidFill>
                  <a:schemeClr val="dk1"/>
                </a:solidFill>
                <a:latin typeface="Calibri"/>
                <a:cs typeface="Calibri"/>
              </a:rPr>
              <a:t>Maps</a:t>
            </a:r>
          </a:p>
          <a:p>
            <a:pPr marL="800100" lvl="1"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Live demo using salt-cloud with VMware</a:t>
            </a:r>
          </a:p>
        </p:txBody>
      </p:sp>
    </p:spTree>
    <p:extLst>
      <p:ext uri="{BB962C8B-B14F-4D97-AF65-F5344CB8AC3E}">
        <p14:creationId xmlns:p14="http://schemas.microsoft.com/office/powerpoint/2010/main" val="16416261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384283"/>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a:solidFill>
                  <a:srgbClr val="3F3F3F"/>
                </a:solidFill>
                <a:latin typeface="Calibri"/>
                <a:cs typeface="Calibri"/>
              </a:rPr>
              <a:t>s</a:t>
            </a:r>
            <a:r>
              <a:rPr lang="en-US" sz="3250" b="1" dirty="0" smtClean="0">
                <a:solidFill>
                  <a:srgbClr val="3F3F3F"/>
                </a:solidFill>
                <a:latin typeface="Calibri"/>
                <a:cs typeface="Calibri"/>
              </a:rPr>
              <a:t>alt-cloud</a:t>
            </a:r>
            <a:endParaRPr lang="en-US" sz="3250" b="1" dirty="0">
              <a:solidFill>
                <a:srgbClr val="3F3F3F"/>
              </a:solidFill>
              <a:latin typeface="Calibri"/>
              <a:cs typeface="Calibri"/>
            </a:endParaRPr>
          </a:p>
        </p:txBody>
      </p:sp>
      <p:sp>
        <p:nvSpPr>
          <p:cNvPr id="6" name="Shape 83"/>
          <p:cNvSpPr txBox="1">
            <a:spLocks/>
          </p:cNvSpPr>
          <p:nvPr/>
        </p:nvSpPr>
        <p:spPr>
          <a:xfrm>
            <a:off x="450143" y="972969"/>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smtClean="0">
                <a:solidFill>
                  <a:srgbClr val="42942A"/>
                </a:solidFill>
                <a:latin typeface="Calibri"/>
                <a:cs typeface="Calibri"/>
              </a:rPr>
              <a:t>what is it? why was it created?</a:t>
            </a:r>
            <a:endParaRPr lang="en-US" sz="1800" i="1" dirty="0">
              <a:solidFill>
                <a:srgbClr val="42942A"/>
              </a:solidFill>
              <a:latin typeface="Calibri"/>
              <a:cs typeface="Calibri"/>
            </a:endParaRPr>
          </a:p>
        </p:txBody>
      </p:sp>
      <p:sp>
        <p:nvSpPr>
          <p:cNvPr id="8" name="Shape 85"/>
          <p:cNvSpPr txBox="1"/>
          <p:nvPr/>
        </p:nvSpPr>
        <p:spPr>
          <a:xfrm>
            <a:off x="457200" y="1838877"/>
            <a:ext cx="8048847" cy="3624758"/>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a:solidFill>
                  <a:schemeClr val="dk1"/>
                </a:solidFill>
                <a:latin typeface="Calibri"/>
                <a:cs typeface="Calibri"/>
              </a:rPr>
              <a:t>It is a private/public cloud provision </a:t>
            </a:r>
            <a:r>
              <a:rPr lang="en-US" sz="2000" dirty="0" smtClean="0">
                <a:solidFill>
                  <a:schemeClr val="dk1"/>
                </a:solidFill>
                <a:latin typeface="Calibri"/>
                <a:cs typeface="Calibri"/>
              </a:rPr>
              <a:t>tool</a:t>
            </a: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Integrates </a:t>
            </a:r>
            <a:r>
              <a:rPr lang="en-US" sz="2000" dirty="0">
                <a:solidFill>
                  <a:schemeClr val="dk1"/>
                </a:solidFill>
                <a:latin typeface="Calibri"/>
                <a:cs typeface="Calibri"/>
              </a:rPr>
              <a:t>salt with cloud providers</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Makes </a:t>
            </a:r>
            <a:r>
              <a:rPr lang="en-US" sz="2000" dirty="0">
                <a:solidFill>
                  <a:schemeClr val="dk1"/>
                </a:solidFill>
                <a:latin typeface="Calibri"/>
                <a:cs typeface="Calibri"/>
              </a:rPr>
              <a:t>modeling and provisioning of minions quick and easy</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Initially </a:t>
            </a:r>
            <a:r>
              <a:rPr lang="en-US" sz="2000" dirty="0">
                <a:solidFill>
                  <a:schemeClr val="dk1"/>
                </a:solidFill>
                <a:latin typeface="Calibri"/>
                <a:cs typeface="Calibri"/>
              </a:rPr>
              <a:t>created to automatically accept keys on the master</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Current </a:t>
            </a:r>
            <a:r>
              <a:rPr lang="en-US" sz="2000" dirty="0">
                <a:solidFill>
                  <a:schemeClr val="dk1"/>
                </a:solidFill>
                <a:latin typeface="Calibri"/>
                <a:cs typeface="Calibri"/>
              </a:rPr>
              <a:t>integration with AWS, Azure, </a:t>
            </a:r>
            <a:r>
              <a:rPr lang="en-US" sz="2000" dirty="0" err="1">
                <a:solidFill>
                  <a:schemeClr val="dk1"/>
                </a:solidFill>
                <a:latin typeface="Calibri"/>
                <a:cs typeface="Calibri"/>
              </a:rPr>
              <a:t>DigitalOcean</a:t>
            </a:r>
            <a:r>
              <a:rPr lang="en-US" sz="2000" dirty="0">
                <a:solidFill>
                  <a:schemeClr val="dk1"/>
                </a:solidFill>
                <a:latin typeface="Calibri"/>
                <a:cs typeface="Calibri"/>
              </a:rPr>
              <a:t>, Google Compute Engine, HP Cloud, </a:t>
            </a:r>
            <a:r>
              <a:rPr lang="en-US" sz="2000" dirty="0" err="1">
                <a:solidFill>
                  <a:schemeClr val="dk1"/>
                </a:solidFill>
                <a:latin typeface="Calibri"/>
                <a:cs typeface="Calibri"/>
              </a:rPr>
              <a:t>OpenStack</a:t>
            </a:r>
            <a:r>
              <a:rPr lang="en-US" sz="2000" dirty="0">
                <a:solidFill>
                  <a:schemeClr val="dk1"/>
                </a:solidFill>
                <a:latin typeface="Calibri"/>
                <a:cs typeface="Calibri"/>
              </a:rPr>
              <a:t>, Rackspace, </a:t>
            </a:r>
            <a:r>
              <a:rPr lang="en-US" sz="2000" dirty="0" err="1">
                <a:solidFill>
                  <a:schemeClr val="dk1"/>
                </a:solidFill>
                <a:latin typeface="Calibri"/>
                <a:cs typeface="Calibri"/>
              </a:rPr>
              <a:t>SoftLayer</a:t>
            </a:r>
            <a:r>
              <a:rPr lang="en-US" sz="2000" dirty="0">
                <a:solidFill>
                  <a:schemeClr val="dk1"/>
                </a:solidFill>
                <a:latin typeface="Calibri"/>
                <a:cs typeface="Calibri"/>
              </a:rPr>
              <a:t>, VMware and many more!</a:t>
            </a:r>
          </a:p>
        </p:txBody>
      </p:sp>
    </p:spTree>
    <p:extLst>
      <p:ext uri="{BB962C8B-B14F-4D97-AF65-F5344CB8AC3E}">
        <p14:creationId xmlns:p14="http://schemas.microsoft.com/office/powerpoint/2010/main" val="1739980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384283"/>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smtClean="0">
                <a:solidFill>
                  <a:srgbClr val="3F3F3F"/>
                </a:solidFill>
                <a:latin typeface="Calibri"/>
                <a:cs typeface="Calibri"/>
              </a:rPr>
              <a:t>basic terminology</a:t>
            </a:r>
            <a:endParaRPr lang="en-US" sz="3250" b="1" dirty="0">
              <a:solidFill>
                <a:srgbClr val="3F3F3F"/>
              </a:solidFill>
              <a:latin typeface="Calibri"/>
              <a:cs typeface="Calibri"/>
            </a:endParaRPr>
          </a:p>
        </p:txBody>
      </p:sp>
      <p:sp>
        <p:nvSpPr>
          <p:cNvPr id="6" name="Shape 83"/>
          <p:cNvSpPr txBox="1">
            <a:spLocks/>
          </p:cNvSpPr>
          <p:nvPr/>
        </p:nvSpPr>
        <p:spPr>
          <a:xfrm>
            <a:off x="450143" y="972969"/>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a:solidFill>
                  <a:srgbClr val="42942A"/>
                </a:solidFill>
                <a:latin typeface="Calibri"/>
                <a:cs typeface="Calibri"/>
              </a:rPr>
              <a:t>p</a:t>
            </a:r>
            <a:r>
              <a:rPr lang="en-US" sz="1800" i="1" dirty="0" smtClean="0">
                <a:solidFill>
                  <a:srgbClr val="42942A"/>
                </a:solidFill>
                <a:latin typeface="Calibri"/>
                <a:cs typeface="Calibri"/>
              </a:rPr>
              <a:t>roviders? profiles? </a:t>
            </a:r>
            <a:r>
              <a:rPr lang="en-US" sz="1800" i="1" dirty="0">
                <a:solidFill>
                  <a:srgbClr val="42942A"/>
                </a:solidFill>
                <a:latin typeface="Calibri"/>
                <a:cs typeface="Calibri"/>
              </a:rPr>
              <a:t>m</a:t>
            </a:r>
            <a:r>
              <a:rPr lang="en-US" sz="1800" i="1" dirty="0" smtClean="0">
                <a:solidFill>
                  <a:srgbClr val="42942A"/>
                </a:solidFill>
                <a:latin typeface="Calibri"/>
                <a:cs typeface="Calibri"/>
              </a:rPr>
              <a:t>aps? </a:t>
            </a:r>
            <a:endParaRPr lang="en-US" sz="1800" i="1" dirty="0">
              <a:solidFill>
                <a:srgbClr val="42942A"/>
              </a:solidFill>
              <a:latin typeface="Calibri"/>
              <a:cs typeface="Calibri"/>
            </a:endParaRPr>
          </a:p>
        </p:txBody>
      </p:sp>
      <p:sp>
        <p:nvSpPr>
          <p:cNvPr id="8" name="Shape 85"/>
          <p:cNvSpPr txBox="1"/>
          <p:nvPr/>
        </p:nvSpPr>
        <p:spPr>
          <a:xfrm>
            <a:off x="457200" y="1838877"/>
            <a:ext cx="8048847" cy="3624758"/>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a:solidFill>
                  <a:schemeClr val="dk1"/>
                </a:solidFill>
                <a:latin typeface="Calibri"/>
                <a:cs typeface="Calibri"/>
              </a:rPr>
              <a:t>Provider contains cloud provider related </a:t>
            </a:r>
            <a:r>
              <a:rPr lang="en-US" sz="2000" dirty="0" smtClean="0">
                <a:solidFill>
                  <a:schemeClr val="dk1"/>
                </a:solidFill>
                <a:latin typeface="Calibri"/>
                <a:cs typeface="Calibri"/>
              </a:rPr>
              <a:t>information. </a:t>
            </a:r>
          </a:p>
          <a:p>
            <a:pPr marL="25400" lvl="0" algn="just">
              <a:buClr>
                <a:schemeClr val="dk1"/>
              </a:buClr>
              <a:buSzPct val="100000"/>
              <a:tabLst>
                <a:tab pos="347663" algn="l"/>
              </a:tabLst>
            </a:pPr>
            <a:r>
              <a:rPr lang="en-US" sz="2000" dirty="0" smtClean="0">
                <a:solidFill>
                  <a:schemeClr val="dk1"/>
                </a:solidFill>
                <a:latin typeface="Calibri"/>
                <a:cs typeface="Calibri"/>
              </a:rPr>
              <a:t>	Default </a:t>
            </a:r>
            <a:r>
              <a:rPr lang="en-US" sz="2000" dirty="0">
                <a:solidFill>
                  <a:schemeClr val="dk1"/>
                </a:solidFill>
                <a:latin typeface="Calibri"/>
                <a:cs typeface="Calibri"/>
              </a:rPr>
              <a:t>location is </a:t>
            </a:r>
            <a:r>
              <a:rPr lang="en-US" sz="2000" i="1" dirty="0">
                <a:solidFill>
                  <a:srgbClr val="2B8ED9"/>
                </a:solidFill>
                <a:latin typeface="Calibri"/>
                <a:cs typeface="Calibri"/>
              </a:rPr>
              <a:t>/</a:t>
            </a:r>
            <a:r>
              <a:rPr lang="en-US" sz="2000" i="1" dirty="0" err="1">
                <a:solidFill>
                  <a:srgbClr val="2B8ED9"/>
                </a:solidFill>
                <a:latin typeface="Calibri"/>
                <a:cs typeface="Calibri"/>
              </a:rPr>
              <a:t>etc</a:t>
            </a:r>
            <a:r>
              <a:rPr lang="en-US" sz="2000" i="1" dirty="0">
                <a:solidFill>
                  <a:srgbClr val="2B8ED9"/>
                </a:solidFill>
                <a:latin typeface="Calibri"/>
                <a:cs typeface="Calibri"/>
              </a:rPr>
              <a:t>/salt/</a:t>
            </a:r>
            <a:r>
              <a:rPr lang="en-US" sz="2000" i="1" dirty="0" err="1" smtClean="0">
                <a:solidFill>
                  <a:srgbClr val="2B8ED9"/>
                </a:solidFill>
                <a:latin typeface="Calibri"/>
                <a:cs typeface="Calibri"/>
              </a:rPr>
              <a:t>cloud.providers</a:t>
            </a:r>
            <a:endParaRPr lang="en-US" sz="2000" i="1" dirty="0" smtClean="0">
              <a:solidFill>
                <a:srgbClr val="2B8ED9"/>
              </a:solidFill>
              <a:latin typeface="Calibri"/>
              <a:cs typeface="Calibri"/>
            </a:endParaRP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a:solidFill>
                  <a:schemeClr val="dk1"/>
                </a:solidFill>
                <a:latin typeface="Calibri"/>
                <a:cs typeface="Calibri"/>
              </a:rPr>
              <a:t>Profile contains VM related </a:t>
            </a:r>
            <a:r>
              <a:rPr lang="en-US" sz="2000" dirty="0" smtClean="0">
                <a:solidFill>
                  <a:schemeClr val="dk1"/>
                </a:solidFill>
                <a:latin typeface="Calibri"/>
                <a:cs typeface="Calibri"/>
              </a:rPr>
              <a:t>information.</a:t>
            </a:r>
          </a:p>
          <a:p>
            <a:pPr marL="25400" lvl="0" algn="just" defTabSz="347663">
              <a:buClr>
                <a:schemeClr val="dk1"/>
              </a:buClr>
              <a:buSzPct val="100000"/>
            </a:pPr>
            <a:r>
              <a:rPr lang="en-US" sz="2000" dirty="0" smtClean="0">
                <a:solidFill>
                  <a:schemeClr val="dk1"/>
                </a:solidFill>
                <a:latin typeface="Calibri"/>
                <a:cs typeface="Calibri"/>
              </a:rPr>
              <a:t>	Default </a:t>
            </a:r>
            <a:r>
              <a:rPr lang="en-US" sz="2000" dirty="0">
                <a:solidFill>
                  <a:schemeClr val="dk1"/>
                </a:solidFill>
                <a:latin typeface="Calibri"/>
                <a:cs typeface="Calibri"/>
              </a:rPr>
              <a:t>location is </a:t>
            </a:r>
            <a:r>
              <a:rPr lang="en-US" sz="2000" i="1" dirty="0">
                <a:solidFill>
                  <a:srgbClr val="2B8ED9"/>
                </a:solidFill>
                <a:latin typeface="Calibri"/>
                <a:cs typeface="Calibri"/>
              </a:rPr>
              <a:t>/</a:t>
            </a:r>
            <a:r>
              <a:rPr lang="en-US" sz="2000" i="1" dirty="0" err="1">
                <a:solidFill>
                  <a:srgbClr val="2B8ED9"/>
                </a:solidFill>
                <a:latin typeface="Calibri"/>
                <a:cs typeface="Calibri"/>
              </a:rPr>
              <a:t>etc</a:t>
            </a:r>
            <a:r>
              <a:rPr lang="en-US" sz="2000" i="1" dirty="0">
                <a:solidFill>
                  <a:srgbClr val="2B8ED9"/>
                </a:solidFill>
                <a:latin typeface="Calibri"/>
                <a:cs typeface="Calibri"/>
              </a:rPr>
              <a:t>/salt/</a:t>
            </a:r>
            <a:r>
              <a:rPr lang="en-US" sz="2000" i="1" dirty="0" err="1" smtClean="0">
                <a:solidFill>
                  <a:srgbClr val="2B8ED9"/>
                </a:solidFill>
                <a:latin typeface="Calibri"/>
                <a:cs typeface="Calibri"/>
              </a:rPr>
              <a:t>cloud.profiles</a:t>
            </a:r>
            <a:endParaRPr lang="en-US" sz="2000" i="1" dirty="0" smtClean="0">
              <a:solidFill>
                <a:srgbClr val="2B8ED9"/>
              </a:solidFill>
              <a:latin typeface="Calibri"/>
              <a:cs typeface="Calibri"/>
            </a:endParaRP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a:solidFill>
                  <a:schemeClr val="dk1"/>
                </a:solidFill>
                <a:latin typeface="Calibri"/>
                <a:cs typeface="Calibri"/>
              </a:rPr>
              <a:t>Map can be used to specify multiple VM’s using the same </a:t>
            </a:r>
            <a:r>
              <a:rPr lang="en-US" sz="2000" dirty="0" smtClean="0">
                <a:solidFill>
                  <a:schemeClr val="dk1"/>
                </a:solidFill>
                <a:latin typeface="Calibri"/>
                <a:cs typeface="Calibri"/>
              </a:rPr>
              <a:t>profile.</a:t>
            </a:r>
            <a:endParaRPr lang="en-US" sz="2000" dirty="0">
              <a:solidFill>
                <a:schemeClr val="dk1"/>
              </a:solidFill>
              <a:latin typeface="Calibri"/>
              <a:cs typeface="Calibri"/>
            </a:endParaRPr>
          </a:p>
          <a:p>
            <a:pPr marL="25400" lvl="0" algn="just">
              <a:buClr>
                <a:schemeClr val="dk1"/>
              </a:buClr>
              <a:buSzPct val="100000"/>
              <a:tabLst>
                <a:tab pos="347663" algn="l"/>
              </a:tabLst>
            </a:pPr>
            <a:r>
              <a:rPr lang="en-US" sz="2000" dirty="0" smtClean="0">
                <a:solidFill>
                  <a:schemeClr val="dk1"/>
                </a:solidFill>
                <a:latin typeface="Calibri"/>
                <a:cs typeface="Calibri"/>
              </a:rPr>
              <a:t>	Default </a:t>
            </a:r>
            <a:r>
              <a:rPr lang="en-US" sz="2000" dirty="0">
                <a:solidFill>
                  <a:schemeClr val="dk1"/>
                </a:solidFill>
                <a:latin typeface="Calibri"/>
                <a:cs typeface="Calibri"/>
              </a:rPr>
              <a:t>location is </a:t>
            </a:r>
            <a:r>
              <a:rPr lang="en-US" sz="2000" i="1" dirty="0">
                <a:solidFill>
                  <a:srgbClr val="2B8ED9"/>
                </a:solidFill>
                <a:latin typeface="Calibri"/>
                <a:cs typeface="Calibri"/>
              </a:rPr>
              <a:t>/</a:t>
            </a:r>
            <a:r>
              <a:rPr lang="en-US" sz="2000" i="1" dirty="0" err="1">
                <a:solidFill>
                  <a:srgbClr val="2B8ED9"/>
                </a:solidFill>
                <a:latin typeface="Calibri"/>
                <a:cs typeface="Calibri"/>
              </a:rPr>
              <a:t>etc</a:t>
            </a:r>
            <a:r>
              <a:rPr lang="en-US" sz="2000" i="1" dirty="0">
                <a:solidFill>
                  <a:srgbClr val="2B8ED9"/>
                </a:solidFill>
                <a:latin typeface="Calibri"/>
                <a:cs typeface="Calibri"/>
              </a:rPr>
              <a:t>/salt/</a:t>
            </a:r>
            <a:r>
              <a:rPr lang="en-US" sz="2000" i="1" dirty="0" err="1">
                <a:solidFill>
                  <a:srgbClr val="2B8ED9"/>
                </a:solidFill>
                <a:latin typeface="Calibri"/>
                <a:cs typeface="Calibri"/>
              </a:rPr>
              <a:t>cloud.map</a:t>
            </a:r>
            <a:endParaRPr lang="en-US" sz="2000" i="1" dirty="0">
              <a:solidFill>
                <a:srgbClr val="2B8ED9"/>
              </a:solidFill>
              <a:latin typeface="Calibri"/>
              <a:cs typeface="Calibri"/>
            </a:endParaRPr>
          </a:p>
        </p:txBody>
      </p:sp>
    </p:spTree>
    <p:extLst>
      <p:ext uri="{BB962C8B-B14F-4D97-AF65-F5344CB8AC3E}">
        <p14:creationId xmlns:p14="http://schemas.microsoft.com/office/powerpoint/2010/main" val="6281852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0" y="7107479"/>
            <a:ext cx="4773240" cy="3977640"/>
          </a:xfrm>
        </p:spPr>
        <p:txBody>
          <a:bodyPr/>
          <a:lstStyle/>
          <a:p>
            <a:endParaRPr lang="en-US"/>
          </a:p>
        </p:txBody>
      </p:sp>
      <p:sp>
        <p:nvSpPr>
          <p:cNvPr id="4" name="Title 1"/>
          <p:cNvSpPr txBox="1">
            <a:spLocks/>
          </p:cNvSpPr>
          <p:nvPr/>
        </p:nvSpPr>
        <p:spPr>
          <a:xfrm>
            <a:off x="293769" y="763327"/>
            <a:ext cx="6333026" cy="1276491"/>
          </a:xfrm>
          <a:prstGeom prst="rect">
            <a:avLst/>
          </a:prstGeom>
          <a:noFill/>
          <a:ln>
            <a:noFill/>
          </a:ln>
        </p:spPr>
        <p:txBody>
          <a:bodyPr lIns="0" tIns="0" rIns="0" bIns="0" anchor="ctr" anchorCtr="0">
            <a:noAutofit/>
          </a:bodyPr>
          <a:lstStyle>
            <a:lvl1pPr lvl="0" algn="l" rtl="0" hangingPunct="0">
              <a:buNone/>
              <a:tabLst/>
              <a:defRPr lang="en-US" sz="3600" b="0" i="0" u="none" strike="noStrike" kern="1200">
                <a:ln>
                  <a:noFill/>
                </a:ln>
                <a:solidFill>
                  <a:srgbClr val="FFFFFF"/>
                </a:solidFill>
                <a:latin typeface="Source Sans Pro Semibold" pitchFamily="34"/>
                <a:ea typeface="Microsoft YaHei" pitchFamily="2"/>
                <a:cs typeface="Mangal" pitchFamily="2"/>
              </a:defRPr>
            </a:lvl1pPr>
          </a:lstStyle>
          <a:p>
            <a:r>
              <a:rPr lang="en-US" b="1" dirty="0" smtClean="0">
                <a:latin typeface="Calibri"/>
                <a:cs typeface="Calibri"/>
              </a:rPr>
              <a:t>Live Demo</a:t>
            </a:r>
          </a:p>
        </p:txBody>
      </p:sp>
      <p:sp>
        <p:nvSpPr>
          <p:cNvPr id="8" name="Title 1"/>
          <p:cNvSpPr txBox="1">
            <a:spLocks/>
          </p:cNvSpPr>
          <p:nvPr/>
        </p:nvSpPr>
        <p:spPr>
          <a:xfrm>
            <a:off x="293769" y="1509679"/>
            <a:ext cx="5852148" cy="802808"/>
          </a:xfrm>
          <a:prstGeom prst="rect">
            <a:avLst/>
          </a:prstGeom>
          <a:noFill/>
          <a:ln>
            <a:noFill/>
          </a:ln>
        </p:spPr>
        <p:txBody>
          <a:bodyPr lIns="0" tIns="0" rIns="0" bIns="0" anchor="b" anchorCtr="0"/>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lvl="0">
              <a:lnSpc>
                <a:spcPct val="93000"/>
              </a:lnSpc>
              <a:tabLst>
                <a:tab pos="1195388" algn="l"/>
                <a:tab pos="1825625" algn="l"/>
              </a:tabLst>
            </a:pPr>
            <a:r>
              <a:rPr lang="en-US" sz="2000" i="1" dirty="0" smtClean="0">
                <a:solidFill>
                  <a:schemeClr val="bg1"/>
                </a:solidFill>
                <a:latin typeface="Calibri"/>
                <a:cs typeface="Calibri"/>
              </a:rPr>
              <a:t>Learn how to set up, configure, manage your VMware environment and deploy VMs using salt-cloud</a:t>
            </a:r>
          </a:p>
        </p:txBody>
      </p:sp>
      <p:sp>
        <p:nvSpPr>
          <p:cNvPr id="9" name="Shape 76"/>
          <p:cNvSpPr txBox="1"/>
          <p:nvPr/>
        </p:nvSpPr>
        <p:spPr>
          <a:xfrm>
            <a:off x="491049" y="6270963"/>
            <a:ext cx="4837463" cy="3105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1"/>
              </a:buClr>
              <a:buSzPct val="25000"/>
              <a:buFont typeface="Arial"/>
              <a:buNone/>
            </a:pPr>
            <a:r>
              <a:rPr lang="en-US" b="1" dirty="0" smtClean="0">
                <a:solidFill>
                  <a:schemeClr val="lt1"/>
                </a:solidFill>
                <a:latin typeface="Calibri"/>
                <a:cs typeface="Calibri"/>
              </a:rPr>
              <a:t>#oSC16 #</a:t>
            </a:r>
            <a:r>
              <a:rPr lang="en-US" b="1" dirty="0" err="1" smtClean="0">
                <a:solidFill>
                  <a:schemeClr val="lt1"/>
                </a:solidFill>
                <a:latin typeface="Calibri"/>
                <a:cs typeface="Calibri"/>
              </a:rPr>
              <a:t>openSUSE</a:t>
            </a:r>
            <a:r>
              <a:rPr lang="en-US" b="1" dirty="0" smtClean="0">
                <a:solidFill>
                  <a:schemeClr val="lt1"/>
                </a:solidFill>
                <a:latin typeface="Calibri"/>
                <a:cs typeface="Calibri"/>
              </a:rPr>
              <a:t> #Clemson #</a:t>
            </a:r>
            <a:r>
              <a:rPr lang="en-US" b="1" dirty="0" err="1" smtClean="0">
                <a:solidFill>
                  <a:schemeClr val="lt1"/>
                </a:solidFill>
                <a:latin typeface="Calibri"/>
                <a:cs typeface="Calibri"/>
              </a:rPr>
              <a:t>ClemsonTigers</a:t>
            </a:r>
            <a:endParaRPr lang="en-US" b="1" dirty="0">
              <a:solidFill>
                <a:schemeClr val="lt1"/>
              </a:solidFill>
              <a:latin typeface="Calibri"/>
              <a:cs typeface="Calibri"/>
            </a:endParaRPr>
          </a:p>
        </p:txBody>
      </p:sp>
      <p:sp>
        <p:nvSpPr>
          <p:cNvPr id="10" name="Title 1"/>
          <p:cNvSpPr txBox="1">
            <a:spLocks/>
          </p:cNvSpPr>
          <p:nvPr/>
        </p:nvSpPr>
        <p:spPr>
          <a:xfrm>
            <a:off x="293769" y="3462619"/>
            <a:ext cx="5852148" cy="575197"/>
          </a:xfrm>
          <a:prstGeom prst="rect">
            <a:avLst/>
          </a:prstGeom>
          <a:noFill/>
          <a:ln>
            <a:noFill/>
          </a:ln>
        </p:spPr>
        <p:txBody>
          <a:bodyPr lIns="0" tIns="0" rIns="0" bIns="0" anchor="b" anchorCtr="0"/>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lvl="0">
              <a:lnSpc>
                <a:spcPct val="93000"/>
              </a:lnSpc>
              <a:tabLst>
                <a:tab pos="1195388" algn="l"/>
                <a:tab pos="1825625" algn="l"/>
              </a:tabLst>
            </a:pPr>
            <a:r>
              <a:rPr lang="en-US" sz="1800" dirty="0" smtClean="0">
                <a:solidFill>
                  <a:schemeClr val="bg1"/>
                </a:solidFill>
                <a:latin typeface="Calibri"/>
                <a:cs typeface="Calibri"/>
              </a:rPr>
              <a:t>Presentation content at:</a:t>
            </a:r>
          </a:p>
          <a:p>
            <a:pPr lvl="0">
              <a:lnSpc>
                <a:spcPct val="93000"/>
              </a:lnSpc>
              <a:tabLst>
                <a:tab pos="1195388" algn="l"/>
                <a:tab pos="1825625" algn="l"/>
              </a:tabLst>
            </a:pPr>
            <a:r>
              <a:rPr lang="en-US" sz="1800" dirty="0" smtClean="0">
                <a:solidFill>
                  <a:schemeClr val="bg1"/>
                </a:solidFill>
                <a:latin typeface="Calibri"/>
                <a:cs typeface="Calibri"/>
              </a:rPr>
              <a:t>https://</a:t>
            </a:r>
            <a:r>
              <a:rPr lang="en-US" sz="1800" dirty="0" err="1" smtClean="0">
                <a:solidFill>
                  <a:schemeClr val="bg1"/>
                </a:solidFill>
                <a:latin typeface="Calibri"/>
                <a:cs typeface="Calibri"/>
              </a:rPr>
              <a:t>github.com</a:t>
            </a:r>
            <a:r>
              <a:rPr lang="en-US" sz="1800" dirty="0" smtClean="0">
                <a:solidFill>
                  <a:schemeClr val="bg1"/>
                </a:solidFill>
                <a:latin typeface="Calibri"/>
                <a:cs typeface="Calibri"/>
              </a:rPr>
              <a:t>/</a:t>
            </a:r>
            <a:r>
              <a:rPr lang="en-US" sz="1800" dirty="0" err="1" smtClean="0">
                <a:solidFill>
                  <a:schemeClr val="bg1"/>
                </a:solidFill>
                <a:latin typeface="Calibri"/>
                <a:cs typeface="Calibri"/>
              </a:rPr>
              <a:t>nmadhok</a:t>
            </a:r>
            <a:r>
              <a:rPr lang="en-US" sz="1800" dirty="0" smtClean="0">
                <a:solidFill>
                  <a:schemeClr val="bg1"/>
                </a:solidFill>
                <a:latin typeface="Calibri"/>
                <a:cs typeface="Calibri"/>
              </a:rPr>
              <a:t>/oSC16</a:t>
            </a:r>
            <a:endParaRPr lang="en-US" sz="1800" dirty="0">
              <a:solidFill>
                <a:schemeClr val="bg1"/>
              </a:solidFill>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extBox 1"/>
          <p:cNvSpPr/>
          <p:nvPr/>
        </p:nvSpPr>
        <p:spPr>
          <a:xfrm>
            <a:off x="1555225" y="1408595"/>
            <a:ext cx="5993807" cy="1582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0">
              <a:lnSpc>
                <a:spcPct val="93000"/>
              </a:lnSpc>
              <a:spcBef>
                <a:spcPts val="0"/>
              </a:spcBef>
              <a:spcAft>
                <a:spcPts val="0"/>
              </a:spcAft>
              <a:buNone/>
              <a:tabLst/>
            </a:pPr>
            <a:r>
              <a:rPr lang="en-US" sz="2400" b="1" i="1" u="none" strike="noStrike" kern="1200" spc="0" dirty="0" smtClean="0">
                <a:ln>
                  <a:noFill/>
                </a:ln>
                <a:solidFill>
                  <a:srgbClr val="000000"/>
                </a:solidFill>
                <a:latin typeface="Calibri"/>
                <a:ea typeface="Microsoft YaHei" pitchFamily="2"/>
                <a:cs typeface="Calibri"/>
              </a:rPr>
              <a:t>Follow me on:</a:t>
            </a:r>
          </a:p>
          <a:p>
            <a:pPr marL="0" marR="0" lvl="0" indent="0" algn="l" rtl="0" hangingPunct="0">
              <a:lnSpc>
                <a:spcPct val="93000"/>
              </a:lnSpc>
              <a:spcBef>
                <a:spcPts val="0"/>
              </a:spcBef>
              <a:spcAft>
                <a:spcPts val="0"/>
              </a:spcAft>
              <a:buNone/>
              <a:tabLst/>
            </a:pPr>
            <a:endParaRPr lang="en-US" sz="2000" b="0" i="0" u="none" strike="noStrike" kern="1200" spc="0" dirty="0">
              <a:ln>
                <a:noFill/>
              </a:ln>
              <a:solidFill>
                <a:srgbClr val="000000"/>
              </a:solidFill>
              <a:latin typeface="Calibri"/>
              <a:ea typeface="Microsoft YaHei" pitchFamily="2"/>
              <a:cs typeface="Calibri"/>
            </a:endParaRPr>
          </a:p>
          <a:p>
            <a:pPr marL="0" marR="0" lvl="0" indent="0" algn="l" rtl="0" hangingPunct="0">
              <a:lnSpc>
                <a:spcPct val="93000"/>
              </a:lnSpc>
              <a:spcBef>
                <a:spcPts val="0"/>
              </a:spcBef>
              <a:spcAft>
                <a:spcPts val="0"/>
              </a:spcAft>
              <a:buNone/>
              <a:tabLst/>
            </a:pPr>
            <a:r>
              <a:rPr lang="en-US" sz="2000" dirty="0" err="1" smtClean="0">
                <a:solidFill>
                  <a:srgbClr val="7AC142"/>
                </a:solidFill>
                <a:latin typeface="Calibri"/>
                <a:ea typeface="Microsoft YaHei" pitchFamily="2"/>
                <a:cs typeface="Calibri"/>
              </a:rPr>
              <a:t>GitHub</a:t>
            </a:r>
            <a:r>
              <a:rPr lang="en-US" sz="2000" dirty="0" smtClean="0">
                <a:solidFill>
                  <a:srgbClr val="7AC142"/>
                </a:solidFill>
                <a:latin typeface="Calibri"/>
                <a:ea typeface="Microsoft YaHei" pitchFamily="2"/>
                <a:cs typeface="Calibri"/>
              </a:rPr>
              <a:t>:		@</a:t>
            </a:r>
            <a:r>
              <a:rPr lang="en-US" sz="2000" dirty="0" err="1" smtClean="0">
                <a:solidFill>
                  <a:srgbClr val="7AC142"/>
                </a:solidFill>
                <a:latin typeface="Calibri"/>
                <a:ea typeface="Microsoft YaHei" pitchFamily="2"/>
                <a:cs typeface="Calibri"/>
              </a:rPr>
              <a:t>nmadhok</a:t>
            </a:r>
            <a:endParaRPr lang="en-US" sz="2000" dirty="0" smtClean="0">
              <a:solidFill>
                <a:srgbClr val="7AC142"/>
              </a:solidFill>
              <a:latin typeface="Calibri"/>
              <a:ea typeface="Microsoft YaHei" pitchFamily="2"/>
              <a:cs typeface="Calibri"/>
            </a:endParaRPr>
          </a:p>
          <a:p>
            <a:pPr marL="0" marR="0" lvl="0" indent="0" algn="l" rtl="0" hangingPunct="0">
              <a:lnSpc>
                <a:spcPct val="93000"/>
              </a:lnSpc>
              <a:spcBef>
                <a:spcPts val="0"/>
              </a:spcBef>
              <a:spcAft>
                <a:spcPts val="0"/>
              </a:spcAft>
              <a:buNone/>
              <a:tabLst/>
            </a:pPr>
            <a:r>
              <a:rPr lang="en-US" sz="2000" b="0" i="0" u="none" strike="noStrike" kern="1200" spc="0" dirty="0" smtClean="0">
                <a:ln>
                  <a:noFill/>
                </a:ln>
                <a:solidFill>
                  <a:srgbClr val="7AC142"/>
                </a:solidFill>
                <a:latin typeface="Calibri"/>
                <a:ea typeface="Microsoft YaHei" pitchFamily="2"/>
                <a:cs typeface="Calibri"/>
              </a:rPr>
              <a:t>Twitter:		@_</a:t>
            </a:r>
            <a:r>
              <a:rPr lang="en-US" sz="2000" b="0" i="0" u="none" strike="noStrike" kern="1200" spc="0" dirty="0" err="1" smtClean="0">
                <a:ln>
                  <a:noFill/>
                </a:ln>
                <a:solidFill>
                  <a:srgbClr val="7AC142"/>
                </a:solidFill>
                <a:latin typeface="Calibri"/>
                <a:ea typeface="Microsoft YaHei" pitchFamily="2"/>
                <a:cs typeface="Calibri"/>
              </a:rPr>
              <a:t>nmadhok</a:t>
            </a:r>
            <a:r>
              <a:rPr lang="en-US" sz="2000" b="0" i="0" u="none" strike="noStrike" kern="1200" spc="0" dirty="0" smtClean="0">
                <a:ln>
                  <a:noFill/>
                </a:ln>
                <a:solidFill>
                  <a:srgbClr val="7AC142"/>
                </a:solidFill>
                <a:latin typeface="Calibri"/>
                <a:ea typeface="Microsoft YaHei" pitchFamily="2"/>
                <a:cs typeface="Calibri"/>
              </a:rPr>
              <a:t>_</a:t>
            </a:r>
          </a:p>
          <a:p>
            <a:pPr marL="0" marR="0" lvl="0" indent="0" algn="l" rtl="0" hangingPunct="0">
              <a:lnSpc>
                <a:spcPct val="93000"/>
              </a:lnSpc>
              <a:spcBef>
                <a:spcPts val="0"/>
              </a:spcBef>
              <a:spcAft>
                <a:spcPts val="0"/>
              </a:spcAft>
              <a:buNone/>
              <a:tabLst/>
            </a:pPr>
            <a:r>
              <a:rPr lang="en-US" sz="2000" dirty="0" smtClean="0">
                <a:solidFill>
                  <a:srgbClr val="7AC142"/>
                </a:solidFill>
                <a:latin typeface="Calibri"/>
                <a:ea typeface="Microsoft YaHei" pitchFamily="2"/>
                <a:cs typeface="Calibri"/>
              </a:rPr>
              <a:t>LinkedIn:</a:t>
            </a:r>
            <a:r>
              <a:rPr lang="en-US" sz="2000" dirty="0">
                <a:solidFill>
                  <a:srgbClr val="7AC142"/>
                </a:solidFill>
                <a:latin typeface="Calibri"/>
                <a:ea typeface="Microsoft YaHei" pitchFamily="2"/>
                <a:cs typeface="Calibri"/>
              </a:rPr>
              <a:t>	</a:t>
            </a:r>
            <a:r>
              <a:rPr lang="en-US" sz="2000" dirty="0" smtClean="0">
                <a:solidFill>
                  <a:srgbClr val="7AC142"/>
                </a:solidFill>
                <a:latin typeface="Calibri"/>
                <a:ea typeface="Microsoft YaHei" pitchFamily="2"/>
                <a:cs typeface="Calibri"/>
              </a:rPr>
              <a:t>https://</a:t>
            </a:r>
            <a:r>
              <a:rPr lang="en-US" sz="2000" dirty="0" err="1" smtClean="0">
                <a:solidFill>
                  <a:srgbClr val="7AC142"/>
                </a:solidFill>
                <a:latin typeface="Calibri"/>
                <a:ea typeface="Microsoft YaHei" pitchFamily="2"/>
                <a:cs typeface="Calibri"/>
              </a:rPr>
              <a:t>linkedin.com</a:t>
            </a:r>
            <a:r>
              <a:rPr lang="en-US" sz="2000" dirty="0" smtClean="0">
                <a:solidFill>
                  <a:srgbClr val="7AC142"/>
                </a:solidFill>
                <a:latin typeface="Calibri"/>
                <a:ea typeface="Microsoft YaHei" pitchFamily="2"/>
                <a:cs typeface="Calibri"/>
              </a:rPr>
              <a:t>/in/</a:t>
            </a:r>
            <a:r>
              <a:rPr lang="en-US" sz="2000" dirty="0" err="1" smtClean="0">
                <a:solidFill>
                  <a:srgbClr val="7AC142"/>
                </a:solidFill>
                <a:latin typeface="Calibri"/>
                <a:ea typeface="Microsoft YaHei" pitchFamily="2"/>
                <a:cs typeface="Calibri"/>
              </a:rPr>
              <a:t>nitinmadhok</a:t>
            </a:r>
            <a:endParaRPr lang="en-US" sz="2000" b="0" i="0" u="none" strike="noStrike" kern="1200" spc="0" dirty="0">
              <a:ln>
                <a:noFill/>
              </a:ln>
              <a:solidFill>
                <a:srgbClr val="7AC142"/>
              </a:solidFill>
              <a:latin typeface="Calibri"/>
              <a:ea typeface="Microsoft YaHei" pitchFamily="2"/>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Box 1"/>
          <p:cNvSpPr txBox="1"/>
          <p:nvPr/>
        </p:nvSpPr>
        <p:spPr>
          <a:xfrm>
            <a:off x="137509" y="364953"/>
            <a:ext cx="6924869" cy="1214263"/>
          </a:xfrm>
          <a:prstGeom prst="rect">
            <a:avLst/>
          </a:prstGeom>
          <a:noFill/>
          <a:ln>
            <a:noFill/>
          </a:ln>
        </p:spPr>
        <p:txBody>
          <a:bodyPr vert="horz" wrap="square" lIns="90000" tIns="45000" rIns="90000" bIns="45000" compatLnSpc="0">
            <a:spAutoFit/>
          </a:bodyPr>
          <a:lstStyle/>
          <a:p>
            <a:pPr marL="0" marR="0" lvl="0" indent="0" algn="just" rtl="0" hangingPunct="0">
              <a:lnSpc>
                <a:spcPct val="100000"/>
              </a:lnSpc>
              <a:spcBef>
                <a:spcPts val="0"/>
              </a:spcBef>
              <a:spcAft>
                <a:spcPts val="0"/>
              </a:spcAft>
              <a:buNone/>
              <a:tabLst/>
            </a:pPr>
            <a:r>
              <a:rPr lang="en-US" sz="1600" i="0" u="none" strike="noStrike" kern="1200" dirty="0">
                <a:ln>
                  <a:noFill/>
                </a:ln>
                <a:solidFill>
                  <a:srgbClr val="FFFFFF"/>
                </a:solidFill>
                <a:latin typeface="Source Sans Pro Semibold" pitchFamily="34"/>
                <a:ea typeface="Microsoft YaHei" pitchFamily="2"/>
                <a:cs typeface="Mangal" pitchFamily="2"/>
              </a:rPr>
              <a:t>License</a:t>
            </a:r>
          </a:p>
          <a:p>
            <a:pPr marL="0" marR="0" lvl="0" indent="0" algn="just" rtl="0" hangingPunct="0">
              <a:lnSpc>
                <a:spcPct val="100000"/>
              </a:lnSpc>
              <a:spcBef>
                <a:spcPts val="0"/>
              </a:spcBef>
              <a:spcAft>
                <a:spcPts val="0"/>
              </a:spcAft>
              <a:buNone/>
              <a:tabLst/>
            </a:pPr>
            <a:r>
              <a:rPr lang="en-US" sz="1080" b="0" i="0" u="none" strike="noStrike" kern="1200" dirty="0">
                <a:ln>
                  <a:noFill/>
                </a:ln>
                <a:solidFill>
                  <a:srgbClr val="FFFFFF"/>
                </a:solidFill>
                <a:latin typeface="Source Sans Pro" pitchFamily="34"/>
                <a:ea typeface="Microsoft YaHei" pitchFamily="2"/>
                <a:cs typeface="Mangal" pitchFamily="2"/>
              </a:rPr>
              <a:t>This slide deck is licensed under the Creative Commons Attribution-</a:t>
            </a:r>
            <a:r>
              <a:rPr lang="en-US" sz="1080" b="0" i="0" u="none" strike="noStrike" kern="1200" dirty="0" err="1">
                <a:ln>
                  <a:noFill/>
                </a:ln>
                <a:solidFill>
                  <a:srgbClr val="FFFFFF"/>
                </a:solidFill>
                <a:latin typeface="Source Sans Pro" pitchFamily="34"/>
                <a:ea typeface="Microsoft YaHei" pitchFamily="2"/>
                <a:cs typeface="Mangal" pitchFamily="2"/>
              </a:rPr>
              <a:t>ShareAlike</a:t>
            </a:r>
            <a:r>
              <a:rPr lang="en-US" sz="1080" b="0" i="0" u="none" strike="noStrike" kern="1200" dirty="0">
                <a:ln>
                  <a:noFill/>
                </a:ln>
                <a:solidFill>
                  <a:srgbClr val="FFFFFF"/>
                </a:solidFill>
                <a:latin typeface="Source Sans Pro" pitchFamily="34"/>
                <a:ea typeface="Microsoft YaHei" pitchFamily="2"/>
                <a:cs typeface="Mangal" pitchFamily="2"/>
              </a:rPr>
              <a:t> 4.0 International </a:t>
            </a:r>
            <a:r>
              <a:rPr lang="en-US" sz="1080" b="0" i="0" u="none" strike="noStrike" kern="1200" dirty="0" smtClean="0">
                <a:ln>
                  <a:noFill/>
                </a:ln>
                <a:solidFill>
                  <a:srgbClr val="FFFFFF"/>
                </a:solidFill>
                <a:latin typeface="Source Sans Pro" pitchFamily="34"/>
                <a:ea typeface="Microsoft YaHei" pitchFamily="2"/>
                <a:cs typeface="Mangal" pitchFamily="2"/>
              </a:rPr>
              <a:t>license.</a:t>
            </a:r>
          </a:p>
          <a:p>
            <a:pPr marL="0" marR="0" lvl="0" indent="0" algn="just" rtl="0" hangingPunct="0">
              <a:lnSpc>
                <a:spcPct val="100000"/>
              </a:lnSpc>
              <a:spcBef>
                <a:spcPts val="0"/>
              </a:spcBef>
              <a:spcAft>
                <a:spcPts val="0"/>
              </a:spcAft>
              <a:buNone/>
              <a:tabLst/>
            </a:pPr>
            <a:r>
              <a:rPr lang="en-US" sz="1080" b="0" i="0" u="none" strike="noStrike" kern="1200" dirty="0" smtClean="0">
                <a:ln>
                  <a:noFill/>
                </a:ln>
                <a:solidFill>
                  <a:srgbClr val="FFFFFF"/>
                </a:solidFill>
                <a:latin typeface="Source Sans Pro" pitchFamily="34"/>
                <a:ea typeface="Microsoft YaHei" pitchFamily="2"/>
                <a:cs typeface="Mangal" pitchFamily="2"/>
              </a:rPr>
              <a:t>It </a:t>
            </a:r>
            <a:r>
              <a:rPr lang="en-US" sz="1080" b="0" i="0" u="none" strike="noStrike" kern="1200" dirty="0">
                <a:ln>
                  <a:noFill/>
                </a:ln>
                <a:solidFill>
                  <a:srgbClr val="FFFFFF"/>
                </a:solidFill>
                <a:latin typeface="Source Sans Pro" pitchFamily="34"/>
                <a:ea typeface="Microsoft YaHei" pitchFamily="2"/>
                <a:cs typeface="Mangal" pitchFamily="2"/>
              </a:rPr>
              <a:t>can be shared and adapted for any purpose (even commercially) as long as Attribution is given and </a:t>
            </a:r>
            <a:r>
              <a:rPr lang="en-US" sz="1080" b="0" i="0" u="none" strike="noStrike" kern="1200" dirty="0" smtClean="0">
                <a:ln>
                  <a:noFill/>
                </a:ln>
                <a:solidFill>
                  <a:srgbClr val="FFFFFF"/>
                </a:solidFill>
                <a:latin typeface="Source Sans Pro" pitchFamily="34"/>
                <a:ea typeface="Microsoft YaHei" pitchFamily="2"/>
                <a:cs typeface="Mangal" pitchFamily="2"/>
              </a:rPr>
              <a:t>any</a:t>
            </a:r>
          </a:p>
          <a:p>
            <a:pPr marL="0" marR="0" lvl="0" indent="0" algn="just" rtl="0" hangingPunct="0">
              <a:lnSpc>
                <a:spcPct val="100000"/>
              </a:lnSpc>
              <a:spcBef>
                <a:spcPts val="0"/>
              </a:spcBef>
              <a:spcAft>
                <a:spcPts val="0"/>
              </a:spcAft>
              <a:buNone/>
              <a:tabLst/>
            </a:pPr>
            <a:r>
              <a:rPr lang="en-US" sz="1080" b="0" i="0" u="none" strike="noStrike" kern="1200" dirty="0" smtClean="0">
                <a:ln>
                  <a:noFill/>
                </a:ln>
                <a:solidFill>
                  <a:srgbClr val="FFFFFF"/>
                </a:solidFill>
                <a:latin typeface="Source Sans Pro" pitchFamily="34"/>
                <a:ea typeface="Microsoft YaHei" pitchFamily="2"/>
                <a:cs typeface="Mangal" pitchFamily="2"/>
              </a:rPr>
              <a:t>derivative </a:t>
            </a:r>
            <a:r>
              <a:rPr lang="en-US" sz="1080" b="0" i="0" u="none" strike="noStrike" kern="1200" dirty="0">
                <a:ln>
                  <a:noFill/>
                </a:ln>
                <a:solidFill>
                  <a:srgbClr val="FFFFFF"/>
                </a:solidFill>
                <a:latin typeface="Source Sans Pro" pitchFamily="34"/>
                <a:ea typeface="Microsoft YaHei" pitchFamily="2"/>
                <a:cs typeface="Mangal" pitchFamily="2"/>
              </a:rPr>
              <a:t>work is distributed under the same license.</a:t>
            </a:r>
            <a:br>
              <a:rPr lang="en-US" sz="1080" b="0" i="0" u="none" strike="noStrike" kern="1200" dirty="0">
                <a:ln>
                  <a:noFill/>
                </a:ln>
                <a:solidFill>
                  <a:srgbClr val="FFFFFF"/>
                </a:solidFill>
                <a:latin typeface="Source Sans Pro" pitchFamily="34"/>
                <a:ea typeface="Microsoft YaHei" pitchFamily="2"/>
                <a:cs typeface="Mangal" pitchFamily="2"/>
              </a:rPr>
            </a:br>
            <a:r>
              <a:rPr lang="en-US" sz="1080" b="0" i="0" u="none" strike="noStrike" kern="1200" dirty="0">
                <a:ln>
                  <a:noFill/>
                </a:ln>
                <a:solidFill>
                  <a:srgbClr val="FFFFFF"/>
                </a:solidFill>
                <a:latin typeface="Source Sans Pro" pitchFamily="34"/>
                <a:ea typeface="Microsoft YaHei" pitchFamily="2"/>
                <a:cs typeface="Mangal" pitchFamily="2"/>
              </a:rPr>
              <a:t/>
            </a:r>
            <a:br>
              <a:rPr lang="en-US" sz="1080" b="0" i="0" u="none" strike="noStrike" kern="1200" dirty="0">
                <a:ln>
                  <a:noFill/>
                </a:ln>
                <a:solidFill>
                  <a:srgbClr val="FFFFFF"/>
                </a:solidFill>
                <a:latin typeface="Source Sans Pro" pitchFamily="34"/>
                <a:ea typeface="Microsoft YaHei" pitchFamily="2"/>
                <a:cs typeface="Mangal" pitchFamily="2"/>
              </a:rPr>
            </a:br>
            <a:r>
              <a:rPr lang="en-US" sz="1080" b="0" i="0" u="none" strike="noStrike" kern="1200" dirty="0">
                <a:ln>
                  <a:noFill/>
                </a:ln>
                <a:solidFill>
                  <a:srgbClr val="FFFFFF"/>
                </a:solidFill>
                <a:latin typeface="Source Sans Pro" pitchFamily="34"/>
                <a:ea typeface="Microsoft YaHei" pitchFamily="2"/>
                <a:cs typeface="Mangal" pitchFamily="2"/>
              </a:rPr>
              <a:t>Details can be found at </a:t>
            </a:r>
            <a:r>
              <a:rPr lang="en-US" sz="1080" b="1" i="0" u="none" strike="noStrike" kern="1200" dirty="0">
                <a:ln>
                  <a:noFill/>
                </a:ln>
                <a:solidFill>
                  <a:schemeClr val="bg1"/>
                </a:solidFill>
                <a:latin typeface="Source Sans Pro" pitchFamily="34"/>
                <a:ea typeface="Microsoft YaHei" pitchFamily="2"/>
                <a:cs typeface="Mangal" pitchFamily="2"/>
              </a:rPr>
              <a:t>https://</a:t>
            </a:r>
            <a:r>
              <a:rPr lang="en-US" sz="1080" b="1" i="0" u="none" strike="noStrike" kern="1200" dirty="0" err="1">
                <a:ln>
                  <a:noFill/>
                </a:ln>
                <a:solidFill>
                  <a:schemeClr val="bg1"/>
                </a:solidFill>
                <a:latin typeface="Source Sans Pro" pitchFamily="34"/>
                <a:ea typeface="Microsoft YaHei" pitchFamily="2"/>
                <a:cs typeface="Mangal" pitchFamily="2"/>
              </a:rPr>
              <a:t>creativecommons.org</a:t>
            </a:r>
            <a:r>
              <a:rPr lang="en-US" sz="1080" b="1" i="0" u="none" strike="noStrike" kern="1200" dirty="0">
                <a:ln>
                  <a:noFill/>
                </a:ln>
                <a:solidFill>
                  <a:schemeClr val="bg1"/>
                </a:solidFill>
                <a:latin typeface="Source Sans Pro" pitchFamily="34"/>
                <a:ea typeface="Microsoft YaHei" pitchFamily="2"/>
                <a:cs typeface="Mangal" pitchFamily="2"/>
              </a:rPr>
              <a:t>/licenses/by-</a:t>
            </a:r>
            <a:r>
              <a:rPr lang="en-US" sz="1080" b="1" i="0" u="none" strike="noStrike" kern="1200" dirty="0" err="1">
                <a:ln>
                  <a:noFill/>
                </a:ln>
                <a:solidFill>
                  <a:schemeClr val="bg1"/>
                </a:solidFill>
                <a:latin typeface="Source Sans Pro" pitchFamily="34"/>
                <a:ea typeface="Microsoft YaHei" pitchFamily="2"/>
                <a:cs typeface="Mangal" pitchFamily="2"/>
              </a:rPr>
              <a:t>sa</a:t>
            </a:r>
            <a:r>
              <a:rPr lang="en-US" sz="1080" b="1" i="0" u="none" strike="noStrike" kern="1200" dirty="0">
                <a:ln>
                  <a:noFill/>
                </a:ln>
                <a:solidFill>
                  <a:schemeClr val="bg1"/>
                </a:solidFill>
                <a:latin typeface="Source Sans Pro" pitchFamily="34"/>
                <a:ea typeface="Microsoft YaHei" pitchFamily="2"/>
                <a:cs typeface="Mangal" pitchFamily="2"/>
              </a:rPr>
              <a:t>/4.0/</a:t>
            </a:r>
          </a:p>
        </p:txBody>
      </p:sp>
      <p:sp>
        <p:nvSpPr>
          <p:cNvPr id="3" name="TextBox 2"/>
          <p:cNvSpPr txBox="1"/>
          <p:nvPr/>
        </p:nvSpPr>
        <p:spPr>
          <a:xfrm>
            <a:off x="6123130" y="4813205"/>
            <a:ext cx="2945195" cy="1637456"/>
          </a:xfrm>
          <a:prstGeom prst="rect">
            <a:avLst/>
          </a:prstGeom>
          <a:noFill/>
          <a:ln>
            <a:noFill/>
          </a:ln>
        </p:spPr>
        <p:txBody>
          <a:bodyPr vert="horz" wrap="square" lIns="90000" tIns="45000" rIns="90000" bIns="45000" compatLnSpc="0">
            <a:spAutoFit/>
          </a:bodyPr>
          <a:lstStyle/>
          <a:p>
            <a:pPr marL="0" marR="0" lvl="0" indent="0" rtl="0" hangingPunct="0">
              <a:lnSpc>
                <a:spcPct val="100000"/>
              </a:lnSpc>
              <a:spcBef>
                <a:spcPts val="0"/>
              </a:spcBef>
              <a:spcAft>
                <a:spcPts val="0"/>
              </a:spcAft>
              <a:buNone/>
              <a:tabLst/>
            </a:pPr>
            <a:r>
              <a:rPr lang="en-US" sz="1600" b="0" i="0" u="none" strike="noStrike" kern="1200" dirty="0">
                <a:ln>
                  <a:noFill/>
                </a:ln>
                <a:solidFill>
                  <a:srgbClr val="FFFFFF"/>
                </a:solidFill>
                <a:latin typeface="Source Sans Pro Semibold" pitchFamily="34"/>
                <a:ea typeface="Microsoft YaHei" pitchFamily="2"/>
                <a:cs typeface="Mangal" pitchFamily="2"/>
              </a:rPr>
              <a:t>Credits</a:t>
            </a:r>
          </a:p>
          <a:p>
            <a:pPr marL="0" marR="0" lvl="0" indent="0" rtl="0" hangingPunct="0">
              <a:lnSpc>
                <a:spcPct val="100000"/>
              </a:lnSpc>
              <a:spcBef>
                <a:spcPts val="0"/>
              </a:spcBef>
              <a:spcAft>
                <a:spcPts val="0"/>
              </a:spcAft>
              <a:buNone/>
              <a:tabLst/>
            </a:pPr>
            <a:endParaRPr lang="en-US" sz="1100" b="0" i="0" u="none" strike="noStrike" kern="1200" dirty="0">
              <a:ln>
                <a:noFill/>
              </a:ln>
              <a:solidFill>
                <a:srgbClr val="FFFFFF"/>
              </a:solidFill>
              <a:latin typeface="Source Sans Pro" pitchFamily="34"/>
              <a:ea typeface="Microsoft YaHei" pitchFamily="2"/>
              <a:cs typeface="Mangal" pitchFamily="2"/>
            </a:endParaRPr>
          </a:p>
          <a:p>
            <a:pPr marL="0" marR="0" lvl="0" indent="0" rtl="0" hangingPunct="0">
              <a:lnSpc>
                <a:spcPct val="100000"/>
              </a:lnSpc>
              <a:spcBef>
                <a:spcPts val="0"/>
              </a:spcBef>
              <a:spcAft>
                <a:spcPts val="0"/>
              </a:spcAft>
              <a:buNone/>
              <a:tabLst/>
            </a:pPr>
            <a:r>
              <a:rPr lang="en-US" sz="1050" b="0" i="0" u="none" strike="noStrike" kern="1200" dirty="0">
                <a:ln>
                  <a:noFill/>
                </a:ln>
                <a:solidFill>
                  <a:srgbClr val="FFFFFF"/>
                </a:solidFill>
                <a:latin typeface="Source Sans Pro Semibold" pitchFamily="34"/>
                <a:ea typeface="Microsoft YaHei" pitchFamily="2"/>
                <a:cs typeface="Mangal" pitchFamily="2"/>
              </a:rPr>
              <a:t>Template</a:t>
            </a:r>
            <a:r>
              <a:rPr lang="en-US" sz="1050" b="0" i="0" u="none" strike="noStrike" kern="1200" dirty="0">
                <a:ln>
                  <a:noFill/>
                </a:ln>
                <a:solidFill>
                  <a:srgbClr val="FFFFFF"/>
                </a:solidFill>
                <a:latin typeface="Source Sans Pro" pitchFamily="34"/>
                <a:ea typeface="Microsoft YaHei" pitchFamily="2"/>
                <a:cs typeface="Mangal" pitchFamily="2"/>
              </a:rPr>
              <a:t/>
            </a:r>
            <a:br>
              <a:rPr lang="en-US" sz="1050" b="0" i="0" u="none" strike="noStrike" kern="1200" dirty="0">
                <a:ln>
                  <a:noFill/>
                </a:ln>
                <a:solidFill>
                  <a:srgbClr val="FFFFFF"/>
                </a:solidFill>
                <a:latin typeface="Source Sans Pro" pitchFamily="34"/>
                <a:ea typeface="Microsoft YaHei" pitchFamily="2"/>
                <a:cs typeface="Mangal" pitchFamily="2"/>
              </a:rPr>
            </a:br>
            <a:r>
              <a:rPr lang="en-US" sz="1050" b="0" i="0" u="none" strike="noStrike" kern="1200" dirty="0">
                <a:ln>
                  <a:noFill/>
                </a:ln>
                <a:solidFill>
                  <a:srgbClr val="FFFFFF"/>
                </a:solidFill>
                <a:latin typeface="Source Sans Pro" pitchFamily="34"/>
                <a:ea typeface="Microsoft YaHei" pitchFamily="2"/>
                <a:cs typeface="Mangal" pitchFamily="2"/>
              </a:rPr>
              <a:t>Richard Brown</a:t>
            </a:r>
          </a:p>
          <a:p>
            <a:pPr marL="0" marR="0" lvl="0" indent="0" algn="l" rtl="0" hangingPunct="0">
              <a:lnSpc>
                <a:spcPct val="100000"/>
              </a:lnSpc>
              <a:spcBef>
                <a:spcPts val="0"/>
              </a:spcBef>
              <a:spcAft>
                <a:spcPts val="0"/>
              </a:spcAft>
              <a:buNone/>
              <a:tabLst/>
            </a:pPr>
            <a:r>
              <a:rPr lang="en-US" sz="1050" b="0" i="0" u="none" strike="noStrike" kern="1200" dirty="0" smtClean="0">
                <a:ln>
                  <a:noFill/>
                </a:ln>
                <a:solidFill>
                  <a:srgbClr val="173F4F"/>
                </a:solidFill>
                <a:latin typeface="Source Sans Pro" pitchFamily="34"/>
                <a:ea typeface="Microsoft YaHei" pitchFamily="2"/>
                <a:cs typeface="Mangal" pitchFamily="2"/>
                <a:hlinkClick r:id="rId3"/>
              </a:rPr>
              <a:t>rbrown@opensuse.org</a:t>
            </a:r>
            <a:endParaRPr lang="en-US" sz="1050" b="0" i="0" u="none" strike="noStrike" kern="1200" dirty="0">
              <a:ln>
                <a:noFill/>
              </a:ln>
              <a:solidFill>
                <a:srgbClr val="173F4F"/>
              </a:solidFill>
              <a:latin typeface="Source Sans Pro" pitchFamily="34"/>
              <a:ea typeface="Microsoft YaHei" pitchFamily="2"/>
              <a:cs typeface="Mangal" pitchFamily="2"/>
              <a:hlinkClick r:id="rId3"/>
            </a:endParaRPr>
          </a:p>
          <a:p>
            <a:pPr marL="0" marR="0" lvl="0" indent="0" rtl="0" hangingPunct="0">
              <a:lnSpc>
                <a:spcPct val="100000"/>
              </a:lnSpc>
              <a:spcBef>
                <a:spcPts val="0"/>
              </a:spcBef>
              <a:spcAft>
                <a:spcPts val="0"/>
              </a:spcAft>
              <a:buNone/>
              <a:tabLst/>
            </a:pPr>
            <a:endParaRPr lang="en-US" sz="1050" b="0" i="0" u="none" strike="noStrike" kern="1200" dirty="0">
              <a:ln>
                <a:noFill/>
              </a:ln>
              <a:solidFill>
                <a:srgbClr val="173F4F"/>
              </a:solidFill>
              <a:latin typeface="Source Sans Pro" pitchFamily="34"/>
              <a:ea typeface="Microsoft YaHei" pitchFamily="2"/>
              <a:cs typeface="Mangal" pitchFamily="2"/>
            </a:endParaRPr>
          </a:p>
          <a:p>
            <a:pPr marL="0" marR="0" lvl="0" indent="0" rtl="0" hangingPunct="0">
              <a:lnSpc>
                <a:spcPct val="100000"/>
              </a:lnSpc>
              <a:spcBef>
                <a:spcPts val="0"/>
              </a:spcBef>
              <a:spcAft>
                <a:spcPts val="0"/>
              </a:spcAft>
              <a:buNone/>
              <a:tabLst/>
            </a:pPr>
            <a:r>
              <a:rPr lang="en-US" sz="1050" b="0" i="0" u="none" strike="noStrike" kern="1200" dirty="0">
                <a:ln>
                  <a:noFill/>
                </a:ln>
                <a:solidFill>
                  <a:srgbClr val="FFFFFF"/>
                </a:solidFill>
                <a:latin typeface="Source Sans Pro Semibold" pitchFamily="34"/>
                <a:ea typeface="Microsoft YaHei" pitchFamily="2"/>
                <a:cs typeface="Mangal" pitchFamily="2"/>
              </a:rPr>
              <a:t>Design &amp; Inspiration</a:t>
            </a:r>
          </a:p>
          <a:p>
            <a:pPr marL="0" marR="0" lvl="0" indent="0" rtl="0" hangingPunct="0">
              <a:lnSpc>
                <a:spcPct val="100000"/>
              </a:lnSpc>
              <a:spcBef>
                <a:spcPts val="0"/>
              </a:spcBef>
              <a:spcAft>
                <a:spcPts val="0"/>
              </a:spcAft>
              <a:buNone/>
              <a:tabLst/>
            </a:pPr>
            <a:r>
              <a:rPr lang="en-US" sz="1050" b="0" i="0" u="none" strike="noStrike" kern="1200" dirty="0" err="1">
                <a:ln>
                  <a:noFill/>
                </a:ln>
                <a:solidFill>
                  <a:srgbClr val="FFFFFF"/>
                </a:solidFill>
                <a:latin typeface="Source Sans Pro" pitchFamily="34"/>
                <a:ea typeface="Microsoft YaHei" pitchFamily="2"/>
                <a:cs typeface="Mangal" pitchFamily="2"/>
              </a:rPr>
              <a:t>openSUSE</a:t>
            </a:r>
            <a:r>
              <a:rPr lang="en-US" sz="1050" b="0" i="0" u="none" strike="noStrike" kern="1200" dirty="0">
                <a:ln>
                  <a:noFill/>
                </a:ln>
                <a:solidFill>
                  <a:srgbClr val="FFFFFF"/>
                </a:solidFill>
                <a:latin typeface="Source Sans Pro" pitchFamily="34"/>
                <a:ea typeface="Microsoft YaHei" pitchFamily="2"/>
                <a:cs typeface="Mangal" pitchFamily="2"/>
              </a:rPr>
              <a:t> Design Team</a:t>
            </a:r>
          </a:p>
          <a:p>
            <a:pPr marL="0" marR="0" lvl="0" indent="0" rtl="0" hangingPunct="0">
              <a:lnSpc>
                <a:spcPct val="100000"/>
              </a:lnSpc>
              <a:spcBef>
                <a:spcPts val="0"/>
              </a:spcBef>
              <a:spcAft>
                <a:spcPts val="0"/>
              </a:spcAft>
              <a:buNone/>
              <a:tabLst/>
            </a:pPr>
            <a:r>
              <a:rPr lang="en-US" sz="1050" b="0" i="0" u="none" strike="noStrike" kern="1200" dirty="0">
                <a:ln>
                  <a:noFill/>
                </a:ln>
                <a:solidFill>
                  <a:srgbClr val="0663C1"/>
                </a:solidFill>
                <a:latin typeface="Source Sans Pro" pitchFamily="34"/>
                <a:ea typeface="Microsoft YaHei" pitchFamily="2"/>
                <a:cs typeface="Mangal" pitchFamily="2"/>
              </a:rPr>
              <a:t>http://</a:t>
            </a:r>
            <a:r>
              <a:rPr lang="en-US" sz="1050" b="0" i="0" u="none" strike="noStrike" kern="1200" dirty="0" err="1">
                <a:ln>
                  <a:noFill/>
                </a:ln>
                <a:solidFill>
                  <a:srgbClr val="0663C1"/>
                </a:solidFill>
                <a:latin typeface="Source Sans Pro" pitchFamily="34"/>
                <a:ea typeface="Microsoft YaHei" pitchFamily="2"/>
                <a:cs typeface="Mangal" pitchFamily="2"/>
              </a:rPr>
              <a:t>opensuse.github.io</a:t>
            </a:r>
            <a:r>
              <a:rPr lang="en-US" sz="1050" b="0" i="0" u="none" strike="noStrike" kern="1200" dirty="0">
                <a:ln>
                  <a:noFill/>
                </a:ln>
                <a:solidFill>
                  <a:srgbClr val="0663C1"/>
                </a:solidFill>
                <a:latin typeface="Source Sans Pro" pitchFamily="34"/>
                <a:ea typeface="Microsoft YaHei" pitchFamily="2"/>
                <a:cs typeface="Mangal" pitchFamily="2"/>
              </a:rPr>
              <a:t>/branding-guidelines/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ogo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ea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all to A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eg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No-Logo Content_">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8159</TotalTime>
  <Words>377</Words>
  <Application>Microsoft Macintosh PowerPoint</Application>
  <PresentationFormat>On-screen Show (4:3)</PresentationFormat>
  <Paragraphs>98</Paragraphs>
  <Slides>9</Slides>
  <Notes>9</Notes>
  <HiddenSlides>0</HiddenSlides>
  <MMClips>0</MMClips>
  <ScaleCrop>false</ScaleCrop>
  <HeadingPairs>
    <vt:vector size="4" baseType="variant">
      <vt:variant>
        <vt:lpstr>Theme</vt:lpstr>
      </vt:variant>
      <vt:variant>
        <vt:i4>6</vt:i4>
      </vt:variant>
      <vt:variant>
        <vt:lpstr>Slide Titles</vt:lpstr>
      </vt:variant>
      <vt:variant>
        <vt:i4>9</vt:i4>
      </vt:variant>
    </vt:vector>
  </HeadingPairs>
  <TitlesOfParts>
    <vt:vector size="15" baseType="lpstr">
      <vt:lpstr>Title</vt:lpstr>
      <vt:lpstr>Logo Content</vt:lpstr>
      <vt:lpstr>Break</vt:lpstr>
      <vt:lpstr>Call to Action</vt:lpstr>
      <vt:lpstr>Legal</vt:lpstr>
      <vt:lpstr>No-Logo Content_</vt:lpstr>
      <vt:lpstr>Managing VMware infrastructure using salt-cloud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SUSE_template Jan 2014 v2_ks</dc:title>
  <cp:keywords>presentation,template,SUSE template,2014</cp:keywords>
  <cp:lastModifiedBy>Nitin Madhok</cp:lastModifiedBy>
  <cp:revision>531</cp:revision>
  <dcterms:created xsi:type="dcterms:W3CDTF">2011-07-15T11:39:04Z</dcterms:created>
  <dcterms:modified xsi:type="dcterms:W3CDTF">2016-06-22T05:50:49Z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