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 flipH="1" rot="10800000">
            <a:off x="539729" y="1808234"/>
            <a:ext cx="4375107" cy="163"/>
          </a:xfrm>
          <a:prstGeom prst="straightConnector1">
            <a:avLst/>
          </a:prstGeom>
          <a:noFill/>
          <a:ln cap="flat" w="12700">
            <a:solidFill>
              <a:srgbClr val="3F8EC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675" y="613833"/>
            <a:ext cx="5675518" cy="120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07661"/>
            <a:ext cx="6492522" cy="58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2593175"/>
            <a:ext cx="5003800" cy="500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3FA3D9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539729" y="2006014"/>
            <a:ext cx="4829558" cy="0"/>
          </a:xfrm>
          <a:prstGeom prst="straightConnector1">
            <a:avLst/>
          </a:prstGeom>
          <a:noFill/>
          <a:ln cap="flat" w="12700">
            <a:solidFill>
              <a:srgbClr val="3F8EC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483" y="4600532"/>
            <a:ext cx="1497341" cy="31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0143" y="243062"/>
            <a:ext cx="8229600" cy="58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66914" y="1508841"/>
            <a:ext cx="8229600" cy="28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483" y="4600532"/>
            <a:ext cx="1497341" cy="31692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2" type="body"/>
          </p:nvPr>
        </p:nvSpPr>
        <p:spPr>
          <a:xfrm>
            <a:off x="450143" y="831750"/>
            <a:ext cx="5003800" cy="310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3FA3D9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48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10550" y="2073855"/>
            <a:ext cx="6154199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SaltStack Orchestration for Running Instances on AWS and OpenStack Infrastructure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10475" y="4683152"/>
            <a:ext cx="6154199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#SaltConf15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10550" y="3861401"/>
            <a:ext cx="6154199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Nitin Madhok, Clemson University Systems Developer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Follow me on GitHub @nmadhok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Welcome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What I’ll cover ...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57200" y="1530500"/>
            <a:ext cx="8229600" cy="25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What is salt cloud?</a:t>
            </a:r>
          </a:p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Basic terminology</a:t>
            </a:r>
          </a:p>
          <a:p>
            <a:pPr indent="-2603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</a:rPr>
              <a:t>Providers</a:t>
            </a:r>
          </a:p>
          <a:p>
            <a:pPr indent="-2603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</a:rPr>
              <a:t>Profiles </a:t>
            </a:r>
          </a:p>
          <a:p>
            <a:pPr indent="-2603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</a:rPr>
              <a:t>Maps</a:t>
            </a:r>
          </a:p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Live demo using salt-cloud with AWS and OpenStack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Salt cloud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57200" y="1149499"/>
            <a:ext cx="8229600" cy="330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It is a public cloud provision tool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Integrates salt with cloud providers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Makes modeling and provisioning of minions quick and easy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Initially created to automatically accept keys on the master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Current integration with AWS, OpenStack, Rackspace, DigitalOcean, Azure, Google Compute Engine, SoftLayer, HP Cloud and many more!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What is it? Why was it created?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Basic Terminology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Provider? Profile? Map? 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57200" y="1530500"/>
            <a:ext cx="8229600" cy="25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Provider contains cloud provider related information. Default location is /etc/salt/cloud.providers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Profile contains VM related information. Default location is /etc/salt/cloud.profiles</a:t>
            </a: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Map can be used to specify multiple VM’s using the same profile. Default location is /etc/salt/cloud.map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07661"/>
            <a:ext cx="6492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Live Demo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2593175"/>
            <a:ext cx="5252099" cy="5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2000">
                <a:solidFill>
                  <a:srgbClr val="3FA3D9"/>
                </a:solidFill>
              </a:rPr>
              <a:t>Learn how to set up, manage, and deploy VM’s to AWS or OpenStack using salt-cloud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410550" y="2073855"/>
            <a:ext cx="6154199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Thank you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10550" y="4677258"/>
            <a:ext cx="6154199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#SaltConf15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10550" y="2947000"/>
            <a:ext cx="6355799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Please provide session feedback in the SaltConf15 mobile event guide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Follow me on GitHub @nmadhok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