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34" r:id="rId1"/>
    <p:sldMasterId id="2147483835" r:id="rId2"/>
    <p:sldMasterId id="2147483836" r:id="rId3"/>
  </p:sldMasterIdLst>
  <p:notesMasterIdLst>
    <p:notesMasterId r:id="rId17"/>
  </p:notesMasterIdLst>
  <p:sldIdLst>
    <p:sldId id="256" r:id="rId4"/>
    <p:sldId id="257" r:id="rId5"/>
    <p:sldId id="258" r:id="rId6"/>
    <p:sldId id="259" r:id="rId7"/>
    <p:sldId id="260" r:id="rId8"/>
    <p:sldId id="299" r:id="rId9"/>
    <p:sldId id="301" r:id="rId10"/>
    <p:sldId id="300" r:id="rId11"/>
    <p:sldId id="302" r:id="rId12"/>
    <p:sldId id="306" r:id="rId13"/>
    <p:sldId id="303" r:id="rId14"/>
    <p:sldId id="304" r:id="rId15"/>
    <p:sldId id="305" r:id="rId16"/>
  </p:sldIdLst>
  <p:sldSz cx="12192000" cy="6858000"/>
  <p:notesSz cx="6858000" cy="9144000"/>
  <p:embeddedFontLst>
    <p:embeddedFont>
      <p:font typeface="Aharoni" panose="02010803020104030203" pitchFamily="2" charset="-79"/>
      <p:bold r:id="rId18"/>
    </p:embeddedFont>
    <p:embeddedFont>
      <p:font typeface="Calibri" panose="020F0502020204030204" pitchFamily="34" charset="0"/>
      <p:regular r:id="rId19"/>
      <p:bold r:id="rId20"/>
      <p:italic r:id="rId21"/>
      <p:boldItalic r:id="rId22"/>
    </p:embeddedFont>
    <p:embeddedFont>
      <p:font typeface="Raleway"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3">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075" y="53"/>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Master" Target="slideMasters/slideMaster3.xml"/><Relationship Id="rId21" Type="http://schemas.openxmlformats.org/officeDocument/2006/relationships/font" Target="fonts/font4.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7.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font" Target="fonts/font2.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5" name="Google Shape;95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8" name="Google Shape;100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9548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8" name="Google Shape;100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841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8" name="Google Shape;100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2557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8" name="Google Shape;100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5216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1" name="Google Shape;97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5" name="Google Shape;98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7" name="Google Shape;99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8" name="Google Shape;100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8" name="Google Shape;100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3251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8" name="Google Shape;100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3143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8" name="Google Shape;100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8789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8" name="Google Shape;100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1084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4_Blank">
  <p:cSld name="24_Blank">
    <p:spTree>
      <p:nvGrpSpPr>
        <p:cNvPr id="1" name="Shape 15"/>
        <p:cNvGrpSpPr/>
        <p:nvPr/>
      </p:nvGrpSpPr>
      <p:grpSpPr>
        <a:xfrm>
          <a:off x="0" y="0"/>
          <a:ext cx="0" cy="0"/>
          <a:chOff x="0" y="0"/>
          <a:chExt cx="0" cy="0"/>
        </a:xfrm>
      </p:grpSpPr>
      <p:sp>
        <p:nvSpPr>
          <p:cNvPr id="16" name="Google Shape;16;p2"/>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8_Blank">
  <p:cSld name="28_Blank">
    <p:spTree>
      <p:nvGrpSpPr>
        <p:cNvPr id="1" name="Shape 92"/>
        <p:cNvGrpSpPr/>
        <p:nvPr/>
      </p:nvGrpSpPr>
      <p:grpSpPr>
        <a:xfrm>
          <a:off x="0" y="0"/>
          <a:ext cx="0" cy="0"/>
          <a:chOff x="0" y="0"/>
          <a:chExt cx="0" cy="0"/>
        </a:xfrm>
      </p:grpSpPr>
      <p:sp>
        <p:nvSpPr>
          <p:cNvPr id="93" name="Google Shape;93;p15"/>
          <p:cNvSpPr>
            <a:spLocks noGrp="1"/>
          </p:cNvSpPr>
          <p:nvPr>
            <p:ph type="pic" idx="2"/>
          </p:nvPr>
        </p:nvSpPr>
        <p:spPr>
          <a:xfrm>
            <a:off x="7155543" y="1094392"/>
            <a:ext cx="5036457" cy="466921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94"/>
        <p:cNvGrpSpPr/>
        <p:nvPr/>
      </p:nvGrpSpPr>
      <p:grpSpPr>
        <a:xfrm>
          <a:off x="0" y="0"/>
          <a:ext cx="0" cy="0"/>
          <a:chOff x="0" y="0"/>
          <a:chExt cx="0" cy="0"/>
        </a:xfrm>
      </p:grpSpPr>
      <p:sp>
        <p:nvSpPr>
          <p:cNvPr id="95" name="Google Shape;95;p16"/>
          <p:cNvSpPr>
            <a:spLocks noGrp="1"/>
          </p:cNvSpPr>
          <p:nvPr>
            <p:ph type="pic" idx="2"/>
          </p:nvPr>
        </p:nvSpPr>
        <p:spPr>
          <a:xfrm>
            <a:off x="0" y="4572000"/>
            <a:ext cx="12192000" cy="2286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6"/>
        <p:cNvGrpSpPr/>
        <p:nvPr/>
      </p:nvGrpSpPr>
      <p:grpSpPr>
        <a:xfrm>
          <a:off x="0" y="0"/>
          <a:ext cx="0" cy="0"/>
          <a:chOff x="0" y="0"/>
          <a:chExt cx="0" cy="0"/>
        </a:xfrm>
      </p:grpSpPr>
      <p:sp>
        <p:nvSpPr>
          <p:cNvPr id="97" name="Google Shape;97;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9" name="Google Shape;99;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11" name="Google Shape;11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4" name="Google Shape;124;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6" name="Google Shape;126;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7" name="Google Shape;12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135"/>
        <p:cNvGrpSpPr/>
        <p:nvPr/>
      </p:nvGrpSpPr>
      <p:grpSpPr>
        <a:xfrm>
          <a:off x="0" y="0"/>
          <a:ext cx="0" cy="0"/>
          <a:chOff x="0" y="0"/>
          <a:chExt cx="0" cy="0"/>
        </a:xfrm>
      </p:grpSpPr>
      <p:sp>
        <p:nvSpPr>
          <p:cNvPr id="136" name="Google Shape;136;p23"/>
          <p:cNvSpPr>
            <a:spLocks noGrp="1"/>
          </p:cNvSpPr>
          <p:nvPr>
            <p:ph type="pic" idx="2"/>
          </p:nvPr>
        </p:nvSpPr>
        <p:spPr>
          <a:xfrm>
            <a:off x="6096000" y="0"/>
            <a:ext cx="6096000" cy="6858000"/>
          </a:xfrm>
          <a:prstGeom prst="flowChartDelay">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8_Blank">
  <p:cSld name="8_Blank">
    <p:spTree>
      <p:nvGrpSpPr>
        <p:cNvPr id="1" name="Shape 137"/>
        <p:cNvGrpSpPr/>
        <p:nvPr/>
      </p:nvGrpSpPr>
      <p:grpSpPr>
        <a:xfrm>
          <a:off x="0" y="0"/>
          <a:ext cx="0" cy="0"/>
          <a:chOff x="0" y="0"/>
          <a:chExt cx="0" cy="0"/>
        </a:xfrm>
      </p:grpSpPr>
      <p:sp>
        <p:nvSpPr>
          <p:cNvPr id="138" name="Google Shape;138;p24"/>
          <p:cNvSpPr>
            <a:spLocks noGrp="1"/>
          </p:cNvSpPr>
          <p:nvPr>
            <p:ph type="pic" idx="2"/>
          </p:nvPr>
        </p:nvSpPr>
        <p:spPr>
          <a:xfrm>
            <a:off x="0" y="0"/>
            <a:ext cx="7200900" cy="6858000"/>
          </a:xfrm>
          <a:prstGeom prst="homePlate">
            <a:avLst>
              <a:gd name="adj" fmla="val 50000"/>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2_Blank">
  <p:cSld name="12_Blank">
    <p:spTree>
      <p:nvGrpSpPr>
        <p:cNvPr id="1" name="Shape 139"/>
        <p:cNvGrpSpPr/>
        <p:nvPr/>
      </p:nvGrpSpPr>
      <p:grpSpPr>
        <a:xfrm>
          <a:off x="0" y="0"/>
          <a:ext cx="0" cy="0"/>
          <a:chOff x="0" y="0"/>
          <a:chExt cx="0" cy="0"/>
        </a:xfrm>
      </p:grpSpPr>
      <p:sp>
        <p:nvSpPr>
          <p:cNvPr id="140" name="Google Shape;140;p25"/>
          <p:cNvSpPr>
            <a:spLocks noGrp="1"/>
          </p:cNvSpPr>
          <p:nvPr>
            <p:ph type="pic" idx="2"/>
          </p:nvPr>
        </p:nvSpPr>
        <p:spPr>
          <a:xfrm>
            <a:off x="152400" y="142875"/>
            <a:ext cx="11868150" cy="467678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1_Blank">
  <p:cSld name="11_Blank">
    <p:spTree>
      <p:nvGrpSpPr>
        <p:cNvPr id="1" name="Shape 141"/>
        <p:cNvGrpSpPr/>
        <p:nvPr/>
      </p:nvGrpSpPr>
      <p:grpSpPr>
        <a:xfrm>
          <a:off x="0" y="0"/>
          <a:ext cx="0" cy="0"/>
          <a:chOff x="0" y="0"/>
          <a:chExt cx="0" cy="0"/>
        </a:xfrm>
      </p:grpSpPr>
      <p:sp>
        <p:nvSpPr>
          <p:cNvPr id="142" name="Google Shape;142;p26"/>
          <p:cNvSpPr>
            <a:spLocks noGrp="1"/>
          </p:cNvSpPr>
          <p:nvPr>
            <p:ph type="pic" idx="2"/>
          </p:nvPr>
        </p:nvSpPr>
        <p:spPr>
          <a:xfrm>
            <a:off x="6007099" y="596900"/>
            <a:ext cx="5565423" cy="6261100"/>
          </a:xfrm>
          <a:prstGeom prst="round2SameRect">
            <a:avLst>
              <a:gd name="adj1" fmla="val 30417"/>
              <a:gd name="adj2" fmla="val 0"/>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9_Blank">
  <p:cSld name="19_Blank">
    <p:spTree>
      <p:nvGrpSpPr>
        <p:cNvPr id="1" name="Shape 143"/>
        <p:cNvGrpSpPr/>
        <p:nvPr/>
      </p:nvGrpSpPr>
      <p:grpSpPr>
        <a:xfrm>
          <a:off x="0" y="0"/>
          <a:ext cx="0" cy="0"/>
          <a:chOff x="0" y="0"/>
          <a:chExt cx="0" cy="0"/>
        </a:xfrm>
      </p:grpSpPr>
      <p:sp>
        <p:nvSpPr>
          <p:cNvPr id="144" name="Google Shape;144;p27"/>
          <p:cNvSpPr>
            <a:spLocks noGrp="1"/>
          </p:cNvSpPr>
          <p:nvPr>
            <p:ph type="pic" idx="2"/>
          </p:nvPr>
        </p:nvSpPr>
        <p:spPr>
          <a:xfrm>
            <a:off x="1917700" y="0"/>
            <a:ext cx="8356600" cy="6858000"/>
          </a:xfrm>
          <a:prstGeom prst="flowChartPreparation">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2_Blank">
  <p:cSld name="22_Blank">
    <p:spTree>
      <p:nvGrpSpPr>
        <p:cNvPr id="1" name="Shape 145"/>
        <p:cNvGrpSpPr/>
        <p:nvPr/>
      </p:nvGrpSpPr>
      <p:grpSpPr>
        <a:xfrm>
          <a:off x="0" y="0"/>
          <a:ext cx="0" cy="0"/>
          <a:chOff x="0" y="0"/>
          <a:chExt cx="0" cy="0"/>
        </a:xfrm>
      </p:grpSpPr>
      <p:sp>
        <p:nvSpPr>
          <p:cNvPr id="146" name="Google Shape;146;p28"/>
          <p:cNvSpPr>
            <a:spLocks noGrp="1"/>
          </p:cNvSpPr>
          <p:nvPr>
            <p:ph type="pic" idx="2"/>
          </p:nvPr>
        </p:nvSpPr>
        <p:spPr>
          <a:xfrm>
            <a:off x="0" y="0"/>
            <a:ext cx="6096000" cy="685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7_Blank">
  <p:cSld name="27_Blank">
    <p:spTree>
      <p:nvGrpSpPr>
        <p:cNvPr id="1" name="Shape 147"/>
        <p:cNvGrpSpPr/>
        <p:nvPr/>
      </p:nvGrpSpPr>
      <p:grpSpPr>
        <a:xfrm>
          <a:off x="0" y="0"/>
          <a:ext cx="0" cy="0"/>
          <a:chOff x="0" y="0"/>
          <a:chExt cx="0" cy="0"/>
        </a:xfrm>
      </p:grpSpPr>
      <p:sp>
        <p:nvSpPr>
          <p:cNvPr id="148" name="Google Shape;148;p29"/>
          <p:cNvSpPr>
            <a:spLocks noGrp="1"/>
          </p:cNvSpPr>
          <p:nvPr>
            <p:ph type="pic" idx="2"/>
          </p:nvPr>
        </p:nvSpPr>
        <p:spPr>
          <a:xfrm>
            <a:off x="609601" y="159657"/>
            <a:ext cx="4180114" cy="3875314"/>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1_Blank">
  <p:cSld name="21_Blank">
    <p:spTree>
      <p:nvGrpSpPr>
        <p:cNvPr id="1" name="Shape 149"/>
        <p:cNvGrpSpPr/>
        <p:nvPr/>
      </p:nvGrpSpPr>
      <p:grpSpPr>
        <a:xfrm>
          <a:off x="0" y="0"/>
          <a:ext cx="0" cy="0"/>
          <a:chOff x="0" y="0"/>
          <a:chExt cx="0" cy="0"/>
        </a:xfrm>
      </p:grpSpPr>
      <p:sp>
        <p:nvSpPr>
          <p:cNvPr id="150" name="Google Shape;150;p30"/>
          <p:cNvSpPr>
            <a:spLocks noGrp="1"/>
          </p:cNvSpPr>
          <p:nvPr>
            <p:ph type="pic" idx="2"/>
          </p:nvPr>
        </p:nvSpPr>
        <p:spPr>
          <a:xfrm>
            <a:off x="177800" y="100012"/>
            <a:ext cx="11836400" cy="6657976"/>
          </a:xfrm>
          <a:prstGeom prst="plaque">
            <a:avLst>
              <a:gd name="adj" fmla="val 16667"/>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6_Blank">
  <p:cSld name="26_Blank">
    <p:spTree>
      <p:nvGrpSpPr>
        <p:cNvPr id="1" name="Shape 151"/>
        <p:cNvGrpSpPr/>
        <p:nvPr/>
      </p:nvGrpSpPr>
      <p:grpSpPr>
        <a:xfrm>
          <a:off x="0" y="0"/>
          <a:ext cx="0" cy="0"/>
          <a:chOff x="0" y="0"/>
          <a:chExt cx="0" cy="0"/>
        </a:xfrm>
      </p:grpSpPr>
      <p:sp>
        <p:nvSpPr>
          <p:cNvPr id="152" name="Google Shape;152;p31"/>
          <p:cNvSpPr>
            <a:spLocks noGrp="1"/>
          </p:cNvSpPr>
          <p:nvPr>
            <p:ph type="pic" idx="2"/>
          </p:nvPr>
        </p:nvSpPr>
        <p:spPr>
          <a:xfrm>
            <a:off x="1756229" y="987879"/>
            <a:ext cx="8679542" cy="4882242"/>
          </a:xfrm>
          <a:prstGeom prst="plaque">
            <a:avLst>
              <a:gd name="adj" fmla="val 16667"/>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0_Blank">
  <p:cSld name="20_Blank">
    <p:spTree>
      <p:nvGrpSpPr>
        <p:cNvPr id="1" name="Shape 153"/>
        <p:cNvGrpSpPr/>
        <p:nvPr/>
      </p:nvGrpSpPr>
      <p:grpSpPr>
        <a:xfrm>
          <a:off x="0" y="0"/>
          <a:ext cx="0" cy="0"/>
          <a:chOff x="0" y="0"/>
          <a:chExt cx="0" cy="0"/>
        </a:xfrm>
      </p:grpSpPr>
      <p:sp>
        <p:nvSpPr>
          <p:cNvPr id="154" name="Google Shape;154;p32"/>
          <p:cNvSpPr>
            <a:spLocks noGrp="1"/>
          </p:cNvSpPr>
          <p:nvPr>
            <p:ph type="pic" idx="2"/>
          </p:nvPr>
        </p:nvSpPr>
        <p:spPr>
          <a:xfrm>
            <a:off x="952500" y="0"/>
            <a:ext cx="7620000" cy="6858000"/>
          </a:xfrm>
          <a:prstGeom prst="parallelogram">
            <a:avLst>
              <a:gd name="adj" fmla="val 25000"/>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8_Blank">
  <p:cSld name="18_Blank">
    <p:spTree>
      <p:nvGrpSpPr>
        <p:cNvPr id="1" name="Shape 155"/>
        <p:cNvGrpSpPr/>
        <p:nvPr/>
      </p:nvGrpSpPr>
      <p:grpSpPr>
        <a:xfrm>
          <a:off x="0" y="0"/>
          <a:ext cx="0" cy="0"/>
          <a:chOff x="0" y="0"/>
          <a:chExt cx="0" cy="0"/>
        </a:xfrm>
      </p:grpSpPr>
      <p:sp>
        <p:nvSpPr>
          <p:cNvPr id="156" name="Google Shape;156;p33"/>
          <p:cNvSpPr>
            <a:spLocks noGrp="1"/>
          </p:cNvSpPr>
          <p:nvPr>
            <p:ph type="pic" idx="2"/>
          </p:nvPr>
        </p:nvSpPr>
        <p:spPr>
          <a:xfrm>
            <a:off x="0" y="1638300"/>
            <a:ext cx="12192000" cy="5219700"/>
          </a:xfrm>
          <a:prstGeom prst="flowChartManualInpu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6_Blank">
  <p:cSld name="16_Blank">
    <p:spTree>
      <p:nvGrpSpPr>
        <p:cNvPr id="1" name="Shape 157"/>
        <p:cNvGrpSpPr/>
        <p:nvPr/>
      </p:nvGrpSpPr>
      <p:grpSpPr>
        <a:xfrm>
          <a:off x="0" y="0"/>
          <a:ext cx="0" cy="0"/>
          <a:chOff x="0" y="0"/>
          <a:chExt cx="0" cy="0"/>
        </a:xfrm>
      </p:grpSpPr>
      <p:sp>
        <p:nvSpPr>
          <p:cNvPr id="158" name="Google Shape;158;p34"/>
          <p:cNvSpPr>
            <a:spLocks noGrp="1"/>
          </p:cNvSpPr>
          <p:nvPr>
            <p:ph type="pic" idx="2"/>
          </p:nvPr>
        </p:nvSpPr>
        <p:spPr>
          <a:xfrm>
            <a:off x="0" y="0"/>
            <a:ext cx="6096000" cy="6858000"/>
          </a:xfrm>
          <a:prstGeom prst="flowChartPunchedCard">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17_Blank">
  <p:cSld name="17_Blank">
    <p:spTree>
      <p:nvGrpSpPr>
        <p:cNvPr id="1" name="Shape 159"/>
        <p:cNvGrpSpPr/>
        <p:nvPr/>
      </p:nvGrpSpPr>
      <p:grpSpPr>
        <a:xfrm>
          <a:off x="0" y="0"/>
          <a:ext cx="0" cy="0"/>
          <a:chOff x="0" y="0"/>
          <a:chExt cx="0" cy="0"/>
        </a:xfrm>
      </p:grpSpPr>
      <p:sp>
        <p:nvSpPr>
          <p:cNvPr id="160" name="Google Shape;160;p35"/>
          <p:cNvSpPr>
            <a:spLocks noGrp="1"/>
          </p:cNvSpPr>
          <p:nvPr>
            <p:ph type="pic" idx="2"/>
          </p:nvPr>
        </p:nvSpPr>
        <p:spPr>
          <a:xfrm>
            <a:off x="6845300" y="-754600"/>
            <a:ext cx="4864100" cy="4864100"/>
          </a:xfrm>
          <a:prstGeom prst="wedgeEllipseCallout">
            <a:avLst>
              <a:gd name="adj1" fmla="val -20833"/>
              <a:gd name="adj2" fmla="val 62500"/>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1" name="Google Shape;161;p35"/>
          <p:cNvSpPr>
            <a:spLocks noGrp="1"/>
          </p:cNvSpPr>
          <p:nvPr>
            <p:ph type="pic" idx="3"/>
          </p:nvPr>
        </p:nvSpPr>
        <p:spPr>
          <a:xfrm flipH="1">
            <a:off x="286801" y="-476250"/>
            <a:ext cx="5898100" cy="5619750"/>
          </a:xfrm>
          <a:prstGeom prst="wedgeEllipseCallout">
            <a:avLst>
              <a:gd name="adj1" fmla="val -20833"/>
              <a:gd name="adj2" fmla="val 62500"/>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5_Blank">
  <p:cSld name="15_Blank">
    <p:spTree>
      <p:nvGrpSpPr>
        <p:cNvPr id="1" name="Shape 162"/>
        <p:cNvGrpSpPr/>
        <p:nvPr/>
      </p:nvGrpSpPr>
      <p:grpSpPr>
        <a:xfrm>
          <a:off x="0" y="0"/>
          <a:ext cx="0" cy="0"/>
          <a:chOff x="0" y="0"/>
          <a:chExt cx="0" cy="0"/>
        </a:xfrm>
      </p:grpSpPr>
      <p:sp>
        <p:nvSpPr>
          <p:cNvPr id="163" name="Google Shape;163;p36"/>
          <p:cNvSpPr>
            <a:spLocks noGrp="1"/>
          </p:cNvSpPr>
          <p:nvPr>
            <p:ph type="pic" idx="2"/>
          </p:nvPr>
        </p:nvSpPr>
        <p:spPr>
          <a:xfrm>
            <a:off x="-3441290" y="-7300451"/>
            <a:ext cx="19074580" cy="21458902"/>
          </a:xfrm>
          <a:prstGeom prst="mathMultiply">
            <a:avLst>
              <a:gd name="adj1" fmla="val 23520"/>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14_Blank">
  <p:cSld name="14_Blank">
    <p:spTree>
      <p:nvGrpSpPr>
        <p:cNvPr id="1" name="Shape 164"/>
        <p:cNvGrpSpPr/>
        <p:nvPr/>
      </p:nvGrpSpPr>
      <p:grpSpPr>
        <a:xfrm>
          <a:off x="0" y="0"/>
          <a:ext cx="0" cy="0"/>
          <a:chOff x="0" y="0"/>
          <a:chExt cx="0" cy="0"/>
        </a:xfrm>
      </p:grpSpPr>
      <p:sp>
        <p:nvSpPr>
          <p:cNvPr id="165" name="Google Shape;165;p37"/>
          <p:cNvSpPr>
            <a:spLocks noGrp="1"/>
          </p:cNvSpPr>
          <p:nvPr>
            <p:ph type="pic" idx="2"/>
          </p:nvPr>
        </p:nvSpPr>
        <p:spPr>
          <a:xfrm>
            <a:off x="6096000" y="0"/>
            <a:ext cx="6096000" cy="6858000"/>
          </a:xfrm>
          <a:prstGeom prst="flowChartDisplay">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3_Blank">
  <p:cSld name="13_Blank">
    <p:spTree>
      <p:nvGrpSpPr>
        <p:cNvPr id="1" name="Shape 166"/>
        <p:cNvGrpSpPr/>
        <p:nvPr/>
      </p:nvGrpSpPr>
      <p:grpSpPr>
        <a:xfrm>
          <a:off x="0" y="0"/>
          <a:ext cx="0" cy="0"/>
          <a:chOff x="0" y="0"/>
          <a:chExt cx="0" cy="0"/>
        </a:xfrm>
      </p:grpSpPr>
      <p:sp>
        <p:nvSpPr>
          <p:cNvPr id="167" name="Google Shape;167;p38"/>
          <p:cNvSpPr>
            <a:spLocks noGrp="1"/>
          </p:cNvSpPr>
          <p:nvPr>
            <p:ph type="pic" idx="2"/>
          </p:nvPr>
        </p:nvSpPr>
        <p:spPr>
          <a:xfrm>
            <a:off x="266700" y="0"/>
            <a:ext cx="6096000" cy="6858000"/>
          </a:xfrm>
          <a:prstGeom prst="irregularSeal1">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10_Blank">
  <p:cSld name="10_Blank">
    <p:spTree>
      <p:nvGrpSpPr>
        <p:cNvPr id="1" name="Shape 168"/>
        <p:cNvGrpSpPr/>
        <p:nvPr/>
      </p:nvGrpSpPr>
      <p:grpSpPr>
        <a:xfrm>
          <a:off x="0" y="0"/>
          <a:ext cx="0" cy="0"/>
          <a:chOff x="0" y="0"/>
          <a:chExt cx="0" cy="0"/>
        </a:xfrm>
      </p:grpSpPr>
      <p:sp>
        <p:nvSpPr>
          <p:cNvPr id="169" name="Google Shape;169;p39"/>
          <p:cNvSpPr>
            <a:spLocks noGrp="1"/>
          </p:cNvSpPr>
          <p:nvPr>
            <p:ph type="pic" idx="2"/>
          </p:nvPr>
        </p:nvSpPr>
        <p:spPr>
          <a:xfrm>
            <a:off x="1019175" y="0"/>
            <a:ext cx="6096000" cy="6858000"/>
          </a:xfrm>
          <a:prstGeom prst="flowChartInputOutpu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9_Blank">
  <p:cSld name="9_Blank">
    <p:spTree>
      <p:nvGrpSpPr>
        <p:cNvPr id="1" name="Shape 170"/>
        <p:cNvGrpSpPr/>
        <p:nvPr/>
      </p:nvGrpSpPr>
      <p:grpSpPr>
        <a:xfrm>
          <a:off x="0" y="0"/>
          <a:ext cx="0" cy="0"/>
          <a:chOff x="0" y="0"/>
          <a:chExt cx="0" cy="0"/>
        </a:xfrm>
      </p:grpSpPr>
      <p:sp>
        <p:nvSpPr>
          <p:cNvPr id="171" name="Google Shape;171;p40"/>
          <p:cNvSpPr>
            <a:spLocks noGrp="1"/>
          </p:cNvSpPr>
          <p:nvPr>
            <p:ph type="pic" idx="2"/>
          </p:nvPr>
        </p:nvSpPr>
        <p:spPr>
          <a:xfrm>
            <a:off x="0" y="0"/>
            <a:ext cx="6840000" cy="6840000"/>
          </a:xfrm>
          <a:prstGeom prst="flowChartConnector">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7_Blank">
  <p:cSld name="7_Blank">
    <p:spTree>
      <p:nvGrpSpPr>
        <p:cNvPr id="1" name="Shape 172"/>
        <p:cNvGrpSpPr/>
        <p:nvPr/>
      </p:nvGrpSpPr>
      <p:grpSpPr>
        <a:xfrm>
          <a:off x="0" y="0"/>
          <a:ext cx="0" cy="0"/>
          <a:chOff x="0" y="0"/>
          <a:chExt cx="0" cy="0"/>
        </a:xfrm>
      </p:grpSpPr>
      <p:sp>
        <p:nvSpPr>
          <p:cNvPr id="173" name="Google Shape;173;p41"/>
          <p:cNvSpPr>
            <a:spLocks noGrp="1"/>
          </p:cNvSpPr>
          <p:nvPr>
            <p:ph type="pic" idx="2"/>
          </p:nvPr>
        </p:nvSpPr>
        <p:spPr>
          <a:xfrm>
            <a:off x="504825" y="685800"/>
            <a:ext cx="5591175" cy="5486400"/>
          </a:xfrm>
          <a:prstGeom prst="flowChartMagneticTape">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5_Blank">
  <p:cSld name="5_Blank">
    <p:spTree>
      <p:nvGrpSpPr>
        <p:cNvPr id="1" name="Shape 174"/>
        <p:cNvGrpSpPr/>
        <p:nvPr/>
      </p:nvGrpSpPr>
      <p:grpSpPr>
        <a:xfrm>
          <a:off x="0" y="0"/>
          <a:ext cx="0" cy="0"/>
          <a:chOff x="0" y="0"/>
          <a:chExt cx="0" cy="0"/>
        </a:xfrm>
      </p:grpSpPr>
      <p:sp>
        <p:nvSpPr>
          <p:cNvPr id="175" name="Google Shape;175;p42"/>
          <p:cNvSpPr>
            <a:spLocks noGrp="1"/>
          </p:cNvSpPr>
          <p:nvPr>
            <p:ph type="pic" idx="2"/>
          </p:nvPr>
        </p:nvSpPr>
        <p:spPr>
          <a:xfrm>
            <a:off x="1641915" y="495766"/>
            <a:ext cx="9168960" cy="3895259"/>
          </a:xfrm>
          <a:prstGeom prst="wedgeEllipseCallout">
            <a:avLst>
              <a:gd name="adj1" fmla="val -20833"/>
              <a:gd name="adj2" fmla="val 62500"/>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6_Blank">
  <p:cSld name="6_Blank">
    <p:spTree>
      <p:nvGrpSpPr>
        <p:cNvPr id="1" name="Shape 176"/>
        <p:cNvGrpSpPr/>
        <p:nvPr/>
      </p:nvGrpSpPr>
      <p:grpSpPr>
        <a:xfrm>
          <a:off x="0" y="0"/>
          <a:ext cx="0" cy="0"/>
          <a:chOff x="0" y="0"/>
          <a:chExt cx="0" cy="0"/>
        </a:xfrm>
      </p:grpSpPr>
      <p:sp>
        <p:nvSpPr>
          <p:cNvPr id="177" name="Google Shape;177;p43"/>
          <p:cNvSpPr>
            <a:spLocks noGrp="1"/>
          </p:cNvSpPr>
          <p:nvPr>
            <p:ph type="pic" idx="2"/>
          </p:nvPr>
        </p:nvSpPr>
        <p:spPr>
          <a:xfrm>
            <a:off x="516030" y="361951"/>
            <a:ext cx="11302670" cy="4658186"/>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4_Blank">
  <p:cSld name="4_Blank">
    <p:spTree>
      <p:nvGrpSpPr>
        <p:cNvPr id="1" name="Shape 178"/>
        <p:cNvGrpSpPr/>
        <p:nvPr/>
      </p:nvGrpSpPr>
      <p:grpSpPr>
        <a:xfrm>
          <a:off x="0" y="0"/>
          <a:ext cx="0" cy="0"/>
          <a:chOff x="0" y="0"/>
          <a:chExt cx="0" cy="0"/>
        </a:xfrm>
      </p:grpSpPr>
      <p:sp>
        <p:nvSpPr>
          <p:cNvPr id="179" name="Google Shape;179;p44"/>
          <p:cNvSpPr>
            <a:spLocks noGrp="1"/>
          </p:cNvSpPr>
          <p:nvPr>
            <p:ph type="pic" idx="2"/>
          </p:nvPr>
        </p:nvSpPr>
        <p:spPr>
          <a:xfrm>
            <a:off x="3048000" y="0"/>
            <a:ext cx="6096000" cy="6858000"/>
          </a:xfrm>
          <a:prstGeom prst="star6">
            <a:avLst>
              <a:gd name="adj" fmla="val 28868"/>
              <a:gd name="hf" fmla="val 115470"/>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3_Blank">
  <p:cSld name="3_Blank">
    <p:spTree>
      <p:nvGrpSpPr>
        <p:cNvPr id="1" name="Shape 180"/>
        <p:cNvGrpSpPr/>
        <p:nvPr/>
      </p:nvGrpSpPr>
      <p:grpSpPr>
        <a:xfrm>
          <a:off x="0" y="0"/>
          <a:ext cx="0" cy="0"/>
          <a:chOff x="0" y="0"/>
          <a:chExt cx="0" cy="0"/>
        </a:xfrm>
      </p:grpSpPr>
      <p:sp>
        <p:nvSpPr>
          <p:cNvPr id="181" name="Google Shape;181;p45"/>
          <p:cNvSpPr>
            <a:spLocks noGrp="1"/>
          </p:cNvSpPr>
          <p:nvPr>
            <p:ph type="pic" idx="2"/>
          </p:nvPr>
        </p:nvSpPr>
        <p:spPr>
          <a:xfrm>
            <a:off x="304800" y="189000"/>
            <a:ext cx="6480000" cy="6480000"/>
          </a:xfrm>
          <a:prstGeom prst="star16">
            <a:avLst>
              <a:gd name="adj" fmla="val 37500"/>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182"/>
        <p:cNvGrpSpPr/>
        <p:nvPr/>
      </p:nvGrpSpPr>
      <p:grpSpPr>
        <a:xfrm>
          <a:off x="0" y="0"/>
          <a:ext cx="0" cy="0"/>
          <a:chOff x="0" y="0"/>
          <a:chExt cx="0" cy="0"/>
        </a:xfrm>
      </p:grpSpPr>
      <p:sp>
        <p:nvSpPr>
          <p:cNvPr id="183" name="Google Shape;183;p46"/>
          <p:cNvSpPr>
            <a:spLocks noGrp="1"/>
          </p:cNvSpPr>
          <p:nvPr>
            <p:ph type="pic" idx="2"/>
          </p:nvPr>
        </p:nvSpPr>
        <p:spPr>
          <a:xfrm>
            <a:off x="0" y="285750"/>
            <a:ext cx="6096000" cy="6286500"/>
          </a:xfrm>
          <a:prstGeom prst="flowChartDecision">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24_Blank">
  <p:cSld name="24_Blank">
    <p:spTree>
      <p:nvGrpSpPr>
        <p:cNvPr id="1" name="Shape 184"/>
        <p:cNvGrpSpPr/>
        <p:nvPr/>
      </p:nvGrpSpPr>
      <p:grpSpPr>
        <a:xfrm>
          <a:off x="0" y="0"/>
          <a:ext cx="0" cy="0"/>
          <a:chOff x="0" y="0"/>
          <a:chExt cx="0" cy="0"/>
        </a:xfrm>
      </p:grpSpPr>
      <p:sp>
        <p:nvSpPr>
          <p:cNvPr id="185" name="Google Shape;185;p47"/>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25_Blank">
  <p:cSld name="25_Blank">
    <p:spTree>
      <p:nvGrpSpPr>
        <p:cNvPr id="1" name="Shape 186"/>
        <p:cNvGrpSpPr/>
        <p:nvPr/>
      </p:nvGrpSpPr>
      <p:grpSpPr>
        <a:xfrm>
          <a:off x="0" y="0"/>
          <a:ext cx="0" cy="0"/>
          <a:chOff x="0" y="0"/>
          <a:chExt cx="0" cy="0"/>
        </a:xfrm>
      </p:grpSpPr>
      <p:sp>
        <p:nvSpPr>
          <p:cNvPr id="187" name="Google Shape;187;p48"/>
          <p:cNvSpPr>
            <a:spLocks noGrp="1"/>
          </p:cNvSpPr>
          <p:nvPr>
            <p:ph type="pic" idx="2"/>
          </p:nvPr>
        </p:nvSpPr>
        <p:spPr>
          <a:xfrm>
            <a:off x="0" y="0"/>
            <a:ext cx="9260114" cy="685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88"/>
        <p:cNvGrpSpPr/>
        <p:nvPr/>
      </p:nvGrpSpPr>
      <p:grpSpPr>
        <a:xfrm>
          <a:off x="0" y="0"/>
          <a:ext cx="0" cy="0"/>
          <a:chOff x="0" y="0"/>
          <a:chExt cx="0" cy="0"/>
        </a:xfrm>
      </p:grpSpPr>
      <p:sp>
        <p:nvSpPr>
          <p:cNvPr id="189" name="Google Shape;189;p4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0" name="Google Shape;190;p4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91" name="Google Shape;191;p4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92" name="Google Shape;192;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3" name="Google Shape;193;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95"/>
        <p:cNvGrpSpPr/>
        <p:nvPr/>
      </p:nvGrpSpPr>
      <p:grpSpPr>
        <a:xfrm>
          <a:off x="0" y="0"/>
          <a:ext cx="0" cy="0"/>
          <a:chOff x="0" y="0"/>
          <a:chExt cx="0" cy="0"/>
        </a:xfrm>
      </p:grpSpPr>
      <p:sp>
        <p:nvSpPr>
          <p:cNvPr id="196" name="Google Shape;196;p5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7" name="Google Shape;197;p5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98" name="Google Shape;198;p5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99" name="Google Shape;199;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0" name="Google Shape;200;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02"/>
        <p:cNvGrpSpPr/>
        <p:nvPr/>
      </p:nvGrpSpPr>
      <p:grpSpPr>
        <a:xfrm>
          <a:off x="0" y="0"/>
          <a:ext cx="0" cy="0"/>
          <a:chOff x="0" y="0"/>
          <a:chExt cx="0" cy="0"/>
        </a:xfrm>
      </p:grpSpPr>
      <p:sp>
        <p:nvSpPr>
          <p:cNvPr id="203" name="Google Shape;203;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5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5" name="Google Shape;205;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6" name="Google Shape;3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08"/>
        <p:cNvGrpSpPr/>
        <p:nvPr/>
      </p:nvGrpSpPr>
      <p:grpSpPr>
        <a:xfrm>
          <a:off x="0" y="0"/>
          <a:ext cx="0" cy="0"/>
          <a:chOff x="0" y="0"/>
          <a:chExt cx="0" cy="0"/>
        </a:xfrm>
      </p:grpSpPr>
      <p:sp>
        <p:nvSpPr>
          <p:cNvPr id="209" name="Google Shape;209;p5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0" name="Google Shape;210;p5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1" name="Google Shape;211;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2" name="Google Shape;212;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3" name="Google Shape;213;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23_Blank" type="blank">
  <p:cSld name="BLANK">
    <p:spTree>
      <p:nvGrpSpPr>
        <p:cNvPr id="1" name="Shape 214"/>
        <p:cNvGrpSpPr/>
        <p:nvPr/>
      </p:nvGrpSpPr>
      <p:grpSpPr>
        <a:xfrm>
          <a:off x="0" y="0"/>
          <a:ext cx="0" cy="0"/>
          <a:chOff x="0" y="0"/>
          <a:chExt cx="0" cy="0"/>
        </a:xfrm>
      </p:grpSpPr>
      <p:sp>
        <p:nvSpPr>
          <p:cNvPr id="215" name="Google Shape;215;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6" name="Google Shape;216;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6_Custom Layout">
  <p:cSld name="16_Custom Layout">
    <p:spTree>
      <p:nvGrpSpPr>
        <p:cNvPr id="1" name="Shape 224"/>
        <p:cNvGrpSpPr/>
        <p:nvPr/>
      </p:nvGrpSpPr>
      <p:grpSpPr>
        <a:xfrm>
          <a:off x="0" y="0"/>
          <a:ext cx="0" cy="0"/>
          <a:chOff x="0" y="0"/>
          <a:chExt cx="0" cy="0"/>
        </a:xfrm>
      </p:grpSpPr>
      <p:sp>
        <p:nvSpPr>
          <p:cNvPr id="225" name="Google Shape;225;p55"/>
          <p:cNvSpPr>
            <a:spLocks noGrp="1"/>
          </p:cNvSpPr>
          <p:nvPr>
            <p:ph type="pic" idx="2"/>
          </p:nvPr>
        </p:nvSpPr>
        <p:spPr>
          <a:xfrm>
            <a:off x="275840" y="1842453"/>
            <a:ext cx="2704724" cy="317309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6" name="Google Shape;226;p55"/>
          <p:cNvSpPr>
            <a:spLocks noGrp="1"/>
          </p:cNvSpPr>
          <p:nvPr>
            <p:ph type="pic" idx="3"/>
          </p:nvPr>
        </p:nvSpPr>
        <p:spPr>
          <a:xfrm>
            <a:off x="3254372" y="1842449"/>
            <a:ext cx="2704724" cy="317309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7" name="Google Shape;227;p55"/>
          <p:cNvSpPr>
            <a:spLocks noGrp="1"/>
          </p:cNvSpPr>
          <p:nvPr>
            <p:ph type="pic" idx="4"/>
          </p:nvPr>
        </p:nvSpPr>
        <p:spPr>
          <a:xfrm>
            <a:off x="6232904" y="1842450"/>
            <a:ext cx="2704724" cy="317309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8" name="Google Shape;228;p55"/>
          <p:cNvSpPr>
            <a:spLocks noGrp="1"/>
          </p:cNvSpPr>
          <p:nvPr>
            <p:ph type="pic" idx="5"/>
          </p:nvPr>
        </p:nvSpPr>
        <p:spPr>
          <a:xfrm>
            <a:off x="9211436" y="1842451"/>
            <a:ext cx="2704724" cy="317309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8"/>
        <p:cNvGrpSpPr/>
        <p:nvPr/>
      </p:nvGrpSpPr>
      <p:grpSpPr>
        <a:xfrm>
          <a:off x="0" y="0"/>
          <a:ext cx="0" cy="0"/>
          <a:chOff x="0" y="0"/>
          <a:chExt cx="0" cy="0"/>
        </a:xfrm>
      </p:grpSpPr>
      <p:sp>
        <p:nvSpPr>
          <p:cNvPr id="239" name="Google Shape;239;p5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0" name="Google Shape;240;p5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1" name="Google Shape;241;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3" name="Google Shape;243;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4"/>
        <p:cNvGrpSpPr/>
        <p:nvPr/>
      </p:nvGrpSpPr>
      <p:grpSpPr>
        <a:xfrm>
          <a:off x="0" y="0"/>
          <a:ext cx="0" cy="0"/>
          <a:chOff x="0" y="0"/>
          <a:chExt cx="0" cy="0"/>
        </a:xfrm>
      </p:grpSpPr>
      <p:sp>
        <p:nvSpPr>
          <p:cNvPr id="245" name="Google Shape;245;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6" name="Google Shape;246;p5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7" name="Google Shape;247;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9" name="Google Shape;249;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0"/>
        <p:cNvGrpSpPr/>
        <p:nvPr/>
      </p:nvGrpSpPr>
      <p:grpSpPr>
        <a:xfrm>
          <a:off x="0" y="0"/>
          <a:ext cx="0" cy="0"/>
          <a:chOff x="0" y="0"/>
          <a:chExt cx="0" cy="0"/>
        </a:xfrm>
      </p:grpSpPr>
      <p:sp>
        <p:nvSpPr>
          <p:cNvPr id="251" name="Google Shape;251;p6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2" name="Google Shape;252;p6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53" name="Google Shape;253;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5" name="Google Shape;255;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56"/>
        <p:cNvGrpSpPr/>
        <p:nvPr/>
      </p:nvGrpSpPr>
      <p:grpSpPr>
        <a:xfrm>
          <a:off x="0" y="0"/>
          <a:ext cx="0" cy="0"/>
          <a:chOff x="0" y="0"/>
          <a:chExt cx="0" cy="0"/>
        </a:xfrm>
      </p:grpSpPr>
      <p:sp>
        <p:nvSpPr>
          <p:cNvPr id="257" name="Google Shape;257;p6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8" name="Google Shape;258;p6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9" name="Google Shape;259;p6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0" name="Google Shape;260;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1" name="Google Shape;261;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2" name="Google Shape;262;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63"/>
        <p:cNvGrpSpPr/>
        <p:nvPr/>
      </p:nvGrpSpPr>
      <p:grpSpPr>
        <a:xfrm>
          <a:off x="0" y="0"/>
          <a:ext cx="0" cy="0"/>
          <a:chOff x="0" y="0"/>
          <a:chExt cx="0" cy="0"/>
        </a:xfrm>
      </p:grpSpPr>
      <p:sp>
        <p:nvSpPr>
          <p:cNvPr id="264" name="Google Shape;264;p6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5" name="Google Shape;265;p6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66" name="Google Shape;266;p6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7" name="Google Shape;267;p6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68" name="Google Shape;268;p6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9" name="Google Shape;269;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0" name="Google Shape;270;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1" name="Google Shape;271;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72"/>
        <p:cNvGrpSpPr/>
        <p:nvPr/>
      </p:nvGrpSpPr>
      <p:grpSpPr>
        <a:xfrm>
          <a:off x="0" y="0"/>
          <a:ext cx="0" cy="0"/>
          <a:chOff x="0" y="0"/>
          <a:chExt cx="0" cy="0"/>
        </a:xfrm>
      </p:grpSpPr>
      <p:sp>
        <p:nvSpPr>
          <p:cNvPr id="273" name="Google Shape;273;p6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4" name="Google Shape;274;p6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75" name="Google Shape;275;p6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76" name="Google Shape;276;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7" name="Google Shape;277;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8" name="Google Shape;278;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79"/>
        <p:cNvGrpSpPr/>
        <p:nvPr/>
      </p:nvGrpSpPr>
      <p:grpSpPr>
        <a:xfrm>
          <a:off x="0" y="0"/>
          <a:ext cx="0" cy="0"/>
          <a:chOff x="0" y="0"/>
          <a:chExt cx="0" cy="0"/>
        </a:xfrm>
      </p:grpSpPr>
      <p:sp>
        <p:nvSpPr>
          <p:cNvPr id="280" name="Google Shape;280;p6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1" name="Google Shape;281;p6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82" name="Google Shape;282;p6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83" name="Google Shape;283;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86"/>
        <p:cNvGrpSpPr/>
        <p:nvPr/>
      </p:nvGrpSpPr>
      <p:grpSpPr>
        <a:xfrm>
          <a:off x="0" y="0"/>
          <a:ext cx="0" cy="0"/>
          <a:chOff x="0" y="0"/>
          <a:chExt cx="0" cy="0"/>
        </a:xfrm>
      </p:grpSpPr>
      <p:sp>
        <p:nvSpPr>
          <p:cNvPr id="287" name="Google Shape;287;p6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8" name="Google Shape;288;p6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9" name="Google Shape;289;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0" name="Google Shape;290;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92"/>
        <p:cNvGrpSpPr/>
        <p:nvPr/>
      </p:nvGrpSpPr>
      <p:grpSpPr>
        <a:xfrm>
          <a:off x="0" y="0"/>
          <a:ext cx="0" cy="0"/>
          <a:chOff x="0" y="0"/>
          <a:chExt cx="0" cy="0"/>
        </a:xfrm>
      </p:grpSpPr>
      <p:sp>
        <p:nvSpPr>
          <p:cNvPr id="293" name="Google Shape;293;p6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6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5" name="Google Shape;295;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298"/>
        <p:cNvGrpSpPr/>
        <p:nvPr/>
      </p:nvGrpSpPr>
      <p:grpSpPr>
        <a:xfrm>
          <a:off x="0" y="0"/>
          <a:ext cx="0" cy="0"/>
          <a:chOff x="0" y="0"/>
          <a:chExt cx="0" cy="0"/>
        </a:xfrm>
      </p:grpSpPr>
      <p:sp>
        <p:nvSpPr>
          <p:cNvPr id="299" name="Google Shape;299;p67"/>
          <p:cNvSpPr>
            <a:spLocks noGrp="1"/>
          </p:cNvSpPr>
          <p:nvPr>
            <p:ph type="pic" idx="2"/>
          </p:nvPr>
        </p:nvSpPr>
        <p:spPr>
          <a:xfrm>
            <a:off x="0" y="0"/>
            <a:ext cx="6096000" cy="342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0" name="Google Shape;300;p67"/>
          <p:cNvSpPr>
            <a:spLocks noGrp="1"/>
          </p:cNvSpPr>
          <p:nvPr>
            <p:ph type="pic" idx="3"/>
          </p:nvPr>
        </p:nvSpPr>
        <p:spPr>
          <a:xfrm>
            <a:off x="6096000" y="0"/>
            <a:ext cx="6096000" cy="342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1" name="Google Shape;301;p67"/>
          <p:cNvSpPr txBox="1">
            <a:spLocks noGrp="1"/>
          </p:cNvSpPr>
          <p:nvPr>
            <p:ph type="body" idx="1"/>
          </p:nvPr>
        </p:nvSpPr>
        <p:spPr>
          <a:xfrm>
            <a:off x="0" y="3429000"/>
            <a:ext cx="6096000" cy="3429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Font typeface="Calibri"/>
              <a:buNone/>
              <a:defRPr/>
            </a:lvl1pPr>
            <a:lvl2pPr marL="914400" lvl="1" indent="-342900" algn="l">
              <a:lnSpc>
                <a:spcPct val="90000"/>
              </a:lnSpc>
              <a:spcBef>
                <a:spcPts val="500"/>
              </a:spcBef>
              <a:spcAft>
                <a:spcPts val="0"/>
              </a:spcAft>
              <a:buClr>
                <a:schemeClr val="dk1"/>
              </a:buClr>
              <a:buSzPts val="1800"/>
              <a:buChar char="•"/>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2" name="Google Shape;302;p67"/>
          <p:cNvSpPr txBox="1">
            <a:spLocks noGrp="1"/>
          </p:cNvSpPr>
          <p:nvPr>
            <p:ph type="body" idx="4"/>
          </p:nvPr>
        </p:nvSpPr>
        <p:spPr>
          <a:xfrm>
            <a:off x="6096000" y="3429000"/>
            <a:ext cx="6096000" cy="3429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Font typeface="Calibri"/>
              <a:buNone/>
              <a:defRPr/>
            </a:lvl1pPr>
            <a:lvl2pPr marL="914400" lvl="1" indent="-342900" algn="l">
              <a:lnSpc>
                <a:spcPct val="90000"/>
              </a:lnSpc>
              <a:spcBef>
                <a:spcPts val="500"/>
              </a:spcBef>
              <a:spcAft>
                <a:spcPts val="0"/>
              </a:spcAft>
              <a:buClr>
                <a:schemeClr val="dk1"/>
              </a:buClr>
              <a:buSzPts val="1800"/>
              <a:buChar char="•"/>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6_Custom Layout">
  <p:cSld name="6_Custom Layout">
    <p:spTree>
      <p:nvGrpSpPr>
        <p:cNvPr id="1" name="Shape 303"/>
        <p:cNvGrpSpPr/>
        <p:nvPr/>
      </p:nvGrpSpPr>
      <p:grpSpPr>
        <a:xfrm>
          <a:off x="0" y="0"/>
          <a:ext cx="0" cy="0"/>
          <a:chOff x="0" y="0"/>
          <a:chExt cx="0" cy="0"/>
        </a:xfrm>
      </p:grpSpPr>
      <p:sp>
        <p:nvSpPr>
          <p:cNvPr id="304" name="Google Shape;304;p68"/>
          <p:cNvSpPr>
            <a:spLocks noGrp="1"/>
          </p:cNvSpPr>
          <p:nvPr>
            <p:ph type="pic" idx="2"/>
          </p:nvPr>
        </p:nvSpPr>
        <p:spPr>
          <a:xfrm>
            <a:off x="1344000" y="2277000"/>
            <a:ext cx="3383987" cy="3383987"/>
          </a:xfrm>
          <a:prstGeom prst="flowChartConnector">
            <a:avLst/>
          </a:prstGeom>
          <a:solidFill>
            <a:schemeClr val="lt1"/>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5" name="Google Shape;305;p68"/>
          <p:cNvSpPr txBox="1">
            <a:spLocks noGrp="1"/>
          </p:cNvSpPr>
          <p:nvPr>
            <p:ph type="body" idx="1"/>
          </p:nvPr>
        </p:nvSpPr>
        <p:spPr>
          <a:xfrm>
            <a:off x="840000" y="765000"/>
            <a:ext cx="4464000" cy="1080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4000"/>
              <a:buFont typeface="Calibri"/>
              <a:buNone/>
              <a:defRPr sz="40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6" name="Google Shape;306;p68"/>
          <p:cNvSpPr txBox="1">
            <a:spLocks noGrp="1"/>
          </p:cNvSpPr>
          <p:nvPr>
            <p:ph type="body" idx="3"/>
          </p:nvPr>
        </p:nvSpPr>
        <p:spPr>
          <a:xfrm>
            <a:off x="5808000" y="2398875"/>
            <a:ext cx="5616575" cy="454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Font typeface="Calibri"/>
              <a:buNone/>
              <a:defRPr>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7" name="Google Shape;307;p68"/>
          <p:cNvSpPr txBox="1">
            <a:spLocks noGrp="1"/>
          </p:cNvSpPr>
          <p:nvPr>
            <p:ph type="body" idx="4"/>
          </p:nvPr>
        </p:nvSpPr>
        <p:spPr>
          <a:xfrm>
            <a:off x="5808000" y="2896425"/>
            <a:ext cx="5616575" cy="720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Font typeface="Calibri"/>
              <a:buNone/>
              <a:defRPr sz="14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8" name="Google Shape;308;p68"/>
          <p:cNvSpPr txBox="1">
            <a:spLocks noGrp="1"/>
          </p:cNvSpPr>
          <p:nvPr>
            <p:ph type="body" idx="5"/>
          </p:nvPr>
        </p:nvSpPr>
        <p:spPr>
          <a:xfrm>
            <a:off x="1488000" y="5942837"/>
            <a:ext cx="3383987" cy="3003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400"/>
              <a:buFont typeface="Calibri"/>
              <a:buNone/>
              <a:defRPr sz="14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9" name="Google Shape;309;p68"/>
          <p:cNvSpPr txBox="1">
            <a:spLocks noGrp="1"/>
          </p:cNvSpPr>
          <p:nvPr>
            <p:ph type="body" idx="6"/>
          </p:nvPr>
        </p:nvSpPr>
        <p:spPr>
          <a:xfrm>
            <a:off x="5808000" y="3939450"/>
            <a:ext cx="5616575" cy="454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Font typeface="Calibri"/>
              <a:buNone/>
              <a:defRPr>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0" name="Google Shape;310;p68"/>
          <p:cNvSpPr txBox="1">
            <a:spLocks noGrp="1"/>
          </p:cNvSpPr>
          <p:nvPr>
            <p:ph type="body" idx="7"/>
          </p:nvPr>
        </p:nvSpPr>
        <p:spPr>
          <a:xfrm>
            <a:off x="5808000" y="4437000"/>
            <a:ext cx="5616575" cy="720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Font typeface="Calibri"/>
              <a:buNone/>
              <a:defRPr sz="14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7_Custom Layout">
  <p:cSld name="7_Custom Layout">
    <p:spTree>
      <p:nvGrpSpPr>
        <p:cNvPr id="1" name="Shape 311"/>
        <p:cNvGrpSpPr/>
        <p:nvPr/>
      </p:nvGrpSpPr>
      <p:grpSpPr>
        <a:xfrm>
          <a:off x="0" y="0"/>
          <a:ext cx="0" cy="0"/>
          <a:chOff x="0" y="0"/>
          <a:chExt cx="0" cy="0"/>
        </a:xfrm>
      </p:grpSpPr>
      <p:sp>
        <p:nvSpPr>
          <p:cNvPr id="312" name="Google Shape;312;p69"/>
          <p:cNvSpPr>
            <a:spLocks noGrp="1"/>
          </p:cNvSpPr>
          <p:nvPr>
            <p:ph type="pic" idx="2"/>
          </p:nvPr>
        </p:nvSpPr>
        <p:spPr>
          <a:xfrm>
            <a:off x="622911" y="879186"/>
            <a:ext cx="5099632" cy="5099628"/>
          </a:xfrm>
          <a:prstGeom prst="flowChartConnector">
            <a:avLst/>
          </a:prstGeom>
          <a:solidFill>
            <a:schemeClr val="lt1"/>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3" name="Google Shape;313;p69"/>
          <p:cNvSpPr txBox="1">
            <a:spLocks noGrp="1"/>
          </p:cNvSpPr>
          <p:nvPr>
            <p:ph type="body" idx="1"/>
          </p:nvPr>
        </p:nvSpPr>
        <p:spPr>
          <a:xfrm>
            <a:off x="5996591" y="1911838"/>
            <a:ext cx="6195409" cy="125060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4000"/>
              <a:buFont typeface="Calibri"/>
              <a:buNone/>
              <a:defRPr sz="40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4" name="Google Shape;314;p69"/>
          <p:cNvSpPr txBox="1">
            <a:spLocks noGrp="1"/>
          </p:cNvSpPr>
          <p:nvPr>
            <p:ph type="body" idx="3"/>
          </p:nvPr>
        </p:nvSpPr>
        <p:spPr>
          <a:xfrm>
            <a:off x="6207095" y="3989894"/>
            <a:ext cx="5616575" cy="454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Font typeface="Calibri"/>
              <a:buNone/>
              <a:defRPr>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315"/>
        <p:cNvGrpSpPr/>
        <p:nvPr/>
      </p:nvGrpSpPr>
      <p:grpSpPr>
        <a:xfrm>
          <a:off x="0" y="0"/>
          <a:ext cx="0" cy="0"/>
          <a:chOff x="0" y="0"/>
          <a:chExt cx="0" cy="0"/>
        </a:xfrm>
      </p:grpSpPr>
      <p:sp>
        <p:nvSpPr>
          <p:cNvPr id="316" name="Google Shape;316;p70"/>
          <p:cNvSpPr>
            <a:spLocks noGrp="1"/>
          </p:cNvSpPr>
          <p:nvPr>
            <p:ph type="pic" idx="2"/>
          </p:nvPr>
        </p:nvSpPr>
        <p:spPr>
          <a:xfrm>
            <a:off x="-2251105" y="-1360991"/>
            <a:ext cx="8458200" cy="8458194"/>
          </a:xfrm>
          <a:prstGeom prst="flowChartConnector">
            <a:avLst/>
          </a:prstGeom>
          <a:solidFill>
            <a:schemeClr val="lt1"/>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7" name="Google Shape;317;p70"/>
          <p:cNvSpPr txBox="1">
            <a:spLocks noGrp="1"/>
          </p:cNvSpPr>
          <p:nvPr>
            <p:ph type="body" idx="1"/>
          </p:nvPr>
        </p:nvSpPr>
        <p:spPr>
          <a:xfrm>
            <a:off x="5996591" y="1911838"/>
            <a:ext cx="6195409" cy="125060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4000"/>
              <a:buFont typeface="Calibri"/>
              <a:buNone/>
              <a:defRPr sz="40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8" name="Google Shape;318;p70"/>
          <p:cNvSpPr txBox="1">
            <a:spLocks noGrp="1"/>
          </p:cNvSpPr>
          <p:nvPr>
            <p:ph type="body" idx="3"/>
          </p:nvPr>
        </p:nvSpPr>
        <p:spPr>
          <a:xfrm>
            <a:off x="6207095" y="3989894"/>
            <a:ext cx="5616575" cy="454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Font typeface="Calibri"/>
              <a:buNone/>
              <a:defRPr>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319"/>
        <p:cNvGrpSpPr/>
        <p:nvPr/>
      </p:nvGrpSpPr>
      <p:grpSpPr>
        <a:xfrm>
          <a:off x="0" y="0"/>
          <a:ext cx="0" cy="0"/>
          <a:chOff x="0" y="0"/>
          <a:chExt cx="0" cy="0"/>
        </a:xfrm>
      </p:grpSpPr>
      <p:sp>
        <p:nvSpPr>
          <p:cNvPr id="320" name="Google Shape;320;p71"/>
          <p:cNvSpPr>
            <a:spLocks noGrp="1"/>
          </p:cNvSpPr>
          <p:nvPr>
            <p:ph type="pic" idx="2"/>
          </p:nvPr>
        </p:nvSpPr>
        <p:spPr>
          <a:xfrm>
            <a:off x="4005129" y="671558"/>
            <a:ext cx="4181742" cy="4181740"/>
          </a:xfrm>
          <a:prstGeom prst="flowChartConnector">
            <a:avLst/>
          </a:prstGeom>
          <a:solidFill>
            <a:schemeClr val="lt1"/>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1" name="Google Shape;321;p71"/>
          <p:cNvSpPr txBox="1">
            <a:spLocks noGrp="1"/>
          </p:cNvSpPr>
          <p:nvPr>
            <p:ph type="body" idx="1"/>
          </p:nvPr>
        </p:nvSpPr>
        <p:spPr>
          <a:xfrm>
            <a:off x="3602488" y="5165409"/>
            <a:ext cx="6195409" cy="125060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4000"/>
              <a:buFont typeface="Calibri"/>
              <a:buNone/>
              <a:defRPr sz="40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2" name="Google Shape;322;p71"/>
          <p:cNvSpPr txBox="1">
            <a:spLocks noGrp="1"/>
          </p:cNvSpPr>
          <p:nvPr>
            <p:ph type="body" idx="3"/>
          </p:nvPr>
        </p:nvSpPr>
        <p:spPr>
          <a:xfrm>
            <a:off x="3678261" y="6036291"/>
            <a:ext cx="5616575" cy="454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Font typeface="Calibri"/>
              <a:buNone/>
              <a:defRPr>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8_Custom Layout">
  <p:cSld name="8_Custom Layout">
    <p:spTree>
      <p:nvGrpSpPr>
        <p:cNvPr id="1" name="Shape 323"/>
        <p:cNvGrpSpPr/>
        <p:nvPr/>
      </p:nvGrpSpPr>
      <p:grpSpPr>
        <a:xfrm>
          <a:off x="0" y="0"/>
          <a:ext cx="0" cy="0"/>
          <a:chOff x="0" y="0"/>
          <a:chExt cx="0" cy="0"/>
        </a:xfrm>
      </p:grpSpPr>
      <p:sp>
        <p:nvSpPr>
          <p:cNvPr id="324" name="Google Shape;324;p72"/>
          <p:cNvSpPr>
            <a:spLocks noGrp="1"/>
          </p:cNvSpPr>
          <p:nvPr>
            <p:ph type="pic" idx="2"/>
          </p:nvPr>
        </p:nvSpPr>
        <p:spPr>
          <a:xfrm>
            <a:off x="6024126" y="200025"/>
            <a:ext cx="5982574" cy="64579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14_Custom Layout">
  <p:cSld name="14_Custom Layout">
    <p:spTree>
      <p:nvGrpSpPr>
        <p:cNvPr id="1" name="Shape 325"/>
        <p:cNvGrpSpPr/>
        <p:nvPr/>
      </p:nvGrpSpPr>
      <p:grpSpPr>
        <a:xfrm>
          <a:off x="0" y="0"/>
          <a:ext cx="0" cy="0"/>
          <a:chOff x="0" y="0"/>
          <a:chExt cx="0" cy="0"/>
        </a:xfrm>
      </p:grpSpPr>
      <p:sp>
        <p:nvSpPr>
          <p:cNvPr id="326" name="Google Shape;326;p73"/>
          <p:cNvSpPr>
            <a:spLocks noGrp="1"/>
          </p:cNvSpPr>
          <p:nvPr>
            <p:ph type="pic" idx="2"/>
          </p:nvPr>
        </p:nvSpPr>
        <p:spPr>
          <a:xfrm rot="325581">
            <a:off x="6213068" y="707958"/>
            <a:ext cx="4318000" cy="54420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327"/>
        <p:cNvGrpSpPr/>
        <p:nvPr/>
      </p:nvGrpSpPr>
      <p:grpSpPr>
        <a:xfrm>
          <a:off x="0" y="0"/>
          <a:ext cx="0" cy="0"/>
          <a:chOff x="0" y="0"/>
          <a:chExt cx="0" cy="0"/>
        </a:xfrm>
      </p:grpSpPr>
      <p:sp>
        <p:nvSpPr>
          <p:cNvPr id="328" name="Google Shape;328;p74"/>
          <p:cNvSpPr>
            <a:spLocks noGrp="1"/>
          </p:cNvSpPr>
          <p:nvPr>
            <p:ph type="pic" idx="2"/>
          </p:nvPr>
        </p:nvSpPr>
        <p:spPr>
          <a:xfrm>
            <a:off x="1318775" y="1288425"/>
            <a:ext cx="4281150" cy="42811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10_Custom Layout">
  <p:cSld name="10_Custom Layout">
    <p:spTree>
      <p:nvGrpSpPr>
        <p:cNvPr id="1" name="Shape 329"/>
        <p:cNvGrpSpPr/>
        <p:nvPr/>
      </p:nvGrpSpPr>
      <p:grpSpPr>
        <a:xfrm>
          <a:off x="0" y="0"/>
          <a:ext cx="0" cy="0"/>
          <a:chOff x="0" y="0"/>
          <a:chExt cx="0" cy="0"/>
        </a:xfrm>
      </p:grpSpPr>
      <p:sp>
        <p:nvSpPr>
          <p:cNvPr id="330" name="Google Shape;330;p75"/>
          <p:cNvSpPr>
            <a:spLocks noGrp="1"/>
          </p:cNvSpPr>
          <p:nvPr>
            <p:ph type="pic" idx="2"/>
          </p:nvPr>
        </p:nvSpPr>
        <p:spPr>
          <a:xfrm>
            <a:off x="225040" y="205099"/>
            <a:ext cx="5731380" cy="644780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1" name="Google Shape;331;p75"/>
          <p:cNvSpPr>
            <a:spLocks noGrp="1"/>
          </p:cNvSpPr>
          <p:nvPr>
            <p:ph type="pic" idx="3"/>
          </p:nvPr>
        </p:nvSpPr>
        <p:spPr>
          <a:xfrm>
            <a:off x="6235580" y="205099"/>
            <a:ext cx="5731380" cy="644780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15_Custom Layout">
  <p:cSld name="15_Custom Layout">
    <p:spTree>
      <p:nvGrpSpPr>
        <p:cNvPr id="1" name="Shape 332"/>
        <p:cNvGrpSpPr/>
        <p:nvPr/>
      </p:nvGrpSpPr>
      <p:grpSpPr>
        <a:xfrm>
          <a:off x="0" y="0"/>
          <a:ext cx="0" cy="0"/>
          <a:chOff x="0" y="0"/>
          <a:chExt cx="0" cy="0"/>
        </a:xfrm>
      </p:grpSpPr>
      <p:sp>
        <p:nvSpPr>
          <p:cNvPr id="333" name="Google Shape;333;p76"/>
          <p:cNvSpPr>
            <a:spLocks noGrp="1"/>
          </p:cNvSpPr>
          <p:nvPr>
            <p:ph type="pic" idx="2"/>
          </p:nvPr>
        </p:nvSpPr>
        <p:spPr>
          <a:xfrm>
            <a:off x="225040" y="205099"/>
            <a:ext cx="5731380" cy="644780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334"/>
        <p:cNvGrpSpPr/>
        <p:nvPr/>
      </p:nvGrpSpPr>
      <p:grpSpPr>
        <a:xfrm>
          <a:off x="0" y="0"/>
          <a:ext cx="0" cy="0"/>
          <a:chOff x="0" y="0"/>
          <a:chExt cx="0" cy="0"/>
        </a:xfrm>
      </p:grpSpPr>
      <p:sp>
        <p:nvSpPr>
          <p:cNvPr id="335" name="Google Shape;335;p77"/>
          <p:cNvSpPr>
            <a:spLocks noGrp="1"/>
          </p:cNvSpPr>
          <p:nvPr>
            <p:ph type="pic" idx="2"/>
          </p:nvPr>
        </p:nvSpPr>
        <p:spPr>
          <a:xfrm>
            <a:off x="0" y="0"/>
            <a:ext cx="6096000" cy="342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6" name="Google Shape;336;p77"/>
          <p:cNvSpPr>
            <a:spLocks noGrp="1"/>
          </p:cNvSpPr>
          <p:nvPr>
            <p:ph type="pic" idx="3"/>
          </p:nvPr>
        </p:nvSpPr>
        <p:spPr>
          <a:xfrm>
            <a:off x="0" y="3429000"/>
            <a:ext cx="6096000" cy="342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7" name="Google Shape;337;p77"/>
          <p:cNvSpPr>
            <a:spLocks noGrp="1"/>
          </p:cNvSpPr>
          <p:nvPr>
            <p:ph type="pic" idx="4"/>
          </p:nvPr>
        </p:nvSpPr>
        <p:spPr>
          <a:xfrm>
            <a:off x="6096000" y="0"/>
            <a:ext cx="6096000" cy="342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8" name="Google Shape;338;p77"/>
          <p:cNvSpPr>
            <a:spLocks noGrp="1"/>
          </p:cNvSpPr>
          <p:nvPr>
            <p:ph type="pic" idx="5"/>
          </p:nvPr>
        </p:nvSpPr>
        <p:spPr>
          <a:xfrm>
            <a:off x="6096000" y="3429000"/>
            <a:ext cx="6096000" cy="342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9" Type="http://schemas.openxmlformats.org/officeDocument/2006/relationships/slideLayout" Target="../slideLayouts/slideLayout51.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38" Type="http://schemas.openxmlformats.org/officeDocument/2006/relationships/slideLayout" Target="../slideLayouts/slideLayout50.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slideLayout" Target="../slideLayouts/slideLayout49.xml"/><Relationship Id="rId40"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6"/>
        <p:cNvGrpSpPr/>
        <p:nvPr/>
      </p:nvGrpSpPr>
      <p:grpSpPr>
        <a:xfrm>
          <a:off x="0" y="0"/>
          <a:ext cx="0" cy="0"/>
          <a:chOff x="0" y="0"/>
          <a:chExt cx="0" cy="0"/>
        </a:xfrm>
      </p:grpSpPr>
      <p:sp>
        <p:nvSpPr>
          <p:cNvPr id="87" name="Google Shape;8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8" name="Google Shape;88;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9" name="Google Shape;8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Google Shape;9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171616"/>
        </a:solidFill>
        <a:effectLst/>
      </p:bgPr>
    </p:bg>
    <p:spTree>
      <p:nvGrpSpPr>
        <p:cNvPr id="1" name="Shape 218"/>
        <p:cNvGrpSpPr/>
        <p:nvPr/>
      </p:nvGrpSpPr>
      <p:grpSpPr>
        <a:xfrm>
          <a:off x="0" y="0"/>
          <a:ext cx="0" cy="0"/>
          <a:chOff x="0" y="0"/>
          <a:chExt cx="0" cy="0"/>
        </a:xfrm>
      </p:grpSpPr>
      <p:sp>
        <p:nvSpPr>
          <p:cNvPr id="219" name="Google Shape;219;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0" name="Google Shape;220;p5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1" name="Google Shape;221;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2" name="Google Shape;222;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3" name="Google Shape;223;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99"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52.xml"/><Relationship Id="rId5"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5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5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5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5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5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5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52.xml"/><Relationship Id="rId5"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pic>
        <p:nvPicPr>
          <p:cNvPr id="957" name="Google Shape;957;p197" descr="A picture containing text, table, sitting, holding&#10;&#10;Description automatically generated"/>
          <p:cNvPicPr preferRelativeResize="0">
            <a:picLocks noGrp="1"/>
          </p:cNvPicPr>
          <p:nvPr>
            <p:ph type="pic" idx="2"/>
          </p:nvPr>
        </p:nvPicPr>
        <p:blipFill rotWithShape="1">
          <a:blip r:embed="rId3">
            <a:alphaModFix/>
          </a:blip>
          <a:srcRect t="7802" b="7802"/>
          <a:stretch/>
        </p:blipFill>
        <p:spPr>
          <a:xfrm>
            <a:off x="10633" y="0"/>
            <a:ext cx="12192000" cy="6858000"/>
          </a:xfrm>
          <a:prstGeom prst="rect">
            <a:avLst/>
          </a:prstGeom>
          <a:noFill/>
          <a:ln>
            <a:noFill/>
          </a:ln>
        </p:spPr>
      </p:pic>
      <p:sp>
        <p:nvSpPr>
          <p:cNvPr id="958" name="Google Shape;958;p197"/>
          <p:cNvSpPr/>
          <p:nvPr/>
        </p:nvSpPr>
        <p:spPr>
          <a:xfrm>
            <a:off x="0" y="3429000"/>
            <a:ext cx="12192000" cy="2543095"/>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59" name="Google Shape;959;p197"/>
          <p:cNvSpPr/>
          <p:nvPr/>
        </p:nvSpPr>
        <p:spPr>
          <a:xfrm>
            <a:off x="0" y="0"/>
            <a:ext cx="12192000" cy="6858000"/>
          </a:xfrm>
          <a:custGeom>
            <a:avLst/>
            <a:gdLst/>
            <a:ahLst/>
            <a:cxnLst/>
            <a:rect l="l" t="t" r="r" b="b"/>
            <a:pathLst>
              <a:path w="12192000" h="6858000" extrusionOk="0">
                <a:moveTo>
                  <a:pt x="0" y="0"/>
                </a:moveTo>
                <a:lnTo>
                  <a:pt x="12192000" y="0"/>
                </a:lnTo>
                <a:lnTo>
                  <a:pt x="12192000" y="6858000"/>
                </a:lnTo>
                <a:lnTo>
                  <a:pt x="0" y="6858000"/>
                </a:lnTo>
                <a:lnTo>
                  <a:pt x="0" y="0"/>
                </a:lnTo>
                <a:close/>
                <a:moveTo>
                  <a:pt x="333375" y="248613"/>
                </a:moveTo>
                <a:lnTo>
                  <a:pt x="333375" y="6609386"/>
                </a:lnTo>
                <a:lnTo>
                  <a:pt x="11858625" y="6609386"/>
                </a:lnTo>
                <a:lnTo>
                  <a:pt x="11858625" y="248613"/>
                </a:lnTo>
                <a:lnTo>
                  <a:pt x="333375" y="24861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63" name="Google Shape;963;p197"/>
          <p:cNvSpPr/>
          <p:nvPr/>
        </p:nvSpPr>
        <p:spPr>
          <a:xfrm rot="-151376">
            <a:off x="85726" y="61690"/>
            <a:ext cx="11991974" cy="6720109"/>
          </a:xfrm>
          <a:prstGeom prst="rect">
            <a:avLst/>
          </a:prstGeom>
          <a:noFill/>
          <a:ln w="793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800"/>
              <a:buFont typeface="Calibri"/>
              <a:buNone/>
            </a:pPr>
            <a:r>
              <a:rPr lang="en-GB" sz="800" b="0" i="0" u="none" strike="noStrike" cap="none">
                <a:solidFill>
                  <a:srgbClr val="FFFFFF"/>
                </a:solidFill>
                <a:latin typeface="Calibri"/>
                <a:ea typeface="Calibri"/>
                <a:cs typeface="Calibri"/>
                <a:sym typeface="Calibri"/>
              </a:rPr>
              <a:t>[{{{</a:t>
            </a:r>
            <a:endParaRPr/>
          </a:p>
        </p:txBody>
      </p:sp>
      <p:sp>
        <p:nvSpPr>
          <p:cNvPr id="965" name="Google Shape;965;p197"/>
          <p:cNvSpPr txBox="1"/>
          <p:nvPr/>
        </p:nvSpPr>
        <p:spPr>
          <a:xfrm>
            <a:off x="595005" y="3497905"/>
            <a:ext cx="8583067" cy="506074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7200"/>
              <a:buFont typeface="Aharoni"/>
              <a:buNone/>
            </a:pPr>
            <a:r>
              <a:rPr lang="en-US" sz="4400" dirty="0">
                <a:solidFill>
                  <a:srgbClr val="FFFFFF"/>
                </a:solidFill>
                <a:latin typeface="Aharoni"/>
                <a:cs typeface="Aharoni"/>
                <a:sym typeface="Aharoni"/>
              </a:rPr>
              <a:t>Final Python Project</a:t>
            </a:r>
          </a:p>
          <a:p>
            <a:pPr marL="0" marR="0" lvl="0" indent="0" algn="ctr" rtl="0">
              <a:lnSpc>
                <a:spcPct val="100000"/>
              </a:lnSpc>
              <a:spcBef>
                <a:spcPts val="0"/>
              </a:spcBef>
              <a:spcAft>
                <a:spcPts val="0"/>
              </a:spcAft>
              <a:buClr>
                <a:srgbClr val="FFFFFF"/>
              </a:buClr>
              <a:buSzPts val="7200"/>
              <a:buFont typeface="Aharoni"/>
              <a:buNone/>
            </a:pPr>
            <a:r>
              <a:rPr lang="en-US" sz="4400" dirty="0">
                <a:solidFill>
                  <a:srgbClr val="FFFFFF"/>
                </a:solidFill>
                <a:latin typeface="Aharoni"/>
                <a:cs typeface="Aharoni"/>
                <a:sym typeface="Aharoni"/>
              </a:rPr>
              <a:t>Music Player Using Tkinter (GUI Interface)</a:t>
            </a:r>
            <a:endParaRPr sz="4400" dirty="0"/>
          </a:p>
        </p:txBody>
      </p:sp>
      <p:pic>
        <p:nvPicPr>
          <p:cNvPr id="3" name="Picture 2" descr="Logo&#10;&#10;Description automatically generated with low confidence">
            <a:extLst>
              <a:ext uri="{FF2B5EF4-FFF2-40B4-BE49-F238E27FC236}">
                <a16:creationId xmlns:a16="http://schemas.microsoft.com/office/drawing/2014/main" id="{4C43B297-9527-0858-8F05-2BF7C49B3441}"/>
              </a:ext>
            </a:extLst>
          </p:cNvPr>
          <p:cNvPicPr>
            <a:picLocks noChangeAspect="1"/>
          </p:cNvPicPr>
          <p:nvPr/>
        </p:nvPicPr>
        <p:blipFill>
          <a:blip r:embed="rId4"/>
          <a:stretch>
            <a:fillRect/>
          </a:stretch>
        </p:blipFill>
        <p:spPr>
          <a:xfrm>
            <a:off x="8133886" y="4817772"/>
            <a:ext cx="3636356" cy="11543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65"/>
                                        </p:tgtEl>
                                        <p:attrNameLst>
                                          <p:attrName>style.visibility</p:attrName>
                                        </p:attrNameLst>
                                      </p:cBhvr>
                                      <p:to>
                                        <p:strVal val="visible"/>
                                      </p:to>
                                    </p:set>
                                    <p:anim calcmode="lin" valueType="num">
                                      <p:cBhvr additive="base">
                                        <p:cTn id="7" dur="500"/>
                                        <p:tgtEl>
                                          <p:spTgt spid="96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 name="Shape 1009"/>
        <p:cNvGrpSpPr/>
        <p:nvPr/>
      </p:nvGrpSpPr>
      <p:grpSpPr>
        <a:xfrm>
          <a:off x="0" y="0"/>
          <a:ext cx="0" cy="0"/>
          <a:chOff x="0" y="0"/>
          <a:chExt cx="0" cy="0"/>
        </a:xfrm>
      </p:grpSpPr>
      <p:sp>
        <p:nvSpPr>
          <p:cNvPr id="1010" name="Google Shape;1010;p201"/>
          <p:cNvSpPr/>
          <p:nvPr/>
        </p:nvSpPr>
        <p:spPr>
          <a:xfrm>
            <a:off x="0" y="43543"/>
            <a:ext cx="12119428" cy="6771203"/>
          </a:xfrm>
          <a:prstGeom prst="rect">
            <a:avLst/>
          </a:prstGeom>
          <a:noFill/>
          <a:ln w="155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0" name="Google Shape;1000;p200">
            <a:extLst>
              <a:ext uri="{FF2B5EF4-FFF2-40B4-BE49-F238E27FC236}">
                <a16:creationId xmlns:a16="http://schemas.microsoft.com/office/drawing/2014/main" id="{39E59DA2-233F-0380-AE39-A4CC11152C94}"/>
              </a:ext>
            </a:extLst>
          </p:cNvPr>
          <p:cNvPicPr preferRelativeResize="0">
            <a:picLocks noGrp="1"/>
          </p:cNvPicPr>
          <p:nvPr>
            <p:ph type="pic" idx="2"/>
          </p:nvPr>
        </p:nvPicPr>
        <p:blipFill rotWithShape="1">
          <a:blip r:embed="rId3">
            <a:alphaModFix/>
          </a:blip>
          <a:srcRect t="-5674" b="32716"/>
          <a:stretch/>
        </p:blipFill>
        <p:spPr>
          <a:xfrm>
            <a:off x="-1" y="6092456"/>
            <a:ext cx="12025423" cy="765543"/>
          </a:xfrm>
          <a:prstGeom prst="rect">
            <a:avLst/>
          </a:prstGeom>
          <a:noFill/>
          <a:ln>
            <a:noFill/>
          </a:ln>
        </p:spPr>
      </p:pic>
      <p:pic>
        <p:nvPicPr>
          <p:cNvPr id="11" name="Picture 10" descr="Logo&#10;&#10;Description automatically generated with low confidence">
            <a:extLst>
              <a:ext uri="{FF2B5EF4-FFF2-40B4-BE49-F238E27FC236}">
                <a16:creationId xmlns:a16="http://schemas.microsoft.com/office/drawing/2014/main" id="{5B0196D2-CE42-F800-2298-BA0533B562B0}"/>
              </a:ext>
            </a:extLst>
          </p:cNvPr>
          <p:cNvPicPr>
            <a:picLocks noChangeAspect="1"/>
          </p:cNvPicPr>
          <p:nvPr/>
        </p:nvPicPr>
        <p:blipFill>
          <a:blip r:embed="rId4"/>
          <a:stretch>
            <a:fillRect/>
          </a:stretch>
        </p:blipFill>
        <p:spPr>
          <a:xfrm>
            <a:off x="8416078" y="5938684"/>
            <a:ext cx="3656347" cy="1160669"/>
          </a:xfrm>
          <a:prstGeom prst="rect">
            <a:avLst/>
          </a:prstGeom>
        </p:spPr>
      </p:pic>
      <p:pic>
        <p:nvPicPr>
          <p:cNvPr id="6" name="Picture 5">
            <a:extLst>
              <a:ext uri="{FF2B5EF4-FFF2-40B4-BE49-F238E27FC236}">
                <a16:creationId xmlns:a16="http://schemas.microsoft.com/office/drawing/2014/main" id="{D84B33F5-396C-1B05-2834-3816F529358A}"/>
              </a:ext>
            </a:extLst>
          </p:cNvPr>
          <p:cNvPicPr>
            <a:picLocks noChangeAspect="1"/>
          </p:cNvPicPr>
          <p:nvPr/>
        </p:nvPicPr>
        <p:blipFill>
          <a:blip r:embed="rId5"/>
          <a:stretch>
            <a:fillRect/>
          </a:stretch>
        </p:blipFill>
        <p:spPr>
          <a:xfrm>
            <a:off x="125766" y="186814"/>
            <a:ext cx="11899655" cy="5709018"/>
          </a:xfrm>
          <a:prstGeom prst="rect">
            <a:avLst/>
          </a:prstGeom>
        </p:spPr>
      </p:pic>
    </p:spTree>
    <p:extLst>
      <p:ext uri="{BB962C8B-B14F-4D97-AF65-F5344CB8AC3E}">
        <p14:creationId xmlns:p14="http://schemas.microsoft.com/office/powerpoint/2010/main" val="298855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010"/>
                                        </p:tgtEl>
                                        <p:attrNameLst>
                                          <p:attrName>style.visibility</p:attrName>
                                        </p:attrNameLst>
                                      </p:cBhvr>
                                      <p:to>
                                        <p:strVal val="visible"/>
                                      </p:to>
                                    </p:set>
                                    <p:animEffect transition="in" filter="fade">
                                      <p:cBhvr>
                                        <p:cTn id="7" dur="500"/>
                                        <p:tgtEl>
                                          <p:spTgt spid="1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 name="Shape 1009"/>
        <p:cNvGrpSpPr/>
        <p:nvPr/>
      </p:nvGrpSpPr>
      <p:grpSpPr>
        <a:xfrm>
          <a:off x="0" y="0"/>
          <a:ext cx="0" cy="0"/>
          <a:chOff x="0" y="0"/>
          <a:chExt cx="0" cy="0"/>
        </a:xfrm>
      </p:grpSpPr>
      <p:sp>
        <p:nvSpPr>
          <p:cNvPr id="1010" name="Google Shape;1010;p201"/>
          <p:cNvSpPr/>
          <p:nvPr/>
        </p:nvSpPr>
        <p:spPr>
          <a:xfrm>
            <a:off x="0" y="43543"/>
            <a:ext cx="12119428" cy="6771203"/>
          </a:xfrm>
          <a:prstGeom prst="rect">
            <a:avLst/>
          </a:prstGeom>
          <a:noFill/>
          <a:ln w="155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0" name="Google Shape;1000;p200">
            <a:extLst>
              <a:ext uri="{FF2B5EF4-FFF2-40B4-BE49-F238E27FC236}">
                <a16:creationId xmlns:a16="http://schemas.microsoft.com/office/drawing/2014/main" id="{39E59DA2-233F-0380-AE39-A4CC11152C94}"/>
              </a:ext>
            </a:extLst>
          </p:cNvPr>
          <p:cNvPicPr preferRelativeResize="0">
            <a:picLocks noGrp="1"/>
          </p:cNvPicPr>
          <p:nvPr>
            <p:ph type="pic" idx="2"/>
          </p:nvPr>
        </p:nvPicPr>
        <p:blipFill rotWithShape="1">
          <a:blip r:embed="rId3">
            <a:alphaModFix/>
          </a:blip>
          <a:srcRect t="-5674" b="32716"/>
          <a:stretch/>
        </p:blipFill>
        <p:spPr>
          <a:xfrm>
            <a:off x="-1" y="5901070"/>
            <a:ext cx="12025423" cy="956929"/>
          </a:xfrm>
          <a:prstGeom prst="rect">
            <a:avLst/>
          </a:prstGeom>
          <a:noFill/>
          <a:ln>
            <a:noFill/>
          </a:ln>
        </p:spPr>
      </p:pic>
      <p:pic>
        <p:nvPicPr>
          <p:cNvPr id="11" name="Picture 10" descr="Logo&#10;&#10;Description automatically generated with low confidence">
            <a:extLst>
              <a:ext uri="{FF2B5EF4-FFF2-40B4-BE49-F238E27FC236}">
                <a16:creationId xmlns:a16="http://schemas.microsoft.com/office/drawing/2014/main" id="{5B0196D2-CE42-F800-2298-BA0533B562B0}"/>
              </a:ext>
            </a:extLst>
          </p:cNvPr>
          <p:cNvPicPr>
            <a:picLocks noChangeAspect="1"/>
          </p:cNvPicPr>
          <p:nvPr/>
        </p:nvPicPr>
        <p:blipFill>
          <a:blip r:embed="rId4"/>
          <a:stretch>
            <a:fillRect/>
          </a:stretch>
        </p:blipFill>
        <p:spPr>
          <a:xfrm>
            <a:off x="8369075" y="4740401"/>
            <a:ext cx="3656347" cy="1160669"/>
          </a:xfrm>
          <a:prstGeom prst="rect">
            <a:avLst/>
          </a:prstGeom>
        </p:spPr>
      </p:pic>
      <p:sp>
        <p:nvSpPr>
          <p:cNvPr id="2" name="Google Shape;1004;p200">
            <a:extLst>
              <a:ext uri="{FF2B5EF4-FFF2-40B4-BE49-F238E27FC236}">
                <a16:creationId xmlns:a16="http://schemas.microsoft.com/office/drawing/2014/main" id="{65C3E06D-E398-FC46-328F-F97043E72AE1}"/>
              </a:ext>
            </a:extLst>
          </p:cNvPr>
          <p:cNvSpPr txBox="1"/>
          <p:nvPr/>
        </p:nvSpPr>
        <p:spPr>
          <a:xfrm>
            <a:off x="518269" y="457200"/>
            <a:ext cx="8682214" cy="74427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FFFFFF"/>
              </a:buClr>
              <a:buSzPts val="5000"/>
              <a:buFont typeface="Raleway"/>
              <a:buNone/>
            </a:pPr>
            <a:r>
              <a:rPr lang="en-GB" sz="3600" b="1" dirty="0">
                <a:solidFill>
                  <a:srgbClr val="FFFFFF"/>
                </a:solidFill>
                <a:latin typeface="Times New Roman" panose="02020603050405020304" pitchFamily="18" charset="0"/>
                <a:ea typeface="Raleway"/>
                <a:cs typeface="Times New Roman" panose="02020603050405020304" pitchFamily="18" charset="0"/>
                <a:sym typeface="Raleway"/>
              </a:rPr>
              <a:t>Output – Music interface</a:t>
            </a:r>
            <a:endParaRPr sz="3600" b="1" i="0" u="none" strike="noStrike" cap="none" dirty="0">
              <a:solidFill>
                <a:srgbClr val="FFFFFF"/>
              </a:solidFill>
              <a:latin typeface="Times New Roman" panose="02020603050405020304" pitchFamily="18" charset="0"/>
              <a:ea typeface="Raleway"/>
              <a:cs typeface="Times New Roman" panose="02020603050405020304" pitchFamily="18" charset="0"/>
              <a:sym typeface="Raleway"/>
            </a:endParaRPr>
          </a:p>
        </p:txBody>
      </p:sp>
      <p:pic>
        <p:nvPicPr>
          <p:cNvPr id="12" name="Picture 11">
            <a:extLst>
              <a:ext uri="{FF2B5EF4-FFF2-40B4-BE49-F238E27FC236}">
                <a16:creationId xmlns:a16="http://schemas.microsoft.com/office/drawing/2014/main" id="{34DF145D-9BFC-70DB-3E15-F0C36C45454E}"/>
              </a:ext>
            </a:extLst>
          </p:cNvPr>
          <p:cNvPicPr>
            <a:picLocks noChangeAspect="1"/>
          </p:cNvPicPr>
          <p:nvPr/>
        </p:nvPicPr>
        <p:blipFill rotWithShape="1">
          <a:blip r:embed="rId5"/>
          <a:srcRect t="2980"/>
          <a:stretch/>
        </p:blipFill>
        <p:spPr>
          <a:xfrm>
            <a:off x="353963" y="1288025"/>
            <a:ext cx="4817805" cy="2354407"/>
          </a:xfrm>
          <a:prstGeom prst="rect">
            <a:avLst/>
          </a:prstGeom>
        </p:spPr>
      </p:pic>
      <p:pic>
        <p:nvPicPr>
          <p:cNvPr id="14" name="Picture 13">
            <a:extLst>
              <a:ext uri="{FF2B5EF4-FFF2-40B4-BE49-F238E27FC236}">
                <a16:creationId xmlns:a16="http://schemas.microsoft.com/office/drawing/2014/main" id="{36AEA39A-8793-E309-1258-7C0D61572849}"/>
              </a:ext>
            </a:extLst>
          </p:cNvPr>
          <p:cNvPicPr>
            <a:picLocks noChangeAspect="1"/>
          </p:cNvPicPr>
          <p:nvPr/>
        </p:nvPicPr>
        <p:blipFill>
          <a:blip r:embed="rId6"/>
          <a:stretch>
            <a:fillRect/>
          </a:stretch>
        </p:blipFill>
        <p:spPr>
          <a:xfrm>
            <a:off x="6012709" y="1293336"/>
            <a:ext cx="5166567" cy="2354407"/>
          </a:xfrm>
          <a:prstGeom prst="rect">
            <a:avLst/>
          </a:prstGeom>
        </p:spPr>
      </p:pic>
      <p:pic>
        <p:nvPicPr>
          <p:cNvPr id="16" name="Picture 15">
            <a:extLst>
              <a:ext uri="{FF2B5EF4-FFF2-40B4-BE49-F238E27FC236}">
                <a16:creationId xmlns:a16="http://schemas.microsoft.com/office/drawing/2014/main" id="{410A6953-A36E-7F40-B0CF-837CBCB400AE}"/>
              </a:ext>
            </a:extLst>
          </p:cNvPr>
          <p:cNvPicPr>
            <a:picLocks noChangeAspect="1"/>
          </p:cNvPicPr>
          <p:nvPr/>
        </p:nvPicPr>
        <p:blipFill>
          <a:blip r:embed="rId7"/>
          <a:stretch>
            <a:fillRect/>
          </a:stretch>
        </p:blipFill>
        <p:spPr>
          <a:xfrm>
            <a:off x="2332486" y="3637821"/>
            <a:ext cx="5053780" cy="2205160"/>
          </a:xfrm>
          <a:prstGeom prst="rect">
            <a:avLst/>
          </a:prstGeom>
        </p:spPr>
      </p:pic>
    </p:spTree>
    <p:extLst>
      <p:ext uri="{BB962C8B-B14F-4D97-AF65-F5344CB8AC3E}">
        <p14:creationId xmlns:p14="http://schemas.microsoft.com/office/powerpoint/2010/main" val="174838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010"/>
                                        </p:tgtEl>
                                        <p:attrNameLst>
                                          <p:attrName>style.visibility</p:attrName>
                                        </p:attrNameLst>
                                      </p:cBhvr>
                                      <p:to>
                                        <p:strVal val="visible"/>
                                      </p:to>
                                    </p:set>
                                    <p:animEffect transition="in" filter="fade">
                                      <p:cBhvr>
                                        <p:cTn id="7" dur="500"/>
                                        <p:tgtEl>
                                          <p:spTgt spid="1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 name="Shape 1009"/>
        <p:cNvGrpSpPr/>
        <p:nvPr/>
      </p:nvGrpSpPr>
      <p:grpSpPr>
        <a:xfrm>
          <a:off x="0" y="0"/>
          <a:ext cx="0" cy="0"/>
          <a:chOff x="0" y="0"/>
          <a:chExt cx="0" cy="0"/>
        </a:xfrm>
      </p:grpSpPr>
      <p:sp>
        <p:nvSpPr>
          <p:cNvPr id="1010" name="Google Shape;1010;p201"/>
          <p:cNvSpPr/>
          <p:nvPr/>
        </p:nvSpPr>
        <p:spPr>
          <a:xfrm>
            <a:off x="0" y="43543"/>
            <a:ext cx="12119428" cy="6771203"/>
          </a:xfrm>
          <a:prstGeom prst="rect">
            <a:avLst/>
          </a:prstGeom>
          <a:noFill/>
          <a:ln w="155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0" name="Google Shape;1000;p200">
            <a:extLst>
              <a:ext uri="{FF2B5EF4-FFF2-40B4-BE49-F238E27FC236}">
                <a16:creationId xmlns:a16="http://schemas.microsoft.com/office/drawing/2014/main" id="{39E59DA2-233F-0380-AE39-A4CC11152C94}"/>
              </a:ext>
            </a:extLst>
          </p:cNvPr>
          <p:cNvPicPr preferRelativeResize="0">
            <a:picLocks noGrp="1"/>
          </p:cNvPicPr>
          <p:nvPr>
            <p:ph type="pic" idx="2"/>
          </p:nvPr>
        </p:nvPicPr>
        <p:blipFill rotWithShape="1">
          <a:blip r:embed="rId3">
            <a:alphaModFix/>
          </a:blip>
          <a:srcRect t="-5674" b="32716"/>
          <a:stretch/>
        </p:blipFill>
        <p:spPr>
          <a:xfrm>
            <a:off x="-1" y="5901070"/>
            <a:ext cx="12025423" cy="956929"/>
          </a:xfrm>
          <a:prstGeom prst="rect">
            <a:avLst/>
          </a:prstGeom>
          <a:noFill/>
          <a:ln>
            <a:noFill/>
          </a:ln>
        </p:spPr>
      </p:pic>
      <p:pic>
        <p:nvPicPr>
          <p:cNvPr id="11" name="Picture 10" descr="Logo&#10;&#10;Description automatically generated with low confidence">
            <a:extLst>
              <a:ext uri="{FF2B5EF4-FFF2-40B4-BE49-F238E27FC236}">
                <a16:creationId xmlns:a16="http://schemas.microsoft.com/office/drawing/2014/main" id="{5B0196D2-CE42-F800-2298-BA0533B562B0}"/>
              </a:ext>
            </a:extLst>
          </p:cNvPr>
          <p:cNvPicPr>
            <a:picLocks noChangeAspect="1"/>
          </p:cNvPicPr>
          <p:nvPr/>
        </p:nvPicPr>
        <p:blipFill>
          <a:blip r:embed="rId4"/>
          <a:stretch>
            <a:fillRect/>
          </a:stretch>
        </p:blipFill>
        <p:spPr>
          <a:xfrm>
            <a:off x="8331018" y="4884102"/>
            <a:ext cx="3656347" cy="1160669"/>
          </a:xfrm>
          <a:prstGeom prst="rect">
            <a:avLst/>
          </a:prstGeom>
        </p:spPr>
      </p:pic>
      <p:sp>
        <p:nvSpPr>
          <p:cNvPr id="2" name="Google Shape;1004;p200">
            <a:extLst>
              <a:ext uri="{FF2B5EF4-FFF2-40B4-BE49-F238E27FC236}">
                <a16:creationId xmlns:a16="http://schemas.microsoft.com/office/drawing/2014/main" id="{65C3E06D-E398-FC46-328F-F97043E72AE1}"/>
              </a:ext>
            </a:extLst>
          </p:cNvPr>
          <p:cNvSpPr txBox="1"/>
          <p:nvPr/>
        </p:nvSpPr>
        <p:spPr>
          <a:xfrm>
            <a:off x="518268" y="457200"/>
            <a:ext cx="10486429" cy="74427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FFFFFF"/>
              </a:buClr>
              <a:buSzPts val="5000"/>
              <a:buFont typeface="Raleway"/>
              <a:buNone/>
            </a:pPr>
            <a:r>
              <a:rPr lang="en-GB" sz="3600" b="1" i="0" u="none" strike="noStrike" cap="none" dirty="0">
                <a:solidFill>
                  <a:srgbClr val="FFFFFF"/>
                </a:solidFill>
                <a:latin typeface="Times New Roman" panose="02020603050405020304" pitchFamily="18" charset="0"/>
                <a:ea typeface="Raleway"/>
                <a:cs typeface="Times New Roman" panose="02020603050405020304" pitchFamily="18" charset="0"/>
                <a:sym typeface="Raleway"/>
              </a:rPr>
              <a:t>Current Music Applications &amp;</a:t>
            </a:r>
            <a:r>
              <a:rPr lang="en-GB" sz="3600" b="1" dirty="0">
                <a:solidFill>
                  <a:srgbClr val="FFFFFF"/>
                </a:solidFill>
                <a:latin typeface="Times New Roman" panose="02020603050405020304" pitchFamily="18" charset="0"/>
                <a:ea typeface="Raleway"/>
                <a:cs typeface="Times New Roman" panose="02020603050405020304" pitchFamily="18" charset="0"/>
                <a:sym typeface="Raleway"/>
              </a:rPr>
              <a:t> </a:t>
            </a:r>
            <a:r>
              <a:rPr lang="en-GB" sz="3600" b="1" i="0" u="none" strike="noStrike" cap="none" dirty="0">
                <a:solidFill>
                  <a:srgbClr val="FFFFFF"/>
                </a:solidFill>
                <a:latin typeface="Times New Roman" panose="02020603050405020304" pitchFamily="18" charset="0"/>
                <a:ea typeface="Raleway"/>
                <a:cs typeface="Times New Roman" panose="02020603050405020304" pitchFamily="18" charset="0"/>
                <a:sym typeface="Raleway"/>
              </a:rPr>
              <a:t>Trends</a:t>
            </a:r>
            <a:endParaRPr sz="3600" b="1" i="0" u="none" strike="noStrike" cap="none" dirty="0">
              <a:solidFill>
                <a:srgbClr val="FFFFFF"/>
              </a:solidFill>
              <a:latin typeface="Times New Roman" panose="02020603050405020304" pitchFamily="18" charset="0"/>
              <a:ea typeface="Raleway"/>
              <a:cs typeface="Times New Roman" panose="02020603050405020304" pitchFamily="18" charset="0"/>
              <a:sym typeface="Raleway"/>
            </a:endParaRPr>
          </a:p>
        </p:txBody>
      </p:sp>
      <p:sp>
        <p:nvSpPr>
          <p:cNvPr id="4" name="TextBox 3">
            <a:extLst>
              <a:ext uri="{FF2B5EF4-FFF2-40B4-BE49-F238E27FC236}">
                <a16:creationId xmlns:a16="http://schemas.microsoft.com/office/drawing/2014/main" id="{97BD7C56-E368-FA63-41EF-E996AF0CFD94}"/>
              </a:ext>
            </a:extLst>
          </p:cNvPr>
          <p:cNvSpPr txBox="1"/>
          <p:nvPr/>
        </p:nvSpPr>
        <p:spPr>
          <a:xfrm>
            <a:off x="677824" y="988828"/>
            <a:ext cx="11177478" cy="4524315"/>
          </a:xfrm>
          <a:prstGeom prst="rect">
            <a:avLst/>
          </a:prstGeom>
          <a:noFill/>
        </p:spPr>
        <p:txBody>
          <a:bodyPr wrap="square">
            <a:spAutoFit/>
          </a:bodyPr>
          <a:lstStyle/>
          <a:p>
            <a:r>
              <a:rPr lang="en-GB" sz="2400" dirty="0">
                <a:solidFill>
                  <a:schemeClr val="bg1"/>
                </a:solidFill>
              </a:rPr>
              <a:t>The backend programming for Spotify &amp; Apple music was created using a microservices architecture. This indicates that the code has been divided into a number of separate, independent services, each of which is responsible for handling a particular task, such as playlist generation, user authentication, and music playback. Many computer languages, including Java, Scala, and Python, are used to create these services. They use a variety of data storage technologies, including Cassandra, MySQL, and Kafka, and they connect with one another through APIs (Application Programming Interfaces).A sizable, distributed database that is built to accommodate the enormous amounts of data that Spotify maintains houses the music data. To assess user listening patterns and produce tailored recommendations, Spotify combines its own algorithms with machine learning.</a:t>
            </a:r>
          </a:p>
        </p:txBody>
      </p:sp>
    </p:spTree>
    <p:extLst>
      <p:ext uri="{BB962C8B-B14F-4D97-AF65-F5344CB8AC3E}">
        <p14:creationId xmlns:p14="http://schemas.microsoft.com/office/powerpoint/2010/main" val="253909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010"/>
                                        </p:tgtEl>
                                        <p:attrNameLst>
                                          <p:attrName>style.visibility</p:attrName>
                                        </p:attrNameLst>
                                      </p:cBhvr>
                                      <p:to>
                                        <p:strVal val="visible"/>
                                      </p:to>
                                    </p:set>
                                    <p:animEffect transition="in" filter="fade">
                                      <p:cBhvr>
                                        <p:cTn id="7" dur="500"/>
                                        <p:tgtEl>
                                          <p:spTgt spid="1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 name="Shape 1009"/>
        <p:cNvGrpSpPr/>
        <p:nvPr/>
      </p:nvGrpSpPr>
      <p:grpSpPr>
        <a:xfrm>
          <a:off x="0" y="0"/>
          <a:ext cx="0" cy="0"/>
          <a:chOff x="0" y="0"/>
          <a:chExt cx="0" cy="0"/>
        </a:xfrm>
      </p:grpSpPr>
      <p:sp>
        <p:nvSpPr>
          <p:cNvPr id="1010" name="Google Shape;1010;p201"/>
          <p:cNvSpPr/>
          <p:nvPr/>
        </p:nvSpPr>
        <p:spPr>
          <a:xfrm>
            <a:off x="0" y="43543"/>
            <a:ext cx="12119428" cy="6771203"/>
          </a:xfrm>
          <a:prstGeom prst="rect">
            <a:avLst/>
          </a:prstGeom>
          <a:noFill/>
          <a:ln w="155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0" name="Google Shape;1000;p200">
            <a:extLst>
              <a:ext uri="{FF2B5EF4-FFF2-40B4-BE49-F238E27FC236}">
                <a16:creationId xmlns:a16="http://schemas.microsoft.com/office/drawing/2014/main" id="{39E59DA2-233F-0380-AE39-A4CC11152C94}"/>
              </a:ext>
            </a:extLst>
          </p:cNvPr>
          <p:cNvPicPr preferRelativeResize="0">
            <a:picLocks noGrp="1"/>
          </p:cNvPicPr>
          <p:nvPr>
            <p:ph type="pic" idx="2"/>
          </p:nvPr>
        </p:nvPicPr>
        <p:blipFill rotWithShape="1">
          <a:blip r:embed="rId3">
            <a:alphaModFix/>
          </a:blip>
          <a:srcRect t="-5674" b="32716"/>
          <a:stretch/>
        </p:blipFill>
        <p:spPr>
          <a:xfrm>
            <a:off x="-1" y="5901070"/>
            <a:ext cx="12025423" cy="956929"/>
          </a:xfrm>
          <a:prstGeom prst="rect">
            <a:avLst/>
          </a:prstGeom>
          <a:noFill/>
          <a:ln>
            <a:noFill/>
          </a:ln>
        </p:spPr>
      </p:pic>
      <p:pic>
        <p:nvPicPr>
          <p:cNvPr id="11" name="Picture 10" descr="Logo&#10;&#10;Description automatically generated with low confidence">
            <a:extLst>
              <a:ext uri="{FF2B5EF4-FFF2-40B4-BE49-F238E27FC236}">
                <a16:creationId xmlns:a16="http://schemas.microsoft.com/office/drawing/2014/main" id="{5B0196D2-CE42-F800-2298-BA0533B562B0}"/>
              </a:ext>
            </a:extLst>
          </p:cNvPr>
          <p:cNvPicPr>
            <a:picLocks noChangeAspect="1"/>
          </p:cNvPicPr>
          <p:nvPr/>
        </p:nvPicPr>
        <p:blipFill>
          <a:blip r:embed="rId4"/>
          <a:stretch>
            <a:fillRect/>
          </a:stretch>
        </p:blipFill>
        <p:spPr>
          <a:xfrm>
            <a:off x="8369075" y="4740401"/>
            <a:ext cx="3656347" cy="1160669"/>
          </a:xfrm>
          <a:prstGeom prst="rect">
            <a:avLst/>
          </a:prstGeom>
        </p:spPr>
      </p:pic>
      <p:sp>
        <p:nvSpPr>
          <p:cNvPr id="2" name="Google Shape;1004;p200">
            <a:extLst>
              <a:ext uri="{FF2B5EF4-FFF2-40B4-BE49-F238E27FC236}">
                <a16:creationId xmlns:a16="http://schemas.microsoft.com/office/drawing/2014/main" id="{65C3E06D-E398-FC46-328F-F97043E72AE1}"/>
              </a:ext>
            </a:extLst>
          </p:cNvPr>
          <p:cNvSpPr txBox="1"/>
          <p:nvPr/>
        </p:nvSpPr>
        <p:spPr>
          <a:xfrm>
            <a:off x="4338084" y="2788470"/>
            <a:ext cx="5784112" cy="8718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FFFFFF"/>
              </a:buClr>
              <a:buSzPts val="5000"/>
              <a:buFont typeface="Raleway"/>
              <a:buNone/>
            </a:pPr>
            <a:r>
              <a:rPr lang="en-GB" sz="3600" b="1" i="0" u="none" strike="noStrike" cap="none" dirty="0">
                <a:solidFill>
                  <a:srgbClr val="FFFFFF"/>
                </a:solidFill>
                <a:latin typeface="Times New Roman" panose="02020603050405020304" pitchFamily="18" charset="0"/>
                <a:ea typeface="Raleway"/>
                <a:cs typeface="Times New Roman" panose="02020603050405020304" pitchFamily="18" charset="0"/>
                <a:sym typeface="Raleway"/>
              </a:rPr>
              <a:t>Thank You</a:t>
            </a:r>
            <a:endParaRPr sz="3600" b="1" i="0" u="none" strike="noStrike" cap="none" dirty="0">
              <a:solidFill>
                <a:srgbClr val="FFFFFF"/>
              </a:solidFill>
              <a:latin typeface="Times New Roman" panose="02020603050405020304" pitchFamily="18" charset="0"/>
              <a:ea typeface="Raleway"/>
              <a:cs typeface="Times New Roman" panose="02020603050405020304" pitchFamily="18" charset="0"/>
              <a:sym typeface="Raleway"/>
            </a:endParaRPr>
          </a:p>
        </p:txBody>
      </p:sp>
    </p:spTree>
    <p:extLst>
      <p:ext uri="{BB962C8B-B14F-4D97-AF65-F5344CB8AC3E}">
        <p14:creationId xmlns:p14="http://schemas.microsoft.com/office/powerpoint/2010/main" val="68251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010"/>
                                        </p:tgtEl>
                                        <p:attrNameLst>
                                          <p:attrName>style.visibility</p:attrName>
                                        </p:attrNameLst>
                                      </p:cBhvr>
                                      <p:to>
                                        <p:strVal val="visible"/>
                                      </p:to>
                                    </p:set>
                                    <p:animEffect transition="in" filter="fade">
                                      <p:cBhvr>
                                        <p:cTn id="7" dur="500"/>
                                        <p:tgtEl>
                                          <p:spTgt spid="1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972"/>
        <p:cNvGrpSpPr/>
        <p:nvPr/>
      </p:nvGrpSpPr>
      <p:grpSpPr>
        <a:xfrm>
          <a:off x="0" y="0"/>
          <a:ext cx="0" cy="0"/>
          <a:chOff x="0" y="0"/>
          <a:chExt cx="0" cy="0"/>
        </a:xfrm>
      </p:grpSpPr>
      <p:sp>
        <p:nvSpPr>
          <p:cNvPr id="973" name="Google Shape;973;p198"/>
          <p:cNvSpPr/>
          <p:nvPr/>
        </p:nvSpPr>
        <p:spPr>
          <a:xfrm>
            <a:off x="0" y="43543"/>
            <a:ext cx="12119428" cy="6771203"/>
          </a:xfrm>
          <a:prstGeom prst="rect">
            <a:avLst/>
          </a:prstGeom>
          <a:noFill/>
          <a:ln w="155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74" name="Google Shape;974;p198"/>
          <p:cNvSpPr txBox="1"/>
          <p:nvPr/>
        </p:nvSpPr>
        <p:spPr>
          <a:xfrm>
            <a:off x="5416589" y="1951466"/>
            <a:ext cx="6251539" cy="2424888"/>
          </a:xfrm>
          <a:prstGeom prst="rect">
            <a:avLst/>
          </a:prstGeom>
          <a:noFill/>
          <a:ln>
            <a:noFill/>
          </a:ln>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Clr>
                <a:srgbClr val="FFFFFF"/>
              </a:buClr>
              <a:buSzPts val="6480"/>
              <a:buFont typeface="Raleway"/>
              <a:buNone/>
            </a:pPr>
            <a:r>
              <a:rPr lang="en-US" sz="3600" b="1" dirty="0">
                <a:solidFill>
                  <a:srgbClr val="FFFFFF"/>
                </a:solidFill>
                <a:latin typeface="Times New Roman" panose="02020603050405020304" pitchFamily="18" charset="0"/>
                <a:cs typeface="Times New Roman" panose="02020603050405020304" pitchFamily="18" charset="0"/>
                <a:sym typeface="Raleway"/>
              </a:rPr>
              <a:t>L</a:t>
            </a:r>
            <a:r>
              <a:rPr lang="en-GB" sz="3600" b="1" dirty="0">
                <a:solidFill>
                  <a:srgbClr val="FFFFFF"/>
                </a:solidFill>
                <a:latin typeface="Times New Roman" panose="02020603050405020304" pitchFamily="18" charset="0"/>
                <a:cs typeface="Times New Roman" panose="02020603050405020304" pitchFamily="18" charset="0"/>
                <a:sym typeface="Raleway"/>
              </a:rPr>
              <a:t>ong term goal &amp; major application</a:t>
            </a:r>
            <a:endParaRPr sz="3600" dirty="0">
              <a:latin typeface="Times New Roman" panose="02020603050405020304" pitchFamily="18" charset="0"/>
              <a:cs typeface="Times New Roman" panose="02020603050405020304" pitchFamily="18" charset="0"/>
            </a:endParaRPr>
          </a:p>
        </p:txBody>
      </p:sp>
      <p:sp>
        <p:nvSpPr>
          <p:cNvPr id="975" name="Google Shape;975;p198"/>
          <p:cNvSpPr txBox="1"/>
          <p:nvPr/>
        </p:nvSpPr>
        <p:spPr>
          <a:xfrm>
            <a:off x="1400381" y="1551685"/>
            <a:ext cx="3564909" cy="4445992"/>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FFFFFF"/>
              </a:buClr>
              <a:buSzPts val="3200"/>
              <a:buFont typeface="Noto Sans Symbols"/>
              <a:buChar char="✔"/>
            </a:pPr>
            <a:r>
              <a:rPr lang="en-GB" sz="2400" i="0" u="none" strike="noStrike" cap="none" dirty="0">
                <a:solidFill>
                  <a:srgbClr val="FFFFFF"/>
                </a:solidFill>
                <a:latin typeface="Times New Roman" panose="02020603050405020304" pitchFamily="18" charset="0"/>
                <a:ea typeface="Raleway"/>
                <a:cs typeface="Times New Roman" panose="02020603050405020304" pitchFamily="18" charset="0"/>
                <a:sym typeface="Raleway"/>
              </a:rPr>
              <a:t>Music Playback</a:t>
            </a:r>
          </a:p>
          <a:p>
            <a:pPr marL="285750" marR="0" lvl="0" indent="-285750" algn="l" rtl="0">
              <a:lnSpc>
                <a:spcPct val="100000"/>
              </a:lnSpc>
              <a:spcBef>
                <a:spcPts val="0"/>
              </a:spcBef>
              <a:spcAft>
                <a:spcPts val="0"/>
              </a:spcAft>
              <a:buClr>
                <a:srgbClr val="FFFFFF"/>
              </a:buClr>
              <a:buSzPts val="3200"/>
              <a:buFont typeface="Noto Sans Symbols"/>
              <a:buChar char="✔"/>
            </a:pPr>
            <a:r>
              <a:rPr lang="en-GB" sz="2400" dirty="0">
                <a:solidFill>
                  <a:srgbClr val="FFFFFF"/>
                </a:solidFill>
                <a:latin typeface="Times New Roman" panose="02020603050405020304" pitchFamily="18" charset="0"/>
                <a:ea typeface="Raleway"/>
                <a:cs typeface="Times New Roman" panose="02020603050405020304" pitchFamily="18" charset="0"/>
                <a:sym typeface="Raleway"/>
              </a:rPr>
              <a:t>Music Library management</a:t>
            </a:r>
          </a:p>
          <a:p>
            <a:pPr marL="285750" marR="0" lvl="0" indent="-285750" algn="l" rtl="0">
              <a:lnSpc>
                <a:spcPct val="100000"/>
              </a:lnSpc>
              <a:spcBef>
                <a:spcPts val="0"/>
              </a:spcBef>
              <a:spcAft>
                <a:spcPts val="0"/>
              </a:spcAft>
              <a:buClr>
                <a:srgbClr val="FFFFFF"/>
              </a:buClr>
              <a:buSzPts val="3200"/>
              <a:buFont typeface="Noto Sans Symbols"/>
              <a:buChar char="✔"/>
            </a:pPr>
            <a:r>
              <a:rPr lang="en-GB" sz="2400" i="0" u="none" strike="noStrike" cap="none" dirty="0">
                <a:solidFill>
                  <a:srgbClr val="FFFFFF"/>
                </a:solidFill>
                <a:latin typeface="Times New Roman" panose="02020603050405020304" pitchFamily="18" charset="0"/>
                <a:ea typeface="Raleway"/>
                <a:cs typeface="Times New Roman" panose="02020603050405020304" pitchFamily="18" charset="0"/>
                <a:sym typeface="Raleway"/>
              </a:rPr>
              <a:t>User Interface</a:t>
            </a:r>
          </a:p>
          <a:p>
            <a:pPr marL="285750" marR="0" lvl="0" indent="-285750" algn="l" rtl="0">
              <a:lnSpc>
                <a:spcPct val="100000"/>
              </a:lnSpc>
              <a:spcBef>
                <a:spcPts val="0"/>
              </a:spcBef>
              <a:spcAft>
                <a:spcPts val="0"/>
              </a:spcAft>
              <a:buClr>
                <a:srgbClr val="FFFFFF"/>
              </a:buClr>
              <a:buSzPts val="3200"/>
              <a:buFont typeface="Noto Sans Symbols"/>
              <a:buChar char="✔"/>
            </a:pPr>
            <a:r>
              <a:rPr lang="en-GB" sz="2400" dirty="0">
                <a:solidFill>
                  <a:srgbClr val="FFFFFF"/>
                </a:solidFill>
                <a:latin typeface="Times New Roman" panose="02020603050405020304" pitchFamily="18" charset="0"/>
                <a:ea typeface="Raleway"/>
                <a:cs typeface="Times New Roman" panose="02020603050405020304" pitchFamily="18" charset="0"/>
                <a:sym typeface="Raleway"/>
              </a:rPr>
              <a:t>Audio Equalization</a:t>
            </a:r>
          </a:p>
          <a:p>
            <a:pPr marL="285750" marR="0" lvl="0" indent="-285750" algn="l" rtl="0">
              <a:lnSpc>
                <a:spcPct val="100000"/>
              </a:lnSpc>
              <a:spcBef>
                <a:spcPts val="0"/>
              </a:spcBef>
              <a:spcAft>
                <a:spcPts val="0"/>
              </a:spcAft>
              <a:buClr>
                <a:srgbClr val="FFFFFF"/>
              </a:buClr>
              <a:buSzPts val="3200"/>
              <a:buFont typeface="Noto Sans Symbols"/>
              <a:buChar char="✔"/>
            </a:pPr>
            <a:r>
              <a:rPr lang="en-GB" sz="2400" i="0" u="none" strike="noStrike" cap="none" dirty="0">
                <a:solidFill>
                  <a:srgbClr val="FFFFFF"/>
                </a:solidFill>
                <a:latin typeface="Times New Roman" panose="02020603050405020304" pitchFamily="18" charset="0"/>
                <a:ea typeface="Raleway"/>
                <a:cs typeface="Times New Roman" panose="02020603050405020304" pitchFamily="18" charset="0"/>
                <a:sym typeface="Raleway"/>
              </a:rPr>
              <a:t>Cross platform Compatibility</a:t>
            </a:r>
          </a:p>
          <a:p>
            <a:pPr marL="285750" marR="0" lvl="0" indent="-285750" algn="l" rtl="0">
              <a:lnSpc>
                <a:spcPct val="100000"/>
              </a:lnSpc>
              <a:spcBef>
                <a:spcPts val="0"/>
              </a:spcBef>
              <a:spcAft>
                <a:spcPts val="0"/>
              </a:spcAft>
              <a:buClr>
                <a:srgbClr val="FFFFFF"/>
              </a:buClr>
              <a:buSzPts val="3200"/>
              <a:buFont typeface="Noto Sans Symbols"/>
              <a:buChar char="✔"/>
            </a:pPr>
            <a:r>
              <a:rPr lang="en-GB" sz="2400" dirty="0">
                <a:solidFill>
                  <a:srgbClr val="FFFFFF"/>
                </a:solidFill>
                <a:latin typeface="Times New Roman" panose="02020603050405020304" pitchFamily="18" charset="0"/>
                <a:ea typeface="Raleway"/>
                <a:cs typeface="Times New Roman" panose="02020603050405020304" pitchFamily="18" charset="0"/>
                <a:sym typeface="Raleway"/>
              </a:rPr>
              <a:t>Media Control</a:t>
            </a:r>
            <a:endParaRPr sz="2400" i="0" u="none" strike="noStrike" cap="none" dirty="0">
              <a:solidFill>
                <a:srgbClr val="FFFFFF"/>
              </a:solidFill>
              <a:latin typeface="Times New Roman" panose="02020603050405020304" pitchFamily="18" charset="0"/>
              <a:ea typeface="Raleway"/>
              <a:cs typeface="Times New Roman" panose="02020603050405020304" pitchFamily="18" charset="0"/>
              <a:sym typeface="Raleway"/>
            </a:endParaRPr>
          </a:p>
        </p:txBody>
      </p:sp>
      <p:pic>
        <p:nvPicPr>
          <p:cNvPr id="2" name="Picture 1" descr="Logo&#10;&#10;Description automatically generated with low confidence">
            <a:extLst>
              <a:ext uri="{FF2B5EF4-FFF2-40B4-BE49-F238E27FC236}">
                <a16:creationId xmlns:a16="http://schemas.microsoft.com/office/drawing/2014/main" id="{B0AF0632-3239-7987-1DB6-BBF1BE562361}"/>
              </a:ext>
            </a:extLst>
          </p:cNvPr>
          <p:cNvPicPr>
            <a:picLocks noChangeAspect="1"/>
          </p:cNvPicPr>
          <p:nvPr/>
        </p:nvPicPr>
        <p:blipFill>
          <a:blip r:embed="rId3"/>
          <a:stretch>
            <a:fillRect/>
          </a:stretch>
        </p:blipFill>
        <p:spPr>
          <a:xfrm>
            <a:off x="8250845" y="5466358"/>
            <a:ext cx="3636356" cy="11543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973"/>
                                        </p:tgtEl>
                                        <p:attrNameLst>
                                          <p:attrName>style.visibility</p:attrName>
                                        </p:attrNameLst>
                                      </p:cBhvr>
                                      <p:to>
                                        <p:strVal val="visible"/>
                                      </p:to>
                                    </p:set>
                                    <p:animEffect transition="in" filter="fade">
                                      <p:cBhvr>
                                        <p:cTn id="7" dur="500"/>
                                        <p:tgtEl>
                                          <p:spTgt spid="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 name="Shape 986"/>
        <p:cNvGrpSpPr/>
        <p:nvPr/>
      </p:nvGrpSpPr>
      <p:grpSpPr>
        <a:xfrm>
          <a:off x="0" y="0"/>
          <a:ext cx="0" cy="0"/>
          <a:chOff x="0" y="0"/>
          <a:chExt cx="0" cy="0"/>
        </a:xfrm>
      </p:grpSpPr>
      <p:sp>
        <p:nvSpPr>
          <p:cNvPr id="987" name="Google Shape;987;p199"/>
          <p:cNvSpPr/>
          <p:nvPr/>
        </p:nvSpPr>
        <p:spPr>
          <a:xfrm>
            <a:off x="0" y="43543"/>
            <a:ext cx="12119428" cy="6771203"/>
          </a:xfrm>
          <a:prstGeom prst="rect">
            <a:avLst/>
          </a:prstGeom>
          <a:noFill/>
          <a:ln w="155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90" name="Google Shape;990;p199"/>
          <p:cNvSpPr txBox="1"/>
          <p:nvPr/>
        </p:nvSpPr>
        <p:spPr>
          <a:xfrm>
            <a:off x="621103" y="1777076"/>
            <a:ext cx="6051150" cy="3970318"/>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FFFFFF"/>
              </a:buClr>
              <a:buSzPts val="3200"/>
              <a:buFont typeface="Noto Sans Symbols"/>
              <a:buChar char="✔"/>
            </a:pPr>
            <a:endParaRPr lang="en-US" sz="1800" b="1" i="0" u="none" strike="noStrike" cap="none" dirty="0">
              <a:solidFill>
                <a:srgbClr val="FFFFFF"/>
              </a:solidFill>
              <a:latin typeface="Raleway"/>
              <a:ea typeface="Raleway"/>
              <a:cs typeface="Raleway"/>
              <a:sym typeface="Raleway"/>
            </a:endParaRPr>
          </a:p>
          <a:p>
            <a:pPr marL="285750" marR="0" lvl="0" indent="-285750" algn="l" rtl="0">
              <a:lnSpc>
                <a:spcPct val="100000"/>
              </a:lnSpc>
              <a:spcBef>
                <a:spcPts val="0"/>
              </a:spcBef>
              <a:spcAft>
                <a:spcPts val="0"/>
              </a:spcAft>
              <a:buClr>
                <a:srgbClr val="FFFFFF"/>
              </a:buClr>
              <a:buSzPts val="3200"/>
              <a:buFont typeface="Noto Sans Symbols"/>
              <a:buChar char="✔"/>
            </a:pPr>
            <a:endParaRPr lang="en-US" sz="1800" b="1" dirty="0">
              <a:solidFill>
                <a:srgbClr val="FFFFFF"/>
              </a:solidFill>
              <a:latin typeface="Raleway"/>
              <a:ea typeface="Raleway"/>
              <a:cs typeface="Raleway"/>
              <a:sym typeface="Raleway"/>
            </a:endParaRPr>
          </a:p>
          <a:p>
            <a:pPr marL="285750" marR="0" lvl="0" indent="-285750" algn="l" rtl="0">
              <a:lnSpc>
                <a:spcPct val="100000"/>
              </a:lnSpc>
              <a:spcBef>
                <a:spcPts val="0"/>
              </a:spcBef>
              <a:spcAft>
                <a:spcPts val="0"/>
              </a:spcAft>
              <a:buClr>
                <a:srgbClr val="FFFFFF"/>
              </a:buClr>
              <a:buSzPts val="3200"/>
              <a:buFont typeface="Noto Sans Symbols"/>
              <a:buChar char="✔"/>
            </a:pPr>
            <a:endParaRPr lang="en-US" sz="1800" b="1" i="0" u="none" strike="noStrike" cap="none" dirty="0">
              <a:solidFill>
                <a:srgbClr val="FFFFFF"/>
              </a:solidFill>
              <a:latin typeface="Raleway"/>
              <a:ea typeface="Raleway"/>
              <a:cs typeface="Raleway"/>
              <a:sym typeface="Raleway"/>
            </a:endParaRPr>
          </a:p>
          <a:p>
            <a:pPr marR="0" lvl="0" algn="l" rtl="0">
              <a:lnSpc>
                <a:spcPct val="100000"/>
              </a:lnSpc>
              <a:spcBef>
                <a:spcPts val="0"/>
              </a:spcBef>
              <a:spcAft>
                <a:spcPts val="0"/>
              </a:spcAft>
              <a:buClr>
                <a:srgbClr val="FFFFFF"/>
              </a:buClr>
              <a:buSzPts val="3200"/>
            </a:pPr>
            <a:endParaRPr lang="en-US" sz="1800" b="1" dirty="0">
              <a:solidFill>
                <a:srgbClr val="FFFFFF"/>
              </a:solidFill>
              <a:latin typeface="Raleway"/>
              <a:ea typeface="Raleway"/>
              <a:cs typeface="Raleway"/>
              <a:sym typeface="Raleway"/>
            </a:endParaRPr>
          </a:p>
          <a:p>
            <a:pPr marL="285750" marR="0" lvl="0" indent="-285750" algn="l" rtl="0">
              <a:lnSpc>
                <a:spcPct val="100000"/>
              </a:lnSpc>
              <a:spcBef>
                <a:spcPts val="0"/>
              </a:spcBef>
              <a:spcAft>
                <a:spcPts val="0"/>
              </a:spcAft>
              <a:buClr>
                <a:srgbClr val="FFFFFF"/>
              </a:buClr>
              <a:buSzPts val="3200"/>
              <a:buFont typeface="Noto Sans Symbols"/>
              <a:buChar char="✔"/>
            </a:pPr>
            <a:r>
              <a:rPr lang="en-US" sz="2400" dirty="0">
                <a:solidFill>
                  <a:srgbClr val="FFFFFF"/>
                </a:solidFill>
                <a:latin typeface="Times New Roman" panose="02020603050405020304" pitchFamily="18" charset="0"/>
                <a:ea typeface="Raleway"/>
                <a:cs typeface="Times New Roman" panose="02020603050405020304" pitchFamily="18" charset="0"/>
                <a:sym typeface="Raleway"/>
              </a:rPr>
              <a:t>Tkinter</a:t>
            </a:r>
          </a:p>
          <a:p>
            <a:pPr marL="285750" marR="0" lvl="0" indent="-285750" algn="l" rtl="0">
              <a:lnSpc>
                <a:spcPct val="100000"/>
              </a:lnSpc>
              <a:spcBef>
                <a:spcPts val="0"/>
              </a:spcBef>
              <a:spcAft>
                <a:spcPts val="0"/>
              </a:spcAft>
              <a:buClr>
                <a:srgbClr val="FFFFFF"/>
              </a:buClr>
              <a:buSzPts val="3200"/>
              <a:buFont typeface="Noto Sans Symbols"/>
              <a:buChar char="✔"/>
            </a:pPr>
            <a:r>
              <a:rPr lang="en-US" sz="2400" dirty="0">
                <a:solidFill>
                  <a:srgbClr val="FFFFFF"/>
                </a:solidFill>
                <a:latin typeface="Times New Roman" panose="02020603050405020304" pitchFamily="18" charset="0"/>
                <a:ea typeface="Raleway"/>
                <a:cs typeface="Times New Roman" panose="02020603050405020304" pitchFamily="18" charset="0"/>
                <a:sym typeface="Raleway"/>
              </a:rPr>
              <a:t>os</a:t>
            </a:r>
          </a:p>
          <a:p>
            <a:pPr marL="285750" marR="0" lvl="0" indent="-285750" algn="l" rtl="0">
              <a:lnSpc>
                <a:spcPct val="100000"/>
              </a:lnSpc>
              <a:spcBef>
                <a:spcPts val="0"/>
              </a:spcBef>
              <a:spcAft>
                <a:spcPts val="0"/>
              </a:spcAft>
              <a:buClr>
                <a:srgbClr val="FFFFFF"/>
              </a:buClr>
              <a:buSzPts val="3200"/>
              <a:buFont typeface="Noto Sans Symbols"/>
              <a:buChar char="✔"/>
            </a:pPr>
            <a:r>
              <a:rPr lang="en-US" sz="2400" i="0" u="none" strike="noStrike" cap="none" dirty="0">
                <a:solidFill>
                  <a:srgbClr val="FFFFFF"/>
                </a:solidFill>
                <a:latin typeface="Times New Roman" panose="02020603050405020304" pitchFamily="18" charset="0"/>
                <a:ea typeface="Raleway"/>
                <a:cs typeface="Times New Roman" panose="02020603050405020304" pitchFamily="18" charset="0"/>
                <a:sym typeface="Raleway"/>
              </a:rPr>
              <a:t>Pygame</a:t>
            </a:r>
          </a:p>
          <a:p>
            <a:pPr marL="285750" marR="0" lvl="0" indent="-285750" algn="l" rtl="0">
              <a:lnSpc>
                <a:spcPct val="100000"/>
              </a:lnSpc>
              <a:spcBef>
                <a:spcPts val="0"/>
              </a:spcBef>
              <a:spcAft>
                <a:spcPts val="0"/>
              </a:spcAft>
              <a:buClr>
                <a:srgbClr val="FFFFFF"/>
              </a:buClr>
              <a:buSzPts val="3200"/>
              <a:buFont typeface="Noto Sans Symbols"/>
              <a:buChar char="✔"/>
            </a:pPr>
            <a:r>
              <a:rPr lang="en-US" sz="2400" dirty="0">
                <a:solidFill>
                  <a:srgbClr val="FFFFFF"/>
                </a:solidFill>
                <a:latin typeface="Times New Roman" panose="02020603050405020304" pitchFamily="18" charset="0"/>
                <a:ea typeface="Raleway"/>
                <a:cs typeface="Times New Roman" panose="02020603050405020304" pitchFamily="18" charset="0"/>
                <a:sym typeface="Raleway"/>
              </a:rPr>
              <a:t>Pydub</a:t>
            </a:r>
          </a:p>
          <a:p>
            <a:pPr marL="285750" marR="0" lvl="0" indent="-285750" algn="l" rtl="0">
              <a:lnSpc>
                <a:spcPct val="100000"/>
              </a:lnSpc>
              <a:spcBef>
                <a:spcPts val="0"/>
              </a:spcBef>
              <a:spcAft>
                <a:spcPts val="0"/>
              </a:spcAft>
              <a:buClr>
                <a:srgbClr val="FFFFFF"/>
              </a:buClr>
              <a:buSzPts val="3200"/>
              <a:buFont typeface="Noto Sans Symbols"/>
              <a:buChar char="✔"/>
            </a:pPr>
            <a:r>
              <a:rPr lang="en-US" sz="2400" dirty="0">
                <a:solidFill>
                  <a:srgbClr val="FFFFFF"/>
                </a:solidFill>
                <a:latin typeface="Times New Roman" panose="02020603050405020304" pitchFamily="18" charset="0"/>
                <a:ea typeface="Raleway"/>
                <a:cs typeface="Times New Roman" panose="02020603050405020304" pitchFamily="18" charset="0"/>
                <a:sym typeface="Raleway"/>
              </a:rPr>
              <a:t>PIL </a:t>
            </a:r>
          </a:p>
          <a:p>
            <a:pPr marL="285750" marR="0" lvl="0" indent="-285750" algn="l" rtl="0">
              <a:lnSpc>
                <a:spcPct val="100000"/>
              </a:lnSpc>
              <a:spcBef>
                <a:spcPts val="0"/>
              </a:spcBef>
              <a:spcAft>
                <a:spcPts val="0"/>
              </a:spcAft>
              <a:buClr>
                <a:srgbClr val="FFFFFF"/>
              </a:buClr>
              <a:buSzPts val="3200"/>
              <a:buFont typeface="Noto Sans Symbols"/>
              <a:buChar char="✔"/>
            </a:pPr>
            <a:endParaRPr lang="en-US" sz="3200" b="1" i="0" u="none" strike="noStrike" cap="none" dirty="0">
              <a:solidFill>
                <a:srgbClr val="FFFFFF"/>
              </a:solidFill>
              <a:latin typeface="Raleway"/>
              <a:ea typeface="Raleway"/>
              <a:cs typeface="Raleway"/>
              <a:sym typeface="Raleway"/>
            </a:endParaRPr>
          </a:p>
          <a:p>
            <a:pPr marL="0" marR="0" lvl="0" indent="0" algn="l" rtl="0">
              <a:lnSpc>
                <a:spcPct val="100000"/>
              </a:lnSpc>
              <a:spcBef>
                <a:spcPts val="0"/>
              </a:spcBef>
              <a:spcAft>
                <a:spcPts val="0"/>
              </a:spcAft>
              <a:buClr>
                <a:srgbClr val="E5E5E5"/>
              </a:buClr>
              <a:buSzPts val="1800"/>
              <a:buFont typeface="Raleway"/>
              <a:buNone/>
            </a:pPr>
            <a:endParaRPr sz="1800" b="0" i="0" u="none" strike="noStrike" cap="none" dirty="0">
              <a:solidFill>
                <a:srgbClr val="E5E5E5"/>
              </a:solidFill>
              <a:latin typeface="Raleway"/>
              <a:ea typeface="Raleway"/>
              <a:cs typeface="Raleway"/>
              <a:sym typeface="Raleway"/>
            </a:endParaRPr>
          </a:p>
        </p:txBody>
      </p:sp>
      <p:sp>
        <p:nvSpPr>
          <p:cNvPr id="991" name="Google Shape;991;p199"/>
          <p:cNvSpPr txBox="1"/>
          <p:nvPr/>
        </p:nvSpPr>
        <p:spPr>
          <a:xfrm>
            <a:off x="710989" y="961382"/>
            <a:ext cx="8682214" cy="686763"/>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Clr>
                <a:srgbClr val="FFFFFF"/>
              </a:buClr>
              <a:buSzPts val="4995"/>
              <a:buFont typeface="Raleway"/>
              <a:buNone/>
            </a:pPr>
            <a:r>
              <a:rPr lang="en-US" sz="3600" b="1" dirty="0">
                <a:solidFill>
                  <a:srgbClr val="FFFFFF"/>
                </a:solidFill>
                <a:latin typeface="Times New Roman" panose="02020603050405020304" pitchFamily="18" charset="0"/>
                <a:ea typeface="Raleway"/>
                <a:cs typeface="Times New Roman" panose="02020603050405020304" pitchFamily="18" charset="0"/>
                <a:sym typeface="Raleway"/>
              </a:rPr>
              <a:t>L</a:t>
            </a:r>
            <a:r>
              <a:rPr lang="en-GB" sz="3600" b="1" dirty="0">
                <a:solidFill>
                  <a:srgbClr val="FFFFFF"/>
                </a:solidFill>
                <a:latin typeface="Times New Roman" panose="02020603050405020304" pitchFamily="18" charset="0"/>
                <a:ea typeface="Raleway"/>
                <a:cs typeface="Times New Roman" panose="02020603050405020304" pitchFamily="18" charset="0"/>
                <a:sym typeface="Raleway"/>
              </a:rPr>
              <a:t>ibraries &amp; Modules </a:t>
            </a:r>
            <a:endParaRPr sz="3600" b="1" i="0" u="none" strike="noStrike" cap="none" dirty="0">
              <a:solidFill>
                <a:srgbClr val="FFFFFF"/>
              </a:solidFill>
              <a:latin typeface="Times New Roman" panose="02020603050405020304" pitchFamily="18" charset="0"/>
              <a:ea typeface="Raleway"/>
              <a:cs typeface="Times New Roman" panose="02020603050405020304" pitchFamily="18" charset="0"/>
              <a:sym typeface="Raleway"/>
            </a:endParaRPr>
          </a:p>
        </p:txBody>
      </p:sp>
      <p:pic>
        <p:nvPicPr>
          <p:cNvPr id="992" name="Google Shape;992;p199" descr="A picture containing object&#10;&#10;Description automatically generated"/>
          <p:cNvPicPr preferRelativeResize="0">
            <a:picLocks noGrp="1"/>
          </p:cNvPicPr>
          <p:nvPr>
            <p:ph type="pic" idx="2"/>
          </p:nvPr>
        </p:nvPicPr>
        <p:blipFill rotWithShape="1">
          <a:blip r:embed="rId3">
            <a:alphaModFix/>
          </a:blip>
          <a:srcRect t="3640" b="3640"/>
          <a:stretch/>
        </p:blipFill>
        <p:spPr>
          <a:xfrm>
            <a:off x="6807838" y="441608"/>
            <a:ext cx="5036457" cy="4669215"/>
          </a:xfrm>
          <a:prstGeom prst="rect">
            <a:avLst/>
          </a:prstGeom>
          <a:noFill/>
          <a:ln>
            <a:noFill/>
          </a:ln>
        </p:spPr>
      </p:pic>
      <p:pic>
        <p:nvPicPr>
          <p:cNvPr id="2" name="Picture 1" descr="Logo&#10;&#10;Description automatically generated with low confidence">
            <a:extLst>
              <a:ext uri="{FF2B5EF4-FFF2-40B4-BE49-F238E27FC236}">
                <a16:creationId xmlns:a16="http://schemas.microsoft.com/office/drawing/2014/main" id="{4F853AEB-352E-1D3B-7086-69E6B49D0306}"/>
              </a:ext>
            </a:extLst>
          </p:cNvPr>
          <p:cNvPicPr>
            <a:picLocks noChangeAspect="1"/>
          </p:cNvPicPr>
          <p:nvPr/>
        </p:nvPicPr>
        <p:blipFill>
          <a:blip r:embed="rId4"/>
          <a:stretch>
            <a:fillRect/>
          </a:stretch>
        </p:blipFill>
        <p:spPr>
          <a:xfrm>
            <a:off x="7768655" y="5369442"/>
            <a:ext cx="4075640" cy="12937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987"/>
                                        </p:tgtEl>
                                        <p:attrNameLst>
                                          <p:attrName>style.visibility</p:attrName>
                                        </p:attrNameLst>
                                      </p:cBhvr>
                                      <p:to>
                                        <p:strVal val="visible"/>
                                      </p:to>
                                    </p:set>
                                    <p:animEffect transition="in" filter="fade">
                                      <p:cBhvr>
                                        <p:cTn id="7" dur="500"/>
                                        <p:tgtEl>
                                          <p:spTgt spid="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 name="Shape 998"/>
        <p:cNvGrpSpPr/>
        <p:nvPr/>
      </p:nvGrpSpPr>
      <p:grpSpPr>
        <a:xfrm>
          <a:off x="0" y="0"/>
          <a:ext cx="0" cy="0"/>
          <a:chOff x="0" y="0"/>
          <a:chExt cx="0" cy="0"/>
        </a:xfrm>
      </p:grpSpPr>
      <p:sp>
        <p:nvSpPr>
          <p:cNvPr id="999" name="Google Shape;999;p200"/>
          <p:cNvSpPr/>
          <p:nvPr/>
        </p:nvSpPr>
        <p:spPr>
          <a:xfrm>
            <a:off x="0" y="43543"/>
            <a:ext cx="12119428" cy="6771203"/>
          </a:xfrm>
          <a:prstGeom prst="rect">
            <a:avLst/>
          </a:prstGeom>
          <a:noFill/>
          <a:ln w="155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000" name="Google Shape;1000;p200"/>
          <p:cNvPicPr preferRelativeResize="0">
            <a:picLocks noGrp="1"/>
          </p:cNvPicPr>
          <p:nvPr>
            <p:ph type="pic" idx="2"/>
          </p:nvPr>
        </p:nvPicPr>
        <p:blipFill rotWithShape="1">
          <a:blip r:embed="rId3">
            <a:alphaModFix/>
          </a:blip>
          <a:srcRect t="-5674" b="32716"/>
          <a:stretch/>
        </p:blipFill>
        <p:spPr>
          <a:xfrm>
            <a:off x="-1" y="5901070"/>
            <a:ext cx="12025423" cy="956929"/>
          </a:xfrm>
          <a:prstGeom prst="rect">
            <a:avLst/>
          </a:prstGeom>
          <a:noFill/>
          <a:ln>
            <a:noFill/>
          </a:ln>
        </p:spPr>
      </p:pic>
      <p:sp>
        <p:nvSpPr>
          <p:cNvPr id="1003" name="Google Shape;1003;p200"/>
          <p:cNvSpPr txBox="1"/>
          <p:nvPr/>
        </p:nvSpPr>
        <p:spPr>
          <a:xfrm>
            <a:off x="404037" y="1402733"/>
            <a:ext cx="11269694" cy="40943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FFFFFF"/>
              </a:buClr>
              <a:buSzPts val="3200"/>
              <a:buFont typeface="Noto Sans Symbols"/>
              <a:buChar char="✔"/>
            </a:pPr>
            <a:r>
              <a:rPr lang="en-US" sz="2400" i="0" u="none" strike="noStrike" cap="none" dirty="0">
                <a:solidFill>
                  <a:srgbClr val="FFFFFF"/>
                </a:solidFill>
                <a:latin typeface="Times New Roman" panose="02020603050405020304" pitchFamily="18" charset="0"/>
                <a:ea typeface="Raleway"/>
                <a:cs typeface="Times New Roman" panose="02020603050405020304" pitchFamily="18" charset="0"/>
                <a:sym typeface="Raleway"/>
              </a:rPr>
              <a:t>Pygame is a game development toolkit for producing 2D games and multimedia applications.</a:t>
            </a:r>
            <a:endParaRPr lang="en-US" sz="2400" dirty="0">
              <a:solidFill>
                <a:srgbClr val="FFFFFF"/>
              </a:solidFill>
              <a:latin typeface="Times New Roman" panose="02020603050405020304" pitchFamily="18" charset="0"/>
              <a:ea typeface="Raleway"/>
              <a:cs typeface="Times New Roman" panose="02020603050405020304" pitchFamily="18" charset="0"/>
              <a:sym typeface="Raleway"/>
            </a:endParaRPr>
          </a:p>
          <a:p>
            <a:pPr marL="285750" marR="0" lvl="0" indent="-285750" algn="l" rtl="0">
              <a:lnSpc>
                <a:spcPct val="100000"/>
              </a:lnSpc>
              <a:spcBef>
                <a:spcPts val="0"/>
              </a:spcBef>
              <a:spcAft>
                <a:spcPts val="0"/>
              </a:spcAft>
              <a:buClr>
                <a:srgbClr val="FFFFFF"/>
              </a:buClr>
              <a:buSzPts val="3200"/>
              <a:buFont typeface="Noto Sans Symbols"/>
              <a:buChar char="✔"/>
            </a:pPr>
            <a:r>
              <a:rPr lang="en-US" sz="2400" i="0" u="none" strike="noStrike" cap="none" dirty="0">
                <a:solidFill>
                  <a:srgbClr val="FFFFFF"/>
                </a:solidFill>
                <a:latin typeface="Times New Roman" panose="02020603050405020304" pitchFamily="18" charset="0"/>
                <a:ea typeface="Raleway"/>
                <a:cs typeface="Times New Roman" panose="02020603050405020304" pitchFamily="18" charset="0"/>
                <a:sym typeface="Raleway"/>
              </a:rPr>
              <a:t>Tkinter is a GUI library for creating desktop applications with graphical user interfaces this is inbuilt module in the python and no requirement is needed for installation. It’s a standard library.</a:t>
            </a:r>
          </a:p>
          <a:p>
            <a:pPr marL="285750" marR="0" lvl="0" indent="-285750" algn="l" rtl="0">
              <a:lnSpc>
                <a:spcPct val="100000"/>
              </a:lnSpc>
              <a:spcBef>
                <a:spcPts val="0"/>
              </a:spcBef>
              <a:spcAft>
                <a:spcPts val="0"/>
              </a:spcAft>
              <a:buClr>
                <a:srgbClr val="FFFFFF"/>
              </a:buClr>
              <a:buSzPts val="3200"/>
              <a:buFont typeface="Noto Sans Symbols"/>
              <a:buChar char="✔"/>
            </a:pPr>
            <a:r>
              <a:rPr lang="en-US" sz="2400" i="0" u="none" strike="noStrike" cap="none" dirty="0">
                <a:solidFill>
                  <a:srgbClr val="FFFFFF"/>
                </a:solidFill>
                <a:latin typeface="Times New Roman" panose="02020603050405020304" pitchFamily="18" charset="0"/>
                <a:ea typeface="Raleway"/>
                <a:cs typeface="Times New Roman" panose="02020603050405020304" pitchFamily="18" charset="0"/>
                <a:sym typeface="Raleway"/>
              </a:rPr>
              <a:t>Pydub is an audio processing library for reading, modifying, and exporting audio files in Python. Its a function that is used to manipulate, read &amp; export audio files in various formats. This library function allows developers to slicing, concatenating and exporting. </a:t>
            </a:r>
          </a:p>
        </p:txBody>
      </p:sp>
      <p:sp>
        <p:nvSpPr>
          <p:cNvPr id="1004" name="Google Shape;1004;p200"/>
          <p:cNvSpPr txBox="1"/>
          <p:nvPr/>
        </p:nvSpPr>
        <p:spPr>
          <a:xfrm>
            <a:off x="518269" y="457200"/>
            <a:ext cx="8682214" cy="74427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FFFFFF"/>
              </a:buClr>
              <a:buSzPts val="5000"/>
              <a:buFont typeface="Raleway"/>
              <a:buNone/>
            </a:pPr>
            <a:r>
              <a:rPr lang="en-GB" sz="3600" b="1" dirty="0">
                <a:solidFill>
                  <a:srgbClr val="FFFFFF"/>
                </a:solidFill>
                <a:latin typeface="Times New Roman" panose="02020603050405020304" pitchFamily="18" charset="0"/>
                <a:ea typeface="Raleway"/>
                <a:cs typeface="Times New Roman" panose="02020603050405020304" pitchFamily="18" charset="0"/>
                <a:sym typeface="Raleway"/>
              </a:rPr>
              <a:t>Modules Description</a:t>
            </a:r>
            <a:endParaRPr sz="3600" b="1" i="0" u="none" strike="noStrike" cap="none" dirty="0">
              <a:solidFill>
                <a:srgbClr val="FFFFFF"/>
              </a:solidFill>
              <a:latin typeface="Times New Roman" panose="02020603050405020304" pitchFamily="18" charset="0"/>
              <a:ea typeface="Raleway"/>
              <a:cs typeface="Times New Roman" panose="02020603050405020304" pitchFamily="18" charset="0"/>
              <a:sym typeface="Raleway"/>
            </a:endParaRPr>
          </a:p>
        </p:txBody>
      </p:sp>
      <p:pic>
        <p:nvPicPr>
          <p:cNvPr id="2" name="Picture 1" descr="Logo&#10;&#10;Description automatically generated with low confidence">
            <a:extLst>
              <a:ext uri="{FF2B5EF4-FFF2-40B4-BE49-F238E27FC236}">
                <a16:creationId xmlns:a16="http://schemas.microsoft.com/office/drawing/2014/main" id="{CAEFA98E-3BC5-A9A9-7FC7-E17E37E66438}"/>
              </a:ext>
            </a:extLst>
          </p:cNvPr>
          <p:cNvPicPr>
            <a:picLocks noChangeAspect="1"/>
          </p:cNvPicPr>
          <p:nvPr/>
        </p:nvPicPr>
        <p:blipFill>
          <a:blip r:embed="rId4"/>
          <a:stretch>
            <a:fillRect/>
          </a:stretch>
        </p:blipFill>
        <p:spPr>
          <a:xfrm>
            <a:off x="8240232" y="4808382"/>
            <a:ext cx="3656347" cy="11606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999"/>
                                        </p:tgtEl>
                                        <p:attrNameLst>
                                          <p:attrName>style.visibility</p:attrName>
                                        </p:attrNameLst>
                                      </p:cBhvr>
                                      <p:to>
                                        <p:strVal val="visible"/>
                                      </p:to>
                                    </p:set>
                                    <p:animEffect transition="in" filter="fade">
                                      <p:cBhvr>
                                        <p:cTn id="7" dur="500"/>
                                        <p:tgtEl>
                                          <p:spTgt spid="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 name="Shape 1009"/>
        <p:cNvGrpSpPr/>
        <p:nvPr/>
      </p:nvGrpSpPr>
      <p:grpSpPr>
        <a:xfrm>
          <a:off x="0" y="0"/>
          <a:ext cx="0" cy="0"/>
          <a:chOff x="0" y="0"/>
          <a:chExt cx="0" cy="0"/>
        </a:xfrm>
      </p:grpSpPr>
      <p:sp>
        <p:nvSpPr>
          <p:cNvPr id="1010" name="Google Shape;1010;p201"/>
          <p:cNvSpPr/>
          <p:nvPr/>
        </p:nvSpPr>
        <p:spPr>
          <a:xfrm>
            <a:off x="0" y="43543"/>
            <a:ext cx="12119428" cy="6771203"/>
          </a:xfrm>
          <a:prstGeom prst="rect">
            <a:avLst/>
          </a:prstGeom>
          <a:noFill/>
          <a:ln w="155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0" name="Google Shape;1000;p200">
            <a:extLst>
              <a:ext uri="{FF2B5EF4-FFF2-40B4-BE49-F238E27FC236}">
                <a16:creationId xmlns:a16="http://schemas.microsoft.com/office/drawing/2014/main" id="{39E59DA2-233F-0380-AE39-A4CC11152C94}"/>
              </a:ext>
            </a:extLst>
          </p:cNvPr>
          <p:cNvPicPr preferRelativeResize="0">
            <a:picLocks noGrp="1"/>
          </p:cNvPicPr>
          <p:nvPr>
            <p:ph type="pic" idx="2"/>
          </p:nvPr>
        </p:nvPicPr>
        <p:blipFill rotWithShape="1">
          <a:blip r:embed="rId3">
            <a:alphaModFix/>
          </a:blip>
          <a:srcRect t="-5674" b="32716"/>
          <a:stretch/>
        </p:blipFill>
        <p:spPr>
          <a:xfrm>
            <a:off x="-1" y="5901070"/>
            <a:ext cx="12025423" cy="956929"/>
          </a:xfrm>
          <a:prstGeom prst="rect">
            <a:avLst/>
          </a:prstGeom>
          <a:noFill/>
          <a:ln>
            <a:noFill/>
          </a:ln>
        </p:spPr>
      </p:pic>
      <p:pic>
        <p:nvPicPr>
          <p:cNvPr id="11" name="Picture 10" descr="Logo&#10;&#10;Description automatically generated with low confidence">
            <a:extLst>
              <a:ext uri="{FF2B5EF4-FFF2-40B4-BE49-F238E27FC236}">
                <a16:creationId xmlns:a16="http://schemas.microsoft.com/office/drawing/2014/main" id="{5B0196D2-CE42-F800-2298-BA0533B562B0}"/>
              </a:ext>
            </a:extLst>
          </p:cNvPr>
          <p:cNvPicPr>
            <a:picLocks noChangeAspect="1"/>
          </p:cNvPicPr>
          <p:nvPr/>
        </p:nvPicPr>
        <p:blipFill>
          <a:blip r:embed="rId4"/>
          <a:stretch>
            <a:fillRect/>
          </a:stretch>
        </p:blipFill>
        <p:spPr>
          <a:xfrm>
            <a:off x="8369075" y="4740401"/>
            <a:ext cx="3656347" cy="1160669"/>
          </a:xfrm>
          <a:prstGeom prst="rect">
            <a:avLst/>
          </a:prstGeom>
        </p:spPr>
      </p:pic>
      <p:sp>
        <p:nvSpPr>
          <p:cNvPr id="13" name="TextBox 12">
            <a:extLst>
              <a:ext uri="{FF2B5EF4-FFF2-40B4-BE49-F238E27FC236}">
                <a16:creationId xmlns:a16="http://schemas.microsoft.com/office/drawing/2014/main" id="{C02ECADC-ED37-FE10-A9AA-3052CF869A80}"/>
              </a:ext>
            </a:extLst>
          </p:cNvPr>
          <p:cNvSpPr txBox="1"/>
          <p:nvPr/>
        </p:nvSpPr>
        <p:spPr>
          <a:xfrm>
            <a:off x="744279" y="1244010"/>
            <a:ext cx="10356112" cy="3416320"/>
          </a:xfrm>
          <a:prstGeom prst="rect">
            <a:avLst/>
          </a:prstGeom>
          <a:noFill/>
        </p:spPr>
        <p:txBody>
          <a:bodyPr wrap="square">
            <a:spAutoFit/>
          </a:bodyPr>
          <a:lstStyle/>
          <a:p>
            <a:pPr marL="285750" marR="0" lvl="0" indent="-285750" algn="l" rtl="0">
              <a:lnSpc>
                <a:spcPct val="100000"/>
              </a:lnSpc>
              <a:spcBef>
                <a:spcPts val="0"/>
              </a:spcBef>
              <a:spcAft>
                <a:spcPts val="0"/>
              </a:spcAft>
              <a:buClr>
                <a:srgbClr val="FFFFFF"/>
              </a:buClr>
              <a:buSzPts val="3200"/>
              <a:buFont typeface="Noto Sans Symbols"/>
              <a:buChar char="✔"/>
            </a:pPr>
            <a:r>
              <a:rPr lang="en-US" sz="2400" b="1" i="0" u="none" strike="noStrike" cap="none" dirty="0">
                <a:solidFill>
                  <a:srgbClr val="FFFFFF"/>
                </a:solidFill>
                <a:latin typeface="Times New Roman" panose="02020603050405020304" pitchFamily="18" charset="0"/>
                <a:ea typeface="Raleway"/>
                <a:cs typeface="Times New Roman" panose="02020603050405020304" pitchFamily="18" charset="0"/>
                <a:sym typeface="Raleway"/>
              </a:rPr>
              <a:t>In order to communicate with the operating system, the os module is imported. In particular, it is used to extract a list of files from a directory and add them to the music player GUI's song list box.</a:t>
            </a:r>
          </a:p>
          <a:p>
            <a:pPr marL="285750" marR="0" lvl="0" indent="-285750" algn="l" rtl="0">
              <a:lnSpc>
                <a:spcPct val="100000"/>
              </a:lnSpc>
              <a:spcBef>
                <a:spcPts val="0"/>
              </a:spcBef>
              <a:spcAft>
                <a:spcPts val="0"/>
              </a:spcAft>
              <a:buClr>
                <a:srgbClr val="FFFFFF"/>
              </a:buClr>
              <a:buSzPts val="3200"/>
              <a:buFont typeface="Noto Sans Symbols"/>
              <a:buChar char="✔"/>
            </a:pPr>
            <a:r>
              <a:rPr lang="en-US" sz="2400" b="1" i="0" u="none" strike="noStrike" cap="none" dirty="0">
                <a:solidFill>
                  <a:srgbClr val="FFFFFF"/>
                </a:solidFill>
                <a:latin typeface="Times New Roman" panose="02020603050405020304" pitchFamily="18" charset="0"/>
                <a:ea typeface="Raleway"/>
                <a:cs typeface="Times New Roman" panose="02020603050405020304" pitchFamily="18" charset="0"/>
                <a:sym typeface="Raleway"/>
              </a:rPr>
              <a:t>Image: This module offers classes and techniques for navigating, editing, and storing a variety of image file types. It is frequently employed for image processing operations like scaling, cropping, filtering, and more.</a:t>
            </a:r>
          </a:p>
          <a:p>
            <a:pPr marL="285750" marR="0" lvl="0" indent="-285750" algn="l" rtl="0">
              <a:lnSpc>
                <a:spcPct val="100000"/>
              </a:lnSpc>
              <a:spcBef>
                <a:spcPts val="0"/>
              </a:spcBef>
              <a:spcAft>
                <a:spcPts val="0"/>
              </a:spcAft>
              <a:buClr>
                <a:srgbClr val="FFFFFF"/>
              </a:buClr>
              <a:buSzPts val="3200"/>
              <a:buFont typeface="Noto Sans Symbols"/>
              <a:buChar char="✔"/>
            </a:pPr>
            <a:r>
              <a:rPr lang="en-US" sz="2400" b="1" i="0" u="none" strike="noStrike" cap="none" dirty="0" err="1">
                <a:solidFill>
                  <a:srgbClr val="FFFFFF"/>
                </a:solidFill>
                <a:latin typeface="Times New Roman" panose="02020603050405020304" pitchFamily="18" charset="0"/>
                <a:ea typeface="Raleway"/>
                <a:cs typeface="Times New Roman" panose="02020603050405020304" pitchFamily="18" charset="0"/>
                <a:sym typeface="Raleway"/>
              </a:rPr>
              <a:t>ImageTk</a:t>
            </a:r>
            <a:r>
              <a:rPr lang="en-US" sz="2400" b="1" i="0" u="none" strike="noStrike" cap="none" dirty="0">
                <a:solidFill>
                  <a:srgbClr val="FFFFFF"/>
                </a:solidFill>
                <a:latin typeface="Times New Roman" panose="02020603050405020304" pitchFamily="18" charset="0"/>
                <a:ea typeface="Raleway"/>
                <a:cs typeface="Times New Roman" panose="02020603050405020304" pitchFamily="18" charset="0"/>
                <a:sym typeface="Raleway"/>
              </a:rPr>
              <a:t>: This module offers classes and procedures for incorporating PIL pictures into </a:t>
            </a:r>
            <a:r>
              <a:rPr lang="en-US" sz="2400" b="1" i="0" u="none" strike="noStrike" cap="none" dirty="0" err="1">
                <a:solidFill>
                  <a:srgbClr val="FFFFFF"/>
                </a:solidFill>
                <a:latin typeface="Times New Roman" panose="02020603050405020304" pitchFamily="18" charset="0"/>
                <a:ea typeface="Raleway"/>
                <a:cs typeface="Times New Roman" panose="02020603050405020304" pitchFamily="18" charset="0"/>
                <a:sym typeface="Raleway"/>
              </a:rPr>
              <a:t>tkinter</a:t>
            </a:r>
            <a:r>
              <a:rPr lang="en-US" sz="2400" b="1" i="0" u="none" strike="noStrike" cap="none" dirty="0">
                <a:solidFill>
                  <a:srgbClr val="FFFFFF"/>
                </a:solidFill>
                <a:latin typeface="Times New Roman" panose="02020603050405020304" pitchFamily="18" charset="0"/>
                <a:ea typeface="Raleway"/>
                <a:cs typeface="Times New Roman" panose="02020603050405020304" pitchFamily="18" charset="0"/>
                <a:sym typeface="Raleway"/>
              </a:rPr>
              <a:t> GUI programs. In </a:t>
            </a:r>
            <a:r>
              <a:rPr lang="en-US" sz="2400" b="1" i="0" u="none" strike="noStrike" cap="none" dirty="0" err="1">
                <a:solidFill>
                  <a:srgbClr val="FFFFFF"/>
                </a:solidFill>
                <a:latin typeface="Times New Roman" panose="02020603050405020304" pitchFamily="18" charset="0"/>
                <a:ea typeface="Raleway"/>
                <a:cs typeface="Times New Roman" panose="02020603050405020304" pitchFamily="18" charset="0"/>
                <a:sym typeface="Raleway"/>
              </a:rPr>
              <a:t>tkinter</a:t>
            </a:r>
            <a:r>
              <a:rPr lang="en-US" sz="2400" b="1" i="0" u="none" strike="noStrike" cap="none" dirty="0">
                <a:solidFill>
                  <a:srgbClr val="FFFFFF"/>
                </a:solidFill>
                <a:latin typeface="Times New Roman" panose="02020603050405020304" pitchFamily="18" charset="0"/>
                <a:ea typeface="Raleway"/>
                <a:cs typeface="Times New Roman" panose="02020603050405020304" pitchFamily="18" charset="0"/>
                <a:sym typeface="Raleway"/>
              </a:rPr>
              <a:t> windows and widgets like labels, buttons, and canvases, you may show images.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010"/>
                                        </p:tgtEl>
                                        <p:attrNameLst>
                                          <p:attrName>style.visibility</p:attrName>
                                        </p:attrNameLst>
                                      </p:cBhvr>
                                      <p:to>
                                        <p:strVal val="visible"/>
                                      </p:to>
                                    </p:set>
                                    <p:animEffect transition="in" filter="fade">
                                      <p:cBhvr>
                                        <p:cTn id="7" dur="500"/>
                                        <p:tgtEl>
                                          <p:spTgt spid="1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 name="Shape 1009"/>
        <p:cNvGrpSpPr/>
        <p:nvPr/>
      </p:nvGrpSpPr>
      <p:grpSpPr>
        <a:xfrm>
          <a:off x="0" y="0"/>
          <a:ext cx="0" cy="0"/>
          <a:chOff x="0" y="0"/>
          <a:chExt cx="0" cy="0"/>
        </a:xfrm>
      </p:grpSpPr>
      <p:sp>
        <p:nvSpPr>
          <p:cNvPr id="1010" name="Google Shape;1010;p201"/>
          <p:cNvSpPr/>
          <p:nvPr/>
        </p:nvSpPr>
        <p:spPr>
          <a:xfrm>
            <a:off x="0" y="43543"/>
            <a:ext cx="12119428" cy="6771203"/>
          </a:xfrm>
          <a:prstGeom prst="rect">
            <a:avLst/>
          </a:prstGeom>
          <a:noFill/>
          <a:ln w="155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0" name="Google Shape;1000;p200">
            <a:extLst>
              <a:ext uri="{FF2B5EF4-FFF2-40B4-BE49-F238E27FC236}">
                <a16:creationId xmlns:a16="http://schemas.microsoft.com/office/drawing/2014/main" id="{39E59DA2-233F-0380-AE39-A4CC11152C94}"/>
              </a:ext>
            </a:extLst>
          </p:cNvPr>
          <p:cNvPicPr preferRelativeResize="0">
            <a:picLocks noGrp="1"/>
          </p:cNvPicPr>
          <p:nvPr>
            <p:ph type="pic" idx="2"/>
          </p:nvPr>
        </p:nvPicPr>
        <p:blipFill rotWithShape="1">
          <a:blip r:embed="rId3">
            <a:alphaModFix/>
          </a:blip>
          <a:srcRect t="-5674" b="32716"/>
          <a:stretch/>
        </p:blipFill>
        <p:spPr>
          <a:xfrm>
            <a:off x="-1" y="5901070"/>
            <a:ext cx="12025423" cy="956929"/>
          </a:xfrm>
          <a:prstGeom prst="rect">
            <a:avLst/>
          </a:prstGeom>
          <a:noFill/>
          <a:ln>
            <a:noFill/>
          </a:ln>
        </p:spPr>
      </p:pic>
      <p:pic>
        <p:nvPicPr>
          <p:cNvPr id="11" name="Picture 10" descr="Logo&#10;&#10;Description automatically generated with low confidence">
            <a:extLst>
              <a:ext uri="{FF2B5EF4-FFF2-40B4-BE49-F238E27FC236}">
                <a16:creationId xmlns:a16="http://schemas.microsoft.com/office/drawing/2014/main" id="{5B0196D2-CE42-F800-2298-BA0533B562B0}"/>
              </a:ext>
            </a:extLst>
          </p:cNvPr>
          <p:cNvPicPr>
            <a:picLocks noChangeAspect="1"/>
          </p:cNvPicPr>
          <p:nvPr/>
        </p:nvPicPr>
        <p:blipFill>
          <a:blip r:embed="rId4"/>
          <a:stretch>
            <a:fillRect/>
          </a:stretch>
        </p:blipFill>
        <p:spPr>
          <a:xfrm>
            <a:off x="8369075" y="4740401"/>
            <a:ext cx="3656347" cy="1160669"/>
          </a:xfrm>
          <a:prstGeom prst="rect">
            <a:avLst/>
          </a:prstGeom>
        </p:spPr>
      </p:pic>
      <p:sp>
        <p:nvSpPr>
          <p:cNvPr id="2" name="Google Shape;1004;p200">
            <a:extLst>
              <a:ext uri="{FF2B5EF4-FFF2-40B4-BE49-F238E27FC236}">
                <a16:creationId xmlns:a16="http://schemas.microsoft.com/office/drawing/2014/main" id="{65C3E06D-E398-FC46-328F-F97043E72AE1}"/>
              </a:ext>
            </a:extLst>
          </p:cNvPr>
          <p:cNvSpPr txBox="1"/>
          <p:nvPr/>
        </p:nvSpPr>
        <p:spPr>
          <a:xfrm>
            <a:off x="478940" y="212651"/>
            <a:ext cx="8682214" cy="74427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FFFFFF"/>
              </a:buClr>
              <a:buSzPts val="5000"/>
              <a:buFont typeface="Raleway"/>
              <a:buNone/>
            </a:pPr>
            <a:r>
              <a:rPr lang="en-GB" sz="3600" b="1" dirty="0">
                <a:solidFill>
                  <a:srgbClr val="FFFFFF"/>
                </a:solidFill>
                <a:latin typeface="Raleway"/>
                <a:ea typeface="Raleway"/>
                <a:cs typeface="Raleway"/>
                <a:sym typeface="Raleway"/>
              </a:rPr>
              <a:t>Understanding the code lines</a:t>
            </a:r>
            <a:endParaRPr sz="3600" b="1" i="0" u="none" strike="noStrike" cap="none" dirty="0">
              <a:solidFill>
                <a:srgbClr val="FFFFFF"/>
              </a:solidFill>
              <a:latin typeface="Raleway"/>
              <a:ea typeface="Raleway"/>
              <a:cs typeface="Raleway"/>
              <a:sym typeface="Raleway"/>
            </a:endParaRPr>
          </a:p>
        </p:txBody>
      </p:sp>
      <p:sp>
        <p:nvSpPr>
          <p:cNvPr id="5" name="TextBox 4">
            <a:extLst>
              <a:ext uri="{FF2B5EF4-FFF2-40B4-BE49-F238E27FC236}">
                <a16:creationId xmlns:a16="http://schemas.microsoft.com/office/drawing/2014/main" id="{7285044C-3503-8C18-DEE8-13FF492BD6AF}"/>
              </a:ext>
            </a:extLst>
          </p:cNvPr>
          <p:cNvSpPr txBox="1"/>
          <p:nvPr/>
        </p:nvSpPr>
        <p:spPr>
          <a:xfrm>
            <a:off x="478940" y="893265"/>
            <a:ext cx="10356112" cy="5509200"/>
          </a:xfrm>
          <a:prstGeom prst="rect">
            <a:avLst/>
          </a:prstGeom>
          <a:noFill/>
        </p:spPr>
        <p:txBody>
          <a:bodyPr wrap="square">
            <a:spAutoFit/>
          </a:bodyPr>
          <a:lstStyle/>
          <a:p>
            <a:pPr marL="285750" marR="0" lvl="0" indent="-285750" algn="l" rtl="0">
              <a:lnSpc>
                <a:spcPct val="100000"/>
              </a:lnSpc>
              <a:spcBef>
                <a:spcPts val="0"/>
              </a:spcBef>
              <a:spcAft>
                <a:spcPts val="0"/>
              </a:spcAft>
              <a:buClr>
                <a:srgbClr val="FFFFFF"/>
              </a:buClr>
              <a:buSzPts val="3200"/>
              <a:buFont typeface="Noto Sans Symbols"/>
              <a:buChar char="✔"/>
            </a:pPr>
            <a:r>
              <a:rPr lang="en-GB" sz="2400" b="1" i="0" dirty="0" err="1">
                <a:solidFill>
                  <a:schemeClr val="bg1"/>
                </a:solidFill>
                <a:effectLst/>
                <a:latin typeface="Times New Roman" panose="02020603050405020304" pitchFamily="18" charset="0"/>
                <a:cs typeface="Times New Roman" panose="02020603050405020304" pitchFamily="18" charset="0"/>
              </a:rPr>
              <a:t>self.disc_image</a:t>
            </a:r>
            <a:r>
              <a:rPr lang="en-GB" sz="2400" b="1" i="0" dirty="0">
                <a:solidFill>
                  <a:schemeClr val="bg1"/>
                </a:solidFill>
                <a:effectLst/>
                <a:latin typeface="Times New Roman" panose="02020603050405020304" pitchFamily="18" charset="0"/>
                <a:cs typeface="Times New Roman" panose="02020603050405020304" pitchFamily="18" charset="0"/>
              </a:rPr>
              <a:t> = </a:t>
            </a:r>
            <a:r>
              <a:rPr lang="en-GB" sz="2400" b="1" i="0" dirty="0" err="1">
                <a:solidFill>
                  <a:schemeClr val="bg1"/>
                </a:solidFill>
                <a:effectLst/>
                <a:latin typeface="Times New Roman" panose="02020603050405020304" pitchFamily="18" charset="0"/>
                <a:cs typeface="Times New Roman" panose="02020603050405020304" pitchFamily="18" charset="0"/>
              </a:rPr>
              <a:t>Image.open</a:t>
            </a:r>
            <a:r>
              <a:rPr lang="en-GB" sz="2400" b="1" i="0" dirty="0">
                <a:solidFill>
                  <a:schemeClr val="bg1"/>
                </a:solidFill>
                <a:effectLst/>
                <a:latin typeface="Times New Roman" panose="02020603050405020304" pitchFamily="18" charset="0"/>
                <a:cs typeface="Times New Roman" panose="02020603050405020304" pitchFamily="18" charset="0"/>
              </a:rPr>
              <a:t>(</a:t>
            </a:r>
            <a:r>
              <a:rPr lang="en-GB" sz="2400" b="1" i="0" dirty="0" err="1">
                <a:solidFill>
                  <a:schemeClr val="bg1"/>
                </a:solidFill>
                <a:effectLst/>
                <a:latin typeface="Times New Roman" panose="02020603050405020304" pitchFamily="18" charset="0"/>
                <a:cs typeface="Times New Roman" panose="02020603050405020304" pitchFamily="18" charset="0"/>
              </a:rPr>
              <a:t>disc_image_path</a:t>
            </a:r>
            <a:r>
              <a:rPr lang="en-GB" sz="2400" b="1" i="0" dirty="0">
                <a:solidFill>
                  <a:schemeClr val="bg1"/>
                </a:solidFill>
                <a:effectLst/>
                <a:latin typeface="Times New Roman" panose="02020603050405020304" pitchFamily="18" charset="0"/>
                <a:cs typeface="Times New Roman" panose="02020603050405020304" pitchFamily="18" charset="0"/>
              </a:rPr>
              <a:t>).</a:t>
            </a:r>
          </a:p>
          <a:p>
            <a:pPr marL="285750" marR="0" lvl="0" indent="-285750" algn="l" rtl="0">
              <a:lnSpc>
                <a:spcPct val="100000"/>
              </a:lnSpc>
              <a:spcBef>
                <a:spcPts val="0"/>
              </a:spcBef>
              <a:spcAft>
                <a:spcPts val="0"/>
              </a:spcAft>
              <a:buClr>
                <a:srgbClr val="FFFFFF"/>
              </a:buClr>
              <a:buSzPts val="3200"/>
              <a:buFont typeface="Noto Sans Symbols"/>
              <a:buChar char="✔"/>
            </a:pPr>
            <a:r>
              <a:rPr lang="en-GB" sz="2400" b="1" i="0" dirty="0" err="1">
                <a:solidFill>
                  <a:schemeClr val="bg1"/>
                </a:solidFill>
                <a:effectLst/>
                <a:latin typeface="Times New Roman" panose="02020603050405020304" pitchFamily="18" charset="0"/>
                <a:cs typeface="Times New Roman" panose="02020603050405020304" pitchFamily="18" charset="0"/>
              </a:rPr>
              <a:t>self.disc_image</a:t>
            </a:r>
            <a:r>
              <a:rPr lang="en-GB" sz="2400" b="1" i="0" dirty="0">
                <a:solidFill>
                  <a:schemeClr val="bg1"/>
                </a:solidFill>
                <a:effectLst/>
                <a:latin typeface="Times New Roman" panose="02020603050405020304" pitchFamily="18" charset="0"/>
                <a:cs typeface="Times New Roman" panose="02020603050405020304" pitchFamily="18" charset="0"/>
              </a:rPr>
              <a:t> = </a:t>
            </a:r>
            <a:r>
              <a:rPr lang="en-GB" sz="2400" b="1" dirty="0" err="1">
                <a:solidFill>
                  <a:schemeClr val="bg1"/>
                </a:solidFill>
                <a:latin typeface="Times New Roman" panose="02020603050405020304" pitchFamily="18" charset="0"/>
                <a:cs typeface="Times New Roman" panose="02020603050405020304" pitchFamily="18" charset="0"/>
              </a:rPr>
              <a:t>self.disc_image.resize</a:t>
            </a:r>
            <a:r>
              <a:rPr lang="en-GB" sz="2400" b="1" dirty="0">
                <a:solidFill>
                  <a:schemeClr val="bg1"/>
                </a:solidFill>
                <a:latin typeface="Times New Roman" panose="02020603050405020304" pitchFamily="18" charset="0"/>
                <a:cs typeface="Times New Roman" panose="02020603050405020304" pitchFamily="18" charset="0"/>
              </a:rPr>
              <a:t>(300, 300)</a:t>
            </a:r>
          </a:p>
          <a:p>
            <a:pPr marL="285750" indent="-285750">
              <a:buClr>
                <a:srgbClr val="FFFFFF"/>
              </a:buClr>
              <a:buSzPts val="3200"/>
              <a:buFont typeface="Noto Sans Symbols"/>
              <a:buChar char="✔"/>
            </a:pPr>
            <a:r>
              <a:rPr lang="en-GB" sz="2400" b="1" dirty="0" err="1">
                <a:solidFill>
                  <a:schemeClr val="bg1"/>
                </a:solidFill>
                <a:latin typeface="Times New Roman" panose="02020603050405020304" pitchFamily="18" charset="0"/>
                <a:cs typeface="Times New Roman" panose="02020603050405020304" pitchFamily="18" charset="0"/>
              </a:rPr>
              <a:t>self.disc_photo</a:t>
            </a:r>
            <a:r>
              <a:rPr lang="en-GB" sz="2400" b="1" dirty="0">
                <a:solidFill>
                  <a:schemeClr val="bg1"/>
                </a:solidFill>
                <a:latin typeface="Times New Roman" panose="02020603050405020304" pitchFamily="18" charset="0"/>
                <a:cs typeface="Times New Roman" panose="02020603050405020304" pitchFamily="18" charset="0"/>
              </a:rPr>
              <a:t> = </a:t>
            </a:r>
            <a:r>
              <a:rPr lang="en-GB" sz="2400" b="1" dirty="0" err="1">
                <a:solidFill>
                  <a:schemeClr val="bg1"/>
                </a:solidFill>
                <a:latin typeface="Times New Roman" panose="02020603050405020304" pitchFamily="18" charset="0"/>
                <a:cs typeface="Times New Roman" panose="02020603050405020304" pitchFamily="18" charset="0"/>
              </a:rPr>
              <a:t>ImageTk.PhotoImage</a:t>
            </a:r>
            <a:r>
              <a:rPr lang="en-GB" sz="2400" b="1" dirty="0">
                <a:solidFill>
                  <a:schemeClr val="bg1"/>
                </a:solidFill>
                <a:latin typeface="Times New Roman" panose="02020603050405020304" pitchFamily="18" charset="0"/>
                <a:cs typeface="Times New Roman" panose="02020603050405020304" pitchFamily="18" charset="0"/>
              </a:rPr>
              <a:t>(</a:t>
            </a:r>
            <a:r>
              <a:rPr lang="en-GB" sz="2400" b="1" dirty="0" err="1">
                <a:solidFill>
                  <a:schemeClr val="bg1"/>
                </a:solidFill>
                <a:latin typeface="Times New Roman" panose="02020603050405020304" pitchFamily="18" charset="0"/>
                <a:cs typeface="Times New Roman" panose="02020603050405020304" pitchFamily="18" charset="0"/>
              </a:rPr>
              <a:t>self.disc_image</a:t>
            </a:r>
            <a:r>
              <a:rPr lang="en-GB" sz="2400" b="1" dirty="0">
                <a:solidFill>
                  <a:schemeClr val="bg1"/>
                </a:solidFill>
                <a:latin typeface="Times New Roman" panose="02020603050405020304" pitchFamily="18" charset="0"/>
                <a:cs typeface="Times New Roman" panose="02020603050405020304" pitchFamily="18" charset="0"/>
              </a:rPr>
              <a:t>)</a:t>
            </a:r>
          </a:p>
          <a:p>
            <a:pPr marL="285750" indent="-285750">
              <a:buClr>
                <a:srgbClr val="FFFFFF"/>
              </a:buClr>
              <a:buSzPts val="3200"/>
              <a:buFont typeface="Noto Sans Symbols"/>
              <a:buChar char="✔"/>
            </a:pPr>
            <a:r>
              <a:rPr lang="en-GB" sz="2400" b="1" dirty="0" err="1">
                <a:solidFill>
                  <a:schemeClr val="bg1"/>
                </a:solidFill>
                <a:latin typeface="Times New Roman" panose="02020603050405020304" pitchFamily="18" charset="0"/>
                <a:cs typeface="Times New Roman" panose="02020603050405020304" pitchFamily="18" charset="0"/>
              </a:rPr>
              <a:t>self.disc_label</a:t>
            </a:r>
            <a:r>
              <a:rPr lang="en-GB" sz="2400" b="1" dirty="0">
                <a:solidFill>
                  <a:schemeClr val="bg1"/>
                </a:solidFill>
                <a:latin typeface="Times New Roman" panose="02020603050405020304" pitchFamily="18" charset="0"/>
                <a:cs typeface="Times New Roman" panose="02020603050405020304" pitchFamily="18" charset="0"/>
              </a:rPr>
              <a:t> = </a:t>
            </a:r>
            <a:r>
              <a:rPr lang="en-GB" sz="2400" b="1" dirty="0" err="1">
                <a:solidFill>
                  <a:schemeClr val="bg1"/>
                </a:solidFill>
                <a:latin typeface="Times New Roman" panose="02020603050405020304" pitchFamily="18" charset="0"/>
                <a:cs typeface="Times New Roman" panose="02020603050405020304" pitchFamily="18" charset="0"/>
              </a:rPr>
              <a:t>tk.Label</a:t>
            </a:r>
            <a:r>
              <a:rPr lang="en-GB" sz="2400" b="1" dirty="0">
                <a:solidFill>
                  <a:schemeClr val="bg1"/>
                </a:solidFill>
                <a:latin typeface="Times New Roman" panose="02020603050405020304" pitchFamily="18" charset="0"/>
                <a:cs typeface="Times New Roman" panose="02020603050405020304" pitchFamily="18" charset="0"/>
              </a:rPr>
              <a:t>(</a:t>
            </a:r>
            <a:r>
              <a:rPr lang="en-GB" sz="2400" b="1" dirty="0" err="1">
                <a:solidFill>
                  <a:schemeClr val="bg1"/>
                </a:solidFill>
                <a:latin typeface="Times New Roman" panose="02020603050405020304" pitchFamily="18" charset="0"/>
                <a:cs typeface="Times New Roman" panose="02020603050405020304" pitchFamily="18" charset="0"/>
              </a:rPr>
              <a:t>self.root</a:t>
            </a:r>
            <a:r>
              <a:rPr lang="en-GB" sz="2400" b="1" dirty="0">
                <a:solidFill>
                  <a:schemeClr val="bg1"/>
                </a:solidFill>
                <a:latin typeface="Times New Roman" panose="02020603050405020304" pitchFamily="18" charset="0"/>
                <a:cs typeface="Times New Roman" panose="02020603050405020304" pitchFamily="18" charset="0"/>
              </a:rPr>
              <a:t>, image=</a:t>
            </a:r>
            <a:r>
              <a:rPr lang="en-GB" sz="2400" b="1" dirty="0" err="1">
                <a:solidFill>
                  <a:schemeClr val="bg1"/>
                </a:solidFill>
                <a:latin typeface="Times New Roman" panose="02020603050405020304" pitchFamily="18" charset="0"/>
                <a:cs typeface="Times New Roman" panose="02020603050405020304" pitchFamily="18" charset="0"/>
              </a:rPr>
              <a:t>self.disc_photo</a:t>
            </a:r>
            <a:r>
              <a:rPr lang="en-GB" sz="2400" b="1" dirty="0">
                <a:solidFill>
                  <a:schemeClr val="bg1"/>
                </a:solidFill>
                <a:latin typeface="Times New Roman" panose="02020603050405020304" pitchFamily="18" charset="0"/>
                <a:cs typeface="Times New Roman" panose="02020603050405020304" pitchFamily="18" charset="0"/>
              </a:rPr>
              <a:t>, </a:t>
            </a:r>
            <a:r>
              <a:rPr lang="en-GB" sz="2400" b="1" dirty="0" err="1">
                <a:solidFill>
                  <a:schemeClr val="bg1"/>
                </a:solidFill>
                <a:latin typeface="Times New Roman" panose="02020603050405020304" pitchFamily="18" charset="0"/>
                <a:cs typeface="Times New Roman" panose="02020603050405020304" pitchFamily="18" charset="0"/>
              </a:rPr>
              <a:t>bg</a:t>
            </a:r>
            <a:r>
              <a:rPr lang="en-GB" sz="2400" b="1" dirty="0">
                <a:solidFill>
                  <a:schemeClr val="bg1"/>
                </a:solidFill>
                <a:latin typeface="Times New Roman" panose="02020603050405020304" pitchFamily="18" charset="0"/>
                <a:cs typeface="Times New Roman" panose="02020603050405020304" pitchFamily="18" charset="0"/>
              </a:rPr>
              <a:t>="black")</a:t>
            </a:r>
          </a:p>
          <a:p>
            <a:pPr marL="285750" indent="-285750">
              <a:buClr>
                <a:srgbClr val="FFFFFF"/>
              </a:buClr>
              <a:buSzPts val="3200"/>
              <a:buFont typeface="Noto Sans Symbols"/>
              <a:buChar char="✔"/>
            </a:pPr>
            <a:r>
              <a:rPr lang="en-GB" sz="2400" b="1" dirty="0" err="1">
                <a:solidFill>
                  <a:schemeClr val="bg1"/>
                </a:solidFill>
                <a:latin typeface="Times New Roman" panose="02020603050405020304" pitchFamily="18" charset="0"/>
                <a:cs typeface="Times New Roman" panose="02020603050405020304" pitchFamily="18" charset="0"/>
              </a:rPr>
              <a:t>self.song_listbox</a:t>
            </a:r>
            <a:r>
              <a:rPr lang="en-GB" sz="2400" b="1" dirty="0">
                <a:solidFill>
                  <a:schemeClr val="bg1"/>
                </a:solidFill>
                <a:latin typeface="Times New Roman" panose="02020603050405020304" pitchFamily="18" charset="0"/>
                <a:cs typeface="Times New Roman" panose="02020603050405020304" pitchFamily="18" charset="0"/>
              </a:rPr>
              <a:t> = </a:t>
            </a:r>
            <a:r>
              <a:rPr lang="en-GB" sz="2400" b="1" dirty="0" err="1">
                <a:solidFill>
                  <a:schemeClr val="bg1"/>
                </a:solidFill>
                <a:latin typeface="Times New Roman" panose="02020603050405020304" pitchFamily="18" charset="0"/>
                <a:cs typeface="Times New Roman" panose="02020603050405020304" pitchFamily="18" charset="0"/>
              </a:rPr>
              <a:t>tk.Listbox</a:t>
            </a:r>
            <a:r>
              <a:rPr lang="en-GB" sz="2400" b="1" dirty="0">
                <a:solidFill>
                  <a:schemeClr val="bg1"/>
                </a:solidFill>
                <a:latin typeface="Times New Roman" panose="02020603050405020304" pitchFamily="18" charset="0"/>
                <a:cs typeface="Times New Roman" panose="02020603050405020304" pitchFamily="18" charset="0"/>
              </a:rPr>
              <a:t>(</a:t>
            </a:r>
            <a:r>
              <a:rPr lang="en-GB" sz="2400" b="1" dirty="0" err="1">
                <a:solidFill>
                  <a:schemeClr val="bg1"/>
                </a:solidFill>
                <a:latin typeface="Times New Roman" panose="02020603050405020304" pitchFamily="18" charset="0"/>
                <a:cs typeface="Times New Roman" panose="02020603050405020304" pitchFamily="18" charset="0"/>
              </a:rPr>
              <a:t>self.root</a:t>
            </a:r>
            <a:r>
              <a:rPr lang="en-GB" sz="2400" b="1" dirty="0">
                <a:solidFill>
                  <a:schemeClr val="bg1"/>
                </a:solidFill>
                <a:latin typeface="Times New Roman" panose="02020603050405020304" pitchFamily="18" charset="0"/>
                <a:cs typeface="Times New Roman" panose="02020603050405020304" pitchFamily="18" charset="0"/>
              </a:rPr>
              <a:t>, height=15, width=50, font=("Times New Roman", 12), </a:t>
            </a:r>
            <a:r>
              <a:rPr lang="en-GB" sz="2400" b="1" dirty="0" err="1">
                <a:solidFill>
                  <a:schemeClr val="bg1"/>
                </a:solidFill>
                <a:latin typeface="Times New Roman" panose="02020603050405020304" pitchFamily="18" charset="0"/>
                <a:cs typeface="Times New Roman" panose="02020603050405020304" pitchFamily="18" charset="0"/>
              </a:rPr>
              <a:t>bg</a:t>
            </a:r>
            <a:r>
              <a:rPr lang="en-GB" sz="2400" b="1" dirty="0">
                <a:solidFill>
                  <a:schemeClr val="bg1"/>
                </a:solidFill>
                <a:latin typeface="Times New Roman" panose="02020603050405020304" pitchFamily="18" charset="0"/>
                <a:cs typeface="Times New Roman" panose="02020603050405020304" pitchFamily="18" charset="0"/>
              </a:rPr>
              <a:t>="#2C2C2C", </a:t>
            </a:r>
            <a:r>
              <a:rPr lang="en-GB" sz="2400" b="1" dirty="0" err="1">
                <a:solidFill>
                  <a:schemeClr val="bg1"/>
                </a:solidFill>
                <a:latin typeface="Times New Roman" panose="02020603050405020304" pitchFamily="18" charset="0"/>
                <a:cs typeface="Times New Roman" panose="02020603050405020304" pitchFamily="18" charset="0"/>
              </a:rPr>
              <a:t>fg</a:t>
            </a:r>
            <a:r>
              <a:rPr lang="en-GB" sz="2400" b="1" dirty="0">
                <a:solidFill>
                  <a:schemeClr val="bg1"/>
                </a:solidFill>
                <a:latin typeface="Times New Roman" panose="02020603050405020304" pitchFamily="18" charset="0"/>
                <a:cs typeface="Times New Roman" panose="02020603050405020304" pitchFamily="18" charset="0"/>
              </a:rPr>
              <a:t>="white", </a:t>
            </a:r>
            <a:r>
              <a:rPr lang="en-GB" sz="2400" b="1" dirty="0" err="1">
                <a:solidFill>
                  <a:schemeClr val="bg1"/>
                </a:solidFill>
                <a:latin typeface="Times New Roman" panose="02020603050405020304" pitchFamily="18" charset="0"/>
                <a:cs typeface="Times New Roman" panose="02020603050405020304" pitchFamily="18" charset="0"/>
              </a:rPr>
              <a:t>selectbackground</a:t>
            </a:r>
            <a:r>
              <a:rPr lang="en-GB" sz="2400" b="1" dirty="0">
                <a:solidFill>
                  <a:schemeClr val="bg1"/>
                </a:solidFill>
                <a:latin typeface="Times New Roman" panose="02020603050405020304" pitchFamily="18" charset="0"/>
                <a:cs typeface="Times New Roman" panose="02020603050405020304" pitchFamily="18" charset="0"/>
              </a:rPr>
              <a:t>="#004BA8", </a:t>
            </a:r>
            <a:r>
              <a:rPr lang="en-GB" sz="2400" b="1" dirty="0" err="1">
                <a:solidFill>
                  <a:schemeClr val="bg1"/>
                </a:solidFill>
                <a:latin typeface="Times New Roman" panose="02020603050405020304" pitchFamily="18" charset="0"/>
                <a:cs typeface="Times New Roman" panose="02020603050405020304" pitchFamily="18" charset="0"/>
              </a:rPr>
              <a:t>selectforeground</a:t>
            </a:r>
            <a:r>
              <a:rPr lang="en-GB" sz="2400" b="1" dirty="0">
                <a:solidFill>
                  <a:schemeClr val="bg1"/>
                </a:solidFill>
                <a:latin typeface="Times New Roman" panose="02020603050405020304" pitchFamily="18" charset="0"/>
                <a:cs typeface="Times New Roman" panose="02020603050405020304" pitchFamily="18" charset="0"/>
              </a:rPr>
              <a:t>="white")</a:t>
            </a:r>
          </a:p>
          <a:p>
            <a:pPr marL="285750" indent="-285750">
              <a:buClr>
                <a:srgbClr val="FFFFFF"/>
              </a:buClr>
              <a:buSzPts val="3200"/>
              <a:buFont typeface="Noto Sans Symbols"/>
              <a:buChar char="✔"/>
            </a:pPr>
            <a:r>
              <a:rPr lang="en-GB" sz="2400" b="1" dirty="0" err="1">
                <a:solidFill>
                  <a:schemeClr val="bg1"/>
                </a:solidFill>
                <a:latin typeface="Times New Roman" panose="02020603050405020304" pitchFamily="18" charset="0"/>
                <a:cs typeface="Times New Roman" panose="02020603050405020304" pitchFamily="18" charset="0"/>
              </a:rPr>
              <a:t>self.song_listbox.insert</a:t>
            </a:r>
            <a:r>
              <a:rPr lang="en-GB" sz="2400" b="1" dirty="0">
                <a:solidFill>
                  <a:schemeClr val="bg1"/>
                </a:solidFill>
                <a:latin typeface="Times New Roman" panose="02020603050405020304" pitchFamily="18" charset="0"/>
                <a:cs typeface="Times New Roman" panose="02020603050405020304" pitchFamily="18" charset="0"/>
              </a:rPr>
              <a:t>(</a:t>
            </a:r>
            <a:r>
              <a:rPr lang="en-GB" sz="2400" b="1" dirty="0" err="1">
                <a:solidFill>
                  <a:schemeClr val="bg1"/>
                </a:solidFill>
                <a:latin typeface="Times New Roman" panose="02020603050405020304" pitchFamily="18" charset="0"/>
                <a:cs typeface="Times New Roman" panose="02020603050405020304" pitchFamily="18" charset="0"/>
              </a:rPr>
              <a:t>tk.END</a:t>
            </a:r>
            <a:r>
              <a:rPr lang="en-GB" sz="2400" b="1" dirty="0">
                <a:solidFill>
                  <a:schemeClr val="bg1"/>
                </a:solidFill>
                <a:latin typeface="Times New Roman" panose="02020603050405020304" pitchFamily="18" charset="0"/>
                <a:cs typeface="Times New Roman" panose="02020603050405020304" pitchFamily="18" charset="0"/>
              </a:rPr>
              <a:t>, song)</a:t>
            </a:r>
          </a:p>
          <a:p>
            <a:pPr marL="285750" indent="-285750">
              <a:buClr>
                <a:srgbClr val="FFFFFF"/>
              </a:buClr>
              <a:buSzPts val="3200"/>
              <a:buFont typeface="Noto Sans Symbols"/>
              <a:buChar char="✔"/>
            </a:pPr>
            <a:r>
              <a:rPr lang="en-GB" sz="2400" b="1" dirty="0" err="1">
                <a:solidFill>
                  <a:schemeClr val="bg1"/>
                </a:solidFill>
                <a:latin typeface="Times New Roman" panose="02020603050405020304" pitchFamily="18" charset="0"/>
                <a:cs typeface="Times New Roman" panose="02020603050405020304" pitchFamily="18" charset="0"/>
              </a:rPr>
              <a:t>self.play_button</a:t>
            </a:r>
            <a:r>
              <a:rPr lang="en-GB" sz="2400" b="1" dirty="0">
                <a:solidFill>
                  <a:schemeClr val="bg1"/>
                </a:solidFill>
                <a:latin typeface="Times New Roman" panose="02020603050405020304" pitchFamily="18" charset="0"/>
                <a:cs typeface="Times New Roman" panose="02020603050405020304" pitchFamily="18" charset="0"/>
              </a:rPr>
              <a:t> = </a:t>
            </a:r>
            <a:r>
              <a:rPr lang="en-GB" sz="2400" b="1" dirty="0" err="1">
                <a:solidFill>
                  <a:schemeClr val="bg1"/>
                </a:solidFill>
                <a:latin typeface="Times New Roman" panose="02020603050405020304" pitchFamily="18" charset="0"/>
                <a:cs typeface="Times New Roman" panose="02020603050405020304" pitchFamily="18" charset="0"/>
              </a:rPr>
              <a:t>tk.Button</a:t>
            </a:r>
            <a:r>
              <a:rPr lang="en-GB" sz="2400" b="1" dirty="0">
                <a:solidFill>
                  <a:schemeClr val="bg1"/>
                </a:solidFill>
                <a:latin typeface="Times New Roman" panose="02020603050405020304" pitchFamily="18" charset="0"/>
                <a:cs typeface="Times New Roman" panose="02020603050405020304" pitchFamily="18" charset="0"/>
              </a:rPr>
              <a:t>(</a:t>
            </a:r>
            <a:r>
              <a:rPr lang="en-GB" sz="2400" b="1" dirty="0" err="1">
                <a:solidFill>
                  <a:schemeClr val="bg1"/>
                </a:solidFill>
                <a:latin typeface="Times New Roman" panose="02020603050405020304" pitchFamily="18" charset="0"/>
                <a:cs typeface="Times New Roman" panose="02020603050405020304" pitchFamily="18" charset="0"/>
              </a:rPr>
              <a:t>self.root</a:t>
            </a:r>
            <a:r>
              <a:rPr lang="en-GB" sz="2400" b="1" dirty="0">
                <a:solidFill>
                  <a:schemeClr val="bg1"/>
                </a:solidFill>
                <a:latin typeface="Times New Roman" panose="02020603050405020304" pitchFamily="18" charset="0"/>
                <a:cs typeface="Times New Roman" panose="02020603050405020304" pitchFamily="18" charset="0"/>
              </a:rPr>
              <a:t>, text="PLAY", width=10, font=("Times New Roman", 14, "bold"), </a:t>
            </a:r>
            <a:r>
              <a:rPr lang="en-GB" sz="2400" b="1" dirty="0" err="1">
                <a:solidFill>
                  <a:schemeClr val="bg1"/>
                </a:solidFill>
                <a:latin typeface="Times New Roman" panose="02020603050405020304" pitchFamily="18" charset="0"/>
                <a:cs typeface="Times New Roman" panose="02020603050405020304" pitchFamily="18" charset="0"/>
              </a:rPr>
              <a:t>bg</a:t>
            </a:r>
            <a:r>
              <a:rPr lang="en-GB" sz="2400" b="1" dirty="0">
                <a:solidFill>
                  <a:schemeClr val="bg1"/>
                </a:solidFill>
                <a:latin typeface="Times New Roman" panose="02020603050405020304" pitchFamily="18" charset="0"/>
                <a:cs typeface="Times New Roman" panose="02020603050405020304" pitchFamily="18" charset="0"/>
              </a:rPr>
              <a:t>="#004BA8", </a:t>
            </a:r>
            <a:r>
              <a:rPr lang="en-GB" sz="2400" b="1" dirty="0" err="1">
                <a:solidFill>
                  <a:schemeClr val="bg1"/>
                </a:solidFill>
                <a:latin typeface="Times New Roman" panose="02020603050405020304" pitchFamily="18" charset="0"/>
                <a:cs typeface="Times New Roman" panose="02020603050405020304" pitchFamily="18" charset="0"/>
              </a:rPr>
              <a:t>fg</a:t>
            </a:r>
            <a:r>
              <a:rPr lang="en-GB" sz="2400" b="1" dirty="0">
                <a:solidFill>
                  <a:schemeClr val="bg1"/>
                </a:solidFill>
                <a:latin typeface="Times New Roman" panose="02020603050405020304" pitchFamily="18" charset="0"/>
                <a:cs typeface="Times New Roman" panose="02020603050405020304" pitchFamily="18" charset="0"/>
              </a:rPr>
              <a:t>="white", </a:t>
            </a:r>
            <a:r>
              <a:rPr lang="en-GB" sz="2400" b="1" dirty="0" err="1">
                <a:solidFill>
                  <a:schemeClr val="bg1"/>
                </a:solidFill>
                <a:latin typeface="Times New Roman" panose="02020603050405020304" pitchFamily="18" charset="0"/>
                <a:cs typeface="Times New Roman" panose="02020603050405020304" pitchFamily="18" charset="0"/>
              </a:rPr>
              <a:t>activebackground</a:t>
            </a:r>
            <a:r>
              <a:rPr lang="en-GB" sz="2400" b="1" dirty="0">
                <a:solidFill>
                  <a:schemeClr val="bg1"/>
                </a:solidFill>
                <a:latin typeface="Times New Roman" panose="02020603050405020304" pitchFamily="18" charset="0"/>
                <a:cs typeface="Times New Roman" panose="02020603050405020304" pitchFamily="18" charset="0"/>
              </a:rPr>
              <a:t>="#00336E", command=</a:t>
            </a:r>
            <a:r>
              <a:rPr lang="en-GB" sz="2400" b="1" dirty="0" err="1">
                <a:solidFill>
                  <a:schemeClr val="bg1"/>
                </a:solidFill>
                <a:latin typeface="Times New Roman" panose="02020603050405020304" pitchFamily="18" charset="0"/>
                <a:cs typeface="Times New Roman" panose="02020603050405020304" pitchFamily="18" charset="0"/>
              </a:rPr>
              <a:t>self.play_song</a:t>
            </a:r>
            <a:r>
              <a:rPr lang="en-GB" sz="2400" b="1" dirty="0">
                <a:solidFill>
                  <a:schemeClr val="bg1"/>
                </a:solidFill>
                <a:latin typeface="Times New Roman" panose="02020603050405020304" pitchFamily="18" charset="0"/>
                <a:cs typeface="Times New Roman" panose="02020603050405020304" pitchFamily="18" charset="0"/>
              </a:rPr>
              <a:t>)</a:t>
            </a:r>
          </a:p>
          <a:p>
            <a:pPr>
              <a:buClr>
                <a:srgbClr val="FFFFFF"/>
              </a:buClr>
              <a:buSzPts val="3200"/>
            </a:pPr>
            <a:endParaRPr lang="en-GB" sz="3200" b="1" dirty="0">
              <a:solidFill>
                <a:schemeClr val="bg1"/>
              </a:solidFill>
              <a:latin typeface="Söhne Mono"/>
            </a:endParaRPr>
          </a:p>
          <a:p>
            <a:pPr marL="285750" marR="0" lvl="0" indent="-285750" algn="l" rtl="0">
              <a:lnSpc>
                <a:spcPct val="100000"/>
              </a:lnSpc>
              <a:spcBef>
                <a:spcPts val="0"/>
              </a:spcBef>
              <a:spcAft>
                <a:spcPts val="0"/>
              </a:spcAft>
              <a:buClr>
                <a:srgbClr val="FFFFFF"/>
              </a:buClr>
              <a:buSzPts val="3200"/>
              <a:buFont typeface="Noto Sans Symbols"/>
              <a:buChar char="✔"/>
            </a:pPr>
            <a:endParaRPr lang="en-GB" sz="3200" b="1" i="0" dirty="0">
              <a:solidFill>
                <a:schemeClr val="bg1"/>
              </a:solidFill>
              <a:effectLst/>
              <a:latin typeface="Söhne Mono"/>
            </a:endParaRPr>
          </a:p>
          <a:p>
            <a:pPr marL="285750" marR="0" lvl="0" indent="-285750" algn="l" rtl="0">
              <a:lnSpc>
                <a:spcPct val="100000"/>
              </a:lnSpc>
              <a:spcBef>
                <a:spcPts val="0"/>
              </a:spcBef>
              <a:spcAft>
                <a:spcPts val="0"/>
              </a:spcAft>
              <a:buClr>
                <a:srgbClr val="FFFFFF"/>
              </a:buClr>
              <a:buSzPts val="3200"/>
              <a:buFont typeface="Noto Sans Symbols"/>
              <a:buChar char="✔"/>
            </a:pPr>
            <a:endParaRPr lang="en-US" sz="2400" b="1" i="0" u="none" strike="noStrike" cap="none" dirty="0">
              <a:solidFill>
                <a:schemeClr val="bg1"/>
              </a:solidFill>
              <a:latin typeface="Raleway"/>
              <a:ea typeface="Raleway"/>
              <a:cs typeface="Raleway"/>
              <a:sym typeface="Raleway"/>
            </a:endParaRPr>
          </a:p>
        </p:txBody>
      </p:sp>
    </p:spTree>
    <p:extLst>
      <p:ext uri="{BB962C8B-B14F-4D97-AF65-F5344CB8AC3E}">
        <p14:creationId xmlns:p14="http://schemas.microsoft.com/office/powerpoint/2010/main" val="46290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010"/>
                                        </p:tgtEl>
                                        <p:attrNameLst>
                                          <p:attrName>style.visibility</p:attrName>
                                        </p:attrNameLst>
                                      </p:cBhvr>
                                      <p:to>
                                        <p:strVal val="visible"/>
                                      </p:to>
                                    </p:set>
                                    <p:animEffect transition="in" filter="fade">
                                      <p:cBhvr>
                                        <p:cTn id="7" dur="500"/>
                                        <p:tgtEl>
                                          <p:spTgt spid="1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 name="Shape 1009"/>
        <p:cNvGrpSpPr/>
        <p:nvPr/>
      </p:nvGrpSpPr>
      <p:grpSpPr>
        <a:xfrm>
          <a:off x="0" y="0"/>
          <a:ext cx="0" cy="0"/>
          <a:chOff x="0" y="0"/>
          <a:chExt cx="0" cy="0"/>
        </a:xfrm>
      </p:grpSpPr>
      <p:sp>
        <p:nvSpPr>
          <p:cNvPr id="1010" name="Google Shape;1010;p201"/>
          <p:cNvSpPr/>
          <p:nvPr/>
        </p:nvSpPr>
        <p:spPr>
          <a:xfrm>
            <a:off x="0" y="43543"/>
            <a:ext cx="12119428" cy="6771203"/>
          </a:xfrm>
          <a:prstGeom prst="rect">
            <a:avLst/>
          </a:prstGeom>
          <a:noFill/>
          <a:ln w="155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0" name="Google Shape;1000;p200">
            <a:extLst>
              <a:ext uri="{FF2B5EF4-FFF2-40B4-BE49-F238E27FC236}">
                <a16:creationId xmlns:a16="http://schemas.microsoft.com/office/drawing/2014/main" id="{39E59DA2-233F-0380-AE39-A4CC11152C94}"/>
              </a:ext>
            </a:extLst>
          </p:cNvPr>
          <p:cNvPicPr preferRelativeResize="0">
            <a:picLocks noGrp="1"/>
          </p:cNvPicPr>
          <p:nvPr>
            <p:ph type="pic" idx="2"/>
          </p:nvPr>
        </p:nvPicPr>
        <p:blipFill rotWithShape="1">
          <a:blip r:embed="rId3">
            <a:alphaModFix/>
          </a:blip>
          <a:srcRect t="-5674" b="32716"/>
          <a:stretch/>
        </p:blipFill>
        <p:spPr>
          <a:xfrm>
            <a:off x="-1" y="5901070"/>
            <a:ext cx="12025423" cy="956929"/>
          </a:xfrm>
          <a:prstGeom prst="rect">
            <a:avLst/>
          </a:prstGeom>
          <a:noFill/>
          <a:ln>
            <a:noFill/>
          </a:ln>
        </p:spPr>
      </p:pic>
      <p:pic>
        <p:nvPicPr>
          <p:cNvPr id="11" name="Picture 10" descr="Logo&#10;&#10;Description automatically generated with low confidence">
            <a:extLst>
              <a:ext uri="{FF2B5EF4-FFF2-40B4-BE49-F238E27FC236}">
                <a16:creationId xmlns:a16="http://schemas.microsoft.com/office/drawing/2014/main" id="{5B0196D2-CE42-F800-2298-BA0533B562B0}"/>
              </a:ext>
            </a:extLst>
          </p:cNvPr>
          <p:cNvPicPr>
            <a:picLocks noChangeAspect="1"/>
          </p:cNvPicPr>
          <p:nvPr/>
        </p:nvPicPr>
        <p:blipFill>
          <a:blip r:embed="rId4"/>
          <a:stretch>
            <a:fillRect/>
          </a:stretch>
        </p:blipFill>
        <p:spPr>
          <a:xfrm>
            <a:off x="8369075" y="4740401"/>
            <a:ext cx="3656347" cy="1160669"/>
          </a:xfrm>
          <a:prstGeom prst="rect">
            <a:avLst/>
          </a:prstGeom>
        </p:spPr>
      </p:pic>
      <p:sp>
        <p:nvSpPr>
          <p:cNvPr id="3" name="TextBox 2">
            <a:extLst>
              <a:ext uri="{FF2B5EF4-FFF2-40B4-BE49-F238E27FC236}">
                <a16:creationId xmlns:a16="http://schemas.microsoft.com/office/drawing/2014/main" id="{5D99781F-62D7-BFA5-A913-C1533C207EED}"/>
              </a:ext>
            </a:extLst>
          </p:cNvPr>
          <p:cNvSpPr txBox="1"/>
          <p:nvPr/>
        </p:nvSpPr>
        <p:spPr>
          <a:xfrm>
            <a:off x="346588" y="559816"/>
            <a:ext cx="10999838" cy="4524315"/>
          </a:xfrm>
          <a:prstGeom prst="rect">
            <a:avLst/>
          </a:prstGeom>
          <a:noFill/>
        </p:spPr>
        <p:txBody>
          <a:bodyPr wrap="square">
            <a:spAutoFit/>
          </a:bodyPr>
          <a:lstStyle/>
          <a:p>
            <a:pPr marL="285750" indent="-285750">
              <a:buClr>
                <a:srgbClr val="FFFFFF"/>
              </a:buClr>
              <a:buSzPts val="3200"/>
              <a:buFont typeface="Noto Sans Symbols"/>
              <a:buChar char="✔"/>
            </a:pPr>
            <a:r>
              <a:rPr lang="en-GB" sz="2400" b="1" dirty="0" err="1">
                <a:solidFill>
                  <a:schemeClr val="bg1"/>
                </a:solidFill>
                <a:latin typeface="Times New Roman" panose="02020603050405020304" pitchFamily="18" charset="0"/>
                <a:cs typeface="Times New Roman" panose="02020603050405020304" pitchFamily="18" charset="0"/>
              </a:rPr>
              <a:t>self.pause_button</a:t>
            </a:r>
            <a:r>
              <a:rPr lang="en-GB" sz="2400" b="1" dirty="0">
                <a:solidFill>
                  <a:schemeClr val="bg1"/>
                </a:solidFill>
                <a:latin typeface="Times New Roman" panose="02020603050405020304" pitchFamily="18" charset="0"/>
                <a:cs typeface="Times New Roman" panose="02020603050405020304" pitchFamily="18" charset="0"/>
              </a:rPr>
              <a:t> = </a:t>
            </a:r>
            <a:r>
              <a:rPr lang="en-GB" sz="2400" b="1" dirty="0" err="1">
                <a:solidFill>
                  <a:schemeClr val="bg1"/>
                </a:solidFill>
                <a:latin typeface="Times New Roman" panose="02020603050405020304" pitchFamily="18" charset="0"/>
                <a:cs typeface="Times New Roman" panose="02020603050405020304" pitchFamily="18" charset="0"/>
              </a:rPr>
              <a:t>tk.Button</a:t>
            </a:r>
            <a:r>
              <a:rPr lang="en-GB" sz="2400" b="1" dirty="0">
                <a:solidFill>
                  <a:schemeClr val="bg1"/>
                </a:solidFill>
                <a:latin typeface="Times New Roman" panose="02020603050405020304" pitchFamily="18" charset="0"/>
                <a:cs typeface="Times New Roman" panose="02020603050405020304" pitchFamily="18" charset="0"/>
              </a:rPr>
              <a:t>(</a:t>
            </a:r>
            <a:r>
              <a:rPr lang="en-GB" sz="2400" b="1" dirty="0" err="1">
                <a:solidFill>
                  <a:schemeClr val="bg1"/>
                </a:solidFill>
                <a:latin typeface="Times New Roman" panose="02020603050405020304" pitchFamily="18" charset="0"/>
                <a:cs typeface="Times New Roman" panose="02020603050405020304" pitchFamily="18" charset="0"/>
              </a:rPr>
              <a:t>self.root</a:t>
            </a:r>
            <a:r>
              <a:rPr lang="en-GB" sz="2400" b="1" dirty="0">
                <a:solidFill>
                  <a:schemeClr val="bg1"/>
                </a:solidFill>
                <a:latin typeface="Times New Roman" panose="02020603050405020304" pitchFamily="18" charset="0"/>
                <a:cs typeface="Times New Roman" panose="02020603050405020304" pitchFamily="18" charset="0"/>
              </a:rPr>
              <a:t>, text="PAUSE", width=10, font=("Times New Roman", 14, "bold"), </a:t>
            </a:r>
            <a:r>
              <a:rPr lang="en-GB" sz="2400" b="1" dirty="0" err="1">
                <a:solidFill>
                  <a:schemeClr val="bg1"/>
                </a:solidFill>
                <a:latin typeface="Times New Roman" panose="02020603050405020304" pitchFamily="18" charset="0"/>
                <a:cs typeface="Times New Roman" panose="02020603050405020304" pitchFamily="18" charset="0"/>
              </a:rPr>
              <a:t>bg</a:t>
            </a:r>
            <a:r>
              <a:rPr lang="en-GB" sz="2400" b="1" dirty="0">
                <a:solidFill>
                  <a:schemeClr val="bg1"/>
                </a:solidFill>
                <a:latin typeface="Times New Roman" panose="02020603050405020304" pitchFamily="18" charset="0"/>
                <a:cs typeface="Times New Roman" panose="02020603050405020304" pitchFamily="18" charset="0"/>
              </a:rPr>
              <a:t>="#004BA8", </a:t>
            </a:r>
            <a:r>
              <a:rPr lang="en-GB" sz="2400" b="1" dirty="0" err="1">
                <a:solidFill>
                  <a:schemeClr val="bg1"/>
                </a:solidFill>
                <a:latin typeface="Times New Roman" panose="02020603050405020304" pitchFamily="18" charset="0"/>
                <a:cs typeface="Times New Roman" panose="02020603050405020304" pitchFamily="18" charset="0"/>
              </a:rPr>
              <a:t>fg</a:t>
            </a:r>
            <a:r>
              <a:rPr lang="en-GB" sz="2400" b="1" dirty="0">
                <a:solidFill>
                  <a:schemeClr val="bg1"/>
                </a:solidFill>
                <a:latin typeface="Times New Roman" panose="02020603050405020304" pitchFamily="18" charset="0"/>
                <a:cs typeface="Times New Roman" panose="02020603050405020304" pitchFamily="18" charset="0"/>
              </a:rPr>
              <a:t>="white", </a:t>
            </a:r>
            <a:r>
              <a:rPr lang="en-GB" sz="2400" b="1" dirty="0" err="1">
                <a:solidFill>
                  <a:schemeClr val="bg1"/>
                </a:solidFill>
                <a:latin typeface="Times New Roman" panose="02020603050405020304" pitchFamily="18" charset="0"/>
                <a:cs typeface="Times New Roman" panose="02020603050405020304" pitchFamily="18" charset="0"/>
              </a:rPr>
              <a:t>activebackground</a:t>
            </a:r>
            <a:r>
              <a:rPr lang="en-GB" sz="2400" b="1" dirty="0">
                <a:solidFill>
                  <a:schemeClr val="bg1"/>
                </a:solidFill>
                <a:latin typeface="Times New Roman" panose="02020603050405020304" pitchFamily="18" charset="0"/>
                <a:cs typeface="Times New Roman" panose="02020603050405020304" pitchFamily="18" charset="0"/>
              </a:rPr>
              <a:t>="#00336E", command=</a:t>
            </a:r>
            <a:r>
              <a:rPr lang="en-GB" sz="2400" b="1" dirty="0" err="1">
                <a:solidFill>
                  <a:schemeClr val="bg1"/>
                </a:solidFill>
                <a:latin typeface="Times New Roman" panose="02020603050405020304" pitchFamily="18" charset="0"/>
                <a:cs typeface="Times New Roman" panose="02020603050405020304" pitchFamily="18" charset="0"/>
              </a:rPr>
              <a:t>self.pause_song</a:t>
            </a:r>
            <a:r>
              <a:rPr lang="en-GB" sz="2400" b="1" dirty="0">
                <a:solidFill>
                  <a:schemeClr val="bg1"/>
                </a:solidFill>
                <a:latin typeface="Times New Roman" panose="02020603050405020304" pitchFamily="18" charset="0"/>
                <a:cs typeface="Times New Roman" panose="02020603050405020304" pitchFamily="18" charset="0"/>
              </a:rPr>
              <a:t>)</a:t>
            </a:r>
          </a:p>
          <a:p>
            <a:pPr marL="285750" indent="-285750">
              <a:buClr>
                <a:srgbClr val="FFFFFF"/>
              </a:buClr>
              <a:buSzPts val="3200"/>
              <a:buFont typeface="Noto Sans Symbols"/>
              <a:buChar char="✔"/>
            </a:pPr>
            <a:r>
              <a:rPr lang="en-GB" sz="2400" b="1" dirty="0" err="1">
                <a:solidFill>
                  <a:schemeClr val="bg1"/>
                </a:solidFill>
                <a:latin typeface="Times New Roman" panose="02020603050405020304" pitchFamily="18" charset="0"/>
                <a:cs typeface="Times New Roman" panose="02020603050405020304" pitchFamily="18" charset="0"/>
              </a:rPr>
              <a:t>self.stop_button</a:t>
            </a:r>
            <a:r>
              <a:rPr lang="en-GB" sz="2400" b="1" dirty="0">
                <a:solidFill>
                  <a:schemeClr val="bg1"/>
                </a:solidFill>
                <a:latin typeface="Times New Roman" panose="02020603050405020304" pitchFamily="18" charset="0"/>
                <a:cs typeface="Times New Roman" panose="02020603050405020304" pitchFamily="18" charset="0"/>
              </a:rPr>
              <a:t> = </a:t>
            </a:r>
            <a:r>
              <a:rPr lang="en-GB" sz="2400" b="1" dirty="0" err="1">
                <a:solidFill>
                  <a:schemeClr val="bg1"/>
                </a:solidFill>
                <a:latin typeface="Times New Roman" panose="02020603050405020304" pitchFamily="18" charset="0"/>
                <a:cs typeface="Times New Roman" panose="02020603050405020304" pitchFamily="18" charset="0"/>
              </a:rPr>
              <a:t>tk.Button</a:t>
            </a:r>
            <a:r>
              <a:rPr lang="en-GB" sz="2400" b="1" dirty="0">
                <a:solidFill>
                  <a:schemeClr val="bg1"/>
                </a:solidFill>
                <a:latin typeface="Times New Roman" panose="02020603050405020304" pitchFamily="18" charset="0"/>
                <a:cs typeface="Times New Roman" panose="02020603050405020304" pitchFamily="18" charset="0"/>
              </a:rPr>
              <a:t>(</a:t>
            </a:r>
            <a:r>
              <a:rPr lang="en-GB" sz="2400" b="1" dirty="0" err="1">
                <a:solidFill>
                  <a:schemeClr val="bg1"/>
                </a:solidFill>
                <a:latin typeface="Times New Roman" panose="02020603050405020304" pitchFamily="18" charset="0"/>
                <a:cs typeface="Times New Roman" panose="02020603050405020304" pitchFamily="18" charset="0"/>
              </a:rPr>
              <a:t>self.root</a:t>
            </a:r>
            <a:r>
              <a:rPr lang="en-GB" sz="2400" b="1" dirty="0">
                <a:solidFill>
                  <a:schemeClr val="bg1"/>
                </a:solidFill>
                <a:latin typeface="Times New Roman" panose="02020603050405020304" pitchFamily="18" charset="0"/>
                <a:cs typeface="Times New Roman" panose="02020603050405020304" pitchFamily="18" charset="0"/>
              </a:rPr>
              <a:t>, text="STOP", width=10, font=("Times New Roman", 14, "bold"), </a:t>
            </a:r>
            <a:r>
              <a:rPr lang="en-GB" sz="2400" b="1" dirty="0" err="1">
                <a:solidFill>
                  <a:schemeClr val="bg1"/>
                </a:solidFill>
                <a:latin typeface="Times New Roman" panose="02020603050405020304" pitchFamily="18" charset="0"/>
                <a:cs typeface="Times New Roman" panose="02020603050405020304" pitchFamily="18" charset="0"/>
              </a:rPr>
              <a:t>bg</a:t>
            </a:r>
            <a:r>
              <a:rPr lang="en-GB" sz="2400" b="1" dirty="0">
                <a:solidFill>
                  <a:schemeClr val="bg1"/>
                </a:solidFill>
                <a:latin typeface="Times New Roman" panose="02020603050405020304" pitchFamily="18" charset="0"/>
                <a:cs typeface="Times New Roman" panose="02020603050405020304" pitchFamily="18" charset="0"/>
              </a:rPr>
              <a:t>="#004BA8", </a:t>
            </a:r>
            <a:r>
              <a:rPr lang="en-GB" sz="2400" b="1" dirty="0" err="1">
                <a:solidFill>
                  <a:schemeClr val="bg1"/>
                </a:solidFill>
                <a:latin typeface="Times New Roman" panose="02020603050405020304" pitchFamily="18" charset="0"/>
                <a:cs typeface="Times New Roman" panose="02020603050405020304" pitchFamily="18" charset="0"/>
              </a:rPr>
              <a:t>fg</a:t>
            </a:r>
            <a:r>
              <a:rPr lang="en-GB" sz="2400" b="1" dirty="0">
                <a:solidFill>
                  <a:schemeClr val="bg1"/>
                </a:solidFill>
                <a:latin typeface="Times New Roman" panose="02020603050405020304" pitchFamily="18" charset="0"/>
                <a:cs typeface="Times New Roman" panose="02020603050405020304" pitchFamily="18" charset="0"/>
              </a:rPr>
              <a:t>="white", </a:t>
            </a:r>
            <a:r>
              <a:rPr lang="en-GB" sz="2400" b="1" dirty="0" err="1">
                <a:solidFill>
                  <a:schemeClr val="bg1"/>
                </a:solidFill>
                <a:latin typeface="Times New Roman" panose="02020603050405020304" pitchFamily="18" charset="0"/>
                <a:cs typeface="Times New Roman" panose="02020603050405020304" pitchFamily="18" charset="0"/>
              </a:rPr>
              <a:t>activebackground</a:t>
            </a:r>
            <a:r>
              <a:rPr lang="en-GB" sz="2400" b="1" dirty="0">
                <a:solidFill>
                  <a:schemeClr val="bg1"/>
                </a:solidFill>
                <a:latin typeface="Times New Roman" panose="02020603050405020304" pitchFamily="18" charset="0"/>
                <a:cs typeface="Times New Roman" panose="02020603050405020304" pitchFamily="18" charset="0"/>
              </a:rPr>
              <a:t>="#00336E", command=</a:t>
            </a:r>
            <a:r>
              <a:rPr lang="en-GB" sz="2400" b="1" dirty="0" err="1">
                <a:solidFill>
                  <a:schemeClr val="bg1"/>
                </a:solidFill>
                <a:latin typeface="Times New Roman" panose="02020603050405020304" pitchFamily="18" charset="0"/>
                <a:cs typeface="Times New Roman" panose="02020603050405020304" pitchFamily="18" charset="0"/>
              </a:rPr>
              <a:t>self.stop_song</a:t>
            </a:r>
            <a:r>
              <a:rPr lang="en-GB" sz="2400" b="1" dirty="0">
                <a:solidFill>
                  <a:schemeClr val="bg1"/>
                </a:solidFill>
                <a:latin typeface="Times New Roman" panose="02020603050405020304" pitchFamily="18" charset="0"/>
                <a:cs typeface="Times New Roman" panose="02020603050405020304" pitchFamily="18" charset="0"/>
              </a:rPr>
              <a:t>)</a:t>
            </a:r>
          </a:p>
          <a:p>
            <a:pPr marL="285750" indent="-285750">
              <a:buClr>
                <a:srgbClr val="FFFFFF"/>
              </a:buClr>
              <a:buSzPts val="3200"/>
              <a:buFont typeface="Noto Sans Symbols"/>
              <a:buChar char="✔"/>
            </a:pPr>
            <a:r>
              <a:rPr lang="en-GB" sz="2400" b="1" dirty="0" err="1">
                <a:solidFill>
                  <a:schemeClr val="bg1"/>
                </a:solidFill>
                <a:latin typeface="Times New Roman" panose="02020603050405020304" pitchFamily="18" charset="0"/>
                <a:cs typeface="Times New Roman" panose="02020603050405020304" pitchFamily="18" charset="0"/>
              </a:rPr>
              <a:t>self.volume_slider</a:t>
            </a:r>
            <a:r>
              <a:rPr lang="en-GB" sz="2400" b="1" dirty="0">
                <a:solidFill>
                  <a:schemeClr val="bg1"/>
                </a:solidFill>
                <a:latin typeface="Times New Roman" panose="02020603050405020304" pitchFamily="18" charset="0"/>
                <a:cs typeface="Times New Roman" panose="02020603050405020304" pitchFamily="18" charset="0"/>
              </a:rPr>
              <a:t> = </a:t>
            </a:r>
            <a:r>
              <a:rPr lang="en-GB" sz="2400" b="1" dirty="0" err="1">
                <a:solidFill>
                  <a:schemeClr val="bg1"/>
                </a:solidFill>
                <a:latin typeface="Times New Roman" panose="02020603050405020304" pitchFamily="18" charset="0"/>
                <a:cs typeface="Times New Roman" panose="02020603050405020304" pitchFamily="18" charset="0"/>
              </a:rPr>
              <a:t>tk.Scale</a:t>
            </a:r>
            <a:r>
              <a:rPr lang="en-GB" sz="2400" b="1" dirty="0">
                <a:solidFill>
                  <a:schemeClr val="bg1"/>
                </a:solidFill>
                <a:latin typeface="Times New Roman" panose="02020603050405020304" pitchFamily="18" charset="0"/>
                <a:cs typeface="Times New Roman" panose="02020603050405020304" pitchFamily="18" charset="0"/>
              </a:rPr>
              <a:t>(</a:t>
            </a:r>
            <a:r>
              <a:rPr lang="en-GB" sz="2400" b="1" dirty="0" err="1">
                <a:solidFill>
                  <a:schemeClr val="bg1"/>
                </a:solidFill>
                <a:latin typeface="Times New Roman" panose="02020603050405020304" pitchFamily="18" charset="0"/>
                <a:cs typeface="Times New Roman" panose="02020603050405020304" pitchFamily="18" charset="0"/>
              </a:rPr>
              <a:t>self.root</a:t>
            </a:r>
            <a:r>
              <a:rPr lang="en-GB" sz="2400" b="1" dirty="0">
                <a:solidFill>
                  <a:schemeClr val="bg1"/>
                </a:solidFill>
                <a:latin typeface="Times New Roman" panose="02020603050405020304" pitchFamily="18" charset="0"/>
                <a:cs typeface="Times New Roman" panose="02020603050405020304" pitchFamily="18" charset="0"/>
              </a:rPr>
              <a:t>, from_=0, to=100, orient=</a:t>
            </a:r>
            <a:r>
              <a:rPr lang="en-GB" sz="2400" b="1" dirty="0" err="1">
                <a:solidFill>
                  <a:schemeClr val="bg1"/>
                </a:solidFill>
                <a:latin typeface="Times New Roman" panose="02020603050405020304" pitchFamily="18" charset="0"/>
                <a:cs typeface="Times New Roman" panose="02020603050405020304" pitchFamily="18" charset="0"/>
              </a:rPr>
              <a:t>tk.HORIZONTAL</a:t>
            </a:r>
            <a:r>
              <a:rPr lang="en-GB" sz="2400" b="1" dirty="0">
                <a:solidFill>
                  <a:schemeClr val="bg1"/>
                </a:solidFill>
                <a:latin typeface="Times New Roman" panose="02020603050405020304" pitchFamily="18" charset="0"/>
                <a:cs typeface="Times New Roman" panose="02020603050405020304" pitchFamily="18" charset="0"/>
              </a:rPr>
              <a:t>, length=500, </a:t>
            </a:r>
            <a:r>
              <a:rPr lang="en-GB" sz="2400" b="1" dirty="0" err="1">
                <a:solidFill>
                  <a:schemeClr val="bg1"/>
                </a:solidFill>
                <a:latin typeface="Times New Roman" panose="02020603050405020304" pitchFamily="18" charset="0"/>
                <a:cs typeface="Times New Roman" panose="02020603050405020304" pitchFamily="18" charset="0"/>
              </a:rPr>
              <a:t>sliderlength</a:t>
            </a:r>
            <a:r>
              <a:rPr lang="en-GB" sz="2400" b="1" dirty="0">
                <a:solidFill>
                  <a:schemeClr val="bg1"/>
                </a:solidFill>
                <a:latin typeface="Times New Roman" panose="02020603050405020304" pitchFamily="18" charset="0"/>
                <a:cs typeface="Times New Roman" panose="02020603050405020304" pitchFamily="18" charset="0"/>
              </a:rPr>
              <a:t>=20, width=15, font=("Times New Roman", 12), </a:t>
            </a:r>
            <a:r>
              <a:rPr lang="en-GB" sz="2400" b="1" dirty="0" err="1">
                <a:solidFill>
                  <a:schemeClr val="bg1"/>
                </a:solidFill>
                <a:latin typeface="Times New Roman" panose="02020603050405020304" pitchFamily="18" charset="0"/>
                <a:cs typeface="Times New Roman" panose="02020603050405020304" pitchFamily="18" charset="0"/>
              </a:rPr>
              <a:t>bg</a:t>
            </a:r>
            <a:r>
              <a:rPr lang="en-GB" sz="2400" b="1" dirty="0">
                <a:solidFill>
                  <a:schemeClr val="bg1"/>
                </a:solidFill>
                <a:latin typeface="Times New Roman" panose="02020603050405020304" pitchFamily="18" charset="0"/>
                <a:cs typeface="Times New Roman" panose="02020603050405020304" pitchFamily="18" charset="0"/>
              </a:rPr>
              <a:t>="blue", </a:t>
            </a:r>
            <a:r>
              <a:rPr lang="en-GB" sz="2400" b="1" dirty="0" err="1">
                <a:solidFill>
                  <a:schemeClr val="bg1"/>
                </a:solidFill>
                <a:latin typeface="Times New Roman" panose="02020603050405020304" pitchFamily="18" charset="0"/>
                <a:cs typeface="Times New Roman" panose="02020603050405020304" pitchFamily="18" charset="0"/>
              </a:rPr>
              <a:t>fg</a:t>
            </a:r>
            <a:r>
              <a:rPr lang="en-GB" sz="2400" b="1" dirty="0">
                <a:solidFill>
                  <a:schemeClr val="bg1"/>
                </a:solidFill>
                <a:latin typeface="Times New Roman" panose="02020603050405020304" pitchFamily="18" charset="0"/>
                <a:cs typeface="Times New Roman" panose="02020603050405020304" pitchFamily="18" charset="0"/>
              </a:rPr>
              <a:t>="white", </a:t>
            </a:r>
            <a:r>
              <a:rPr lang="en-GB" sz="2400" b="1" dirty="0" err="1">
                <a:solidFill>
                  <a:schemeClr val="bg1"/>
                </a:solidFill>
                <a:latin typeface="Times New Roman" panose="02020603050405020304" pitchFamily="18" charset="0"/>
                <a:cs typeface="Times New Roman" panose="02020603050405020304" pitchFamily="18" charset="0"/>
              </a:rPr>
              <a:t>highlightbackground</a:t>
            </a:r>
            <a:r>
              <a:rPr lang="en-GB" sz="2400" b="1" dirty="0">
                <a:solidFill>
                  <a:schemeClr val="bg1"/>
                </a:solidFill>
                <a:latin typeface="Times New Roman" panose="02020603050405020304" pitchFamily="18" charset="0"/>
                <a:cs typeface="Times New Roman" panose="02020603050405020304" pitchFamily="18" charset="0"/>
              </a:rPr>
              <a:t>="WHITE", </a:t>
            </a:r>
            <a:r>
              <a:rPr lang="en-GB" sz="2400" b="1" dirty="0" err="1">
                <a:solidFill>
                  <a:schemeClr val="bg1"/>
                </a:solidFill>
                <a:latin typeface="Times New Roman" panose="02020603050405020304" pitchFamily="18" charset="0"/>
                <a:cs typeface="Times New Roman" panose="02020603050405020304" pitchFamily="18" charset="0"/>
              </a:rPr>
              <a:t>troughcolor</a:t>
            </a:r>
            <a:r>
              <a:rPr lang="en-GB" sz="2400" b="1" dirty="0">
                <a:solidFill>
                  <a:schemeClr val="bg1"/>
                </a:solidFill>
                <a:latin typeface="Times New Roman" panose="02020603050405020304" pitchFamily="18" charset="0"/>
                <a:cs typeface="Times New Roman" panose="02020603050405020304" pitchFamily="18" charset="0"/>
              </a:rPr>
              <a:t>="black", command=</a:t>
            </a:r>
            <a:r>
              <a:rPr lang="en-GB" sz="2400" b="1" dirty="0" err="1">
                <a:solidFill>
                  <a:schemeClr val="bg1"/>
                </a:solidFill>
                <a:latin typeface="Times New Roman" panose="02020603050405020304" pitchFamily="18" charset="0"/>
                <a:cs typeface="Times New Roman" panose="02020603050405020304" pitchFamily="18" charset="0"/>
              </a:rPr>
              <a:t>self.set_volume</a:t>
            </a:r>
            <a:r>
              <a:rPr lang="en-GB" sz="2400" b="1" dirty="0">
                <a:solidFill>
                  <a:schemeClr val="bg1"/>
                </a:solidFill>
                <a:latin typeface="Times New Roman" panose="02020603050405020304" pitchFamily="18" charset="0"/>
                <a:cs typeface="Times New Roman" panose="02020603050405020304" pitchFamily="18" charset="0"/>
              </a:rPr>
              <a:t>)</a:t>
            </a:r>
          </a:p>
          <a:p>
            <a:pPr marL="285750" indent="-285750">
              <a:buClr>
                <a:srgbClr val="FFFFFF"/>
              </a:buClr>
              <a:buSzPts val="3200"/>
              <a:buFont typeface="Noto Sans Symbols"/>
              <a:buChar char="✔"/>
            </a:pPr>
            <a:r>
              <a:rPr lang="en-GB" sz="2400" b="1" i="0" dirty="0" err="1">
                <a:solidFill>
                  <a:schemeClr val="bg1"/>
                </a:solidFill>
                <a:effectLst/>
                <a:latin typeface="Times New Roman" panose="02020603050405020304" pitchFamily="18" charset="0"/>
                <a:cs typeface="Times New Roman" panose="02020603050405020304" pitchFamily="18" charset="0"/>
              </a:rPr>
              <a:t>self.theme_label</a:t>
            </a:r>
            <a:r>
              <a:rPr lang="en-GB" sz="2400" b="1" i="0" dirty="0">
                <a:solidFill>
                  <a:schemeClr val="bg1"/>
                </a:solidFill>
                <a:effectLst/>
                <a:latin typeface="Times New Roman" panose="02020603050405020304" pitchFamily="18" charset="0"/>
                <a:cs typeface="Times New Roman" panose="02020603050405020304" pitchFamily="18" charset="0"/>
              </a:rPr>
              <a:t>,  </a:t>
            </a:r>
            <a:r>
              <a:rPr lang="en-GB" sz="2400" b="1" i="0" dirty="0" err="1">
                <a:solidFill>
                  <a:schemeClr val="bg1"/>
                </a:solidFill>
                <a:effectLst/>
                <a:latin typeface="Times New Roman" panose="02020603050405020304" pitchFamily="18" charset="0"/>
                <a:cs typeface="Times New Roman" panose="02020603050405020304" pitchFamily="18" charset="0"/>
              </a:rPr>
              <a:t>self.theme_var</a:t>
            </a:r>
            <a:r>
              <a:rPr lang="en-GB" sz="2400" b="1" i="0" dirty="0">
                <a:solidFill>
                  <a:schemeClr val="bg1"/>
                </a:solidFill>
                <a:effectLst/>
                <a:latin typeface="Times New Roman" panose="02020603050405020304" pitchFamily="18" charset="0"/>
                <a:cs typeface="Times New Roman" panose="02020603050405020304" pitchFamily="18" charset="0"/>
              </a:rPr>
              <a:t>, </a:t>
            </a:r>
            <a:r>
              <a:rPr lang="en-GB" sz="2400" b="1" i="0" dirty="0" err="1">
                <a:solidFill>
                  <a:schemeClr val="bg1"/>
                </a:solidFill>
                <a:effectLst/>
                <a:latin typeface="Times New Roman" panose="02020603050405020304" pitchFamily="18" charset="0"/>
                <a:cs typeface="Times New Roman" panose="02020603050405020304" pitchFamily="18" charset="0"/>
              </a:rPr>
              <a:t>self.theme_var.set</a:t>
            </a:r>
            <a:r>
              <a:rPr lang="en-GB" sz="2400" b="1" i="0" dirty="0">
                <a:solidFill>
                  <a:schemeClr val="bg1"/>
                </a:solidFill>
                <a:effectLst/>
                <a:latin typeface="Times New Roman" panose="02020603050405020304" pitchFamily="18" charset="0"/>
                <a:cs typeface="Times New Roman" panose="02020603050405020304" pitchFamily="18" charset="0"/>
              </a:rPr>
              <a:t>("Default"), </a:t>
            </a:r>
            <a:r>
              <a:rPr lang="en-GB" sz="2400" b="1" i="0" dirty="0" err="1">
                <a:solidFill>
                  <a:schemeClr val="bg1"/>
                </a:solidFill>
                <a:effectLst/>
                <a:latin typeface="Times New Roman" panose="02020603050405020304" pitchFamily="18" charset="0"/>
                <a:cs typeface="Times New Roman" panose="02020603050405020304" pitchFamily="18" charset="0"/>
              </a:rPr>
              <a:t>self.theme_menu</a:t>
            </a:r>
            <a:r>
              <a:rPr lang="en-GB" sz="2400" b="1" i="0" dirty="0">
                <a:solidFill>
                  <a:schemeClr val="bg1"/>
                </a:solidFill>
                <a:effectLst/>
                <a:latin typeface="Times New Roman" panose="02020603050405020304" pitchFamily="18" charset="0"/>
                <a:cs typeface="Times New Roman" panose="02020603050405020304" pitchFamily="18" charset="0"/>
              </a:rPr>
              <a:t>, </a:t>
            </a:r>
            <a:r>
              <a:rPr lang="en-US" sz="2400" b="1" i="0" dirty="0" err="1">
                <a:solidFill>
                  <a:schemeClr val="bg1"/>
                </a:solidFill>
                <a:effectLst/>
                <a:latin typeface="Times New Roman" panose="02020603050405020304" pitchFamily="18" charset="0"/>
                <a:cs typeface="Times New Roman" panose="02020603050405020304" pitchFamily="18" charset="0"/>
              </a:rPr>
              <a:t>self.change_theme</a:t>
            </a:r>
            <a:r>
              <a:rPr lang="en-US" sz="2400" b="1" i="0" dirty="0">
                <a:solidFill>
                  <a:schemeClr val="bg1"/>
                </a:solidFill>
                <a:effectLst/>
                <a:latin typeface="Times New Roman" panose="02020603050405020304" pitchFamily="18" charset="0"/>
                <a:cs typeface="Times New Roman" panose="02020603050405020304" pitchFamily="18" charset="0"/>
              </a:rPr>
              <a:t>(self, theme)</a:t>
            </a:r>
            <a:endParaRPr lang="en-GB"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9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010"/>
                                        </p:tgtEl>
                                        <p:attrNameLst>
                                          <p:attrName>style.visibility</p:attrName>
                                        </p:attrNameLst>
                                      </p:cBhvr>
                                      <p:to>
                                        <p:strVal val="visible"/>
                                      </p:to>
                                    </p:set>
                                    <p:animEffect transition="in" filter="fade">
                                      <p:cBhvr>
                                        <p:cTn id="7" dur="500"/>
                                        <p:tgtEl>
                                          <p:spTgt spid="1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 name="Shape 1009"/>
        <p:cNvGrpSpPr/>
        <p:nvPr/>
      </p:nvGrpSpPr>
      <p:grpSpPr>
        <a:xfrm>
          <a:off x="0" y="0"/>
          <a:ext cx="0" cy="0"/>
          <a:chOff x="0" y="0"/>
          <a:chExt cx="0" cy="0"/>
        </a:xfrm>
      </p:grpSpPr>
      <p:sp>
        <p:nvSpPr>
          <p:cNvPr id="1010" name="Google Shape;1010;p201"/>
          <p:cNvSpPr/>
          <p:nvPr/>
        </p:nvSpPr>
        <p:spPr>
          <a:xfrm>
            <a:off x="0" y="43543"/>
            <a:ext cx="12119428" cy="6771203"/>
          </a:xfrm>
          <a:prstGeom prst="rect">
            <a:avLst/>
          </a:prstGeom>
          <a:noFill/>
          <a:ln w="155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0" name="Google Shape;1000;p200">
            <a:extLst>
              <a:ext uri="{FF2B5EF4-FFF2-40B4-BE49-F238E27FC236}">
                <a16:creationId xmlns:a16="http://schemas.microsoft.com/office/drawing/2014/main" id="{39E59DA2-233F-0380-AE39-A4CC11152C94}"/>
              </a:ext>
            </a:extLst>
          </p:cNvPr>
          <p:cNvPicPr preferRelativeResize="0">
            <a:picLocks noGrp="1"/>
          </p:cNvPicPr>
          <p:nvPr>
            <p:ph type="pic" idx="2"/>
          </p:nvPr>
        </p:nvPicPr>
        <p:blipFill rotWithShape="1">
          <a:blip r:embed="rId3">
            <a:alphaModFix/>
          </a:blip>
          <a:srcRect t="-5674" b="32716"/>
          <a:stretch/>
        </p:blipFill>
        <p:spPr>
          <a:xfrm>
            <a:off x="-1" y="5901070"/>
            <a:ext cx="12025423" cy="956929"/>
          </a:xfrm>
          <a:prstGeom prst="rect">
            <a:avLst/>
          </a:prstGeom>
          <a:noFill/>
          <a:ln>
            <a:noFill/>
          </a:ln>
        </p:spPr>
      </p:pic>
      <p:pic>
        <p:nvPicPr>
          <p:cNvPr id="11" name="Picture 10" descr="Logo&#10;&#10;Description automatically generated with low confidence">
            <a:extLst>
              <a:ext uri="{FF2B5EF4-FFF2-40B4-BE49-F238E27FC236}">
                <a16:creationId xmlns:a16="http://schemas.microsoft.com/office/drawing/2014/main" id="{5B0196D2-CE42-F800-2298-BA0533B562B0}"/>
              </a:ext>
            </a:extLst>
          </p:cNvPr>
          <p:cNvPicPr>
            <a:picLocks noChangeAspect="1"/>
          </p:cNvPicPr>
          <p:nvPr/>
        </p:nvPicPr>
        <p:blipFill>
          <a:blip r:embed="rId4"/>
          <a:stretch>
            <a:fillRect/>
          </a:stretch>
        </p:blipFill>
        <p:spPr>
          <a:xfrm>
            <a:off x="8369075" y="4740401"/>
            <a:ext cx="3656347" cy="1160669"/>
          </a:xfrm>
          <a:prstGeom prst="rect">
            <a:avLst/>
          </a:prstGeom>
        </p:spPr>
      </p:pic>
      <p:sp>
        <p:nvSpPr>
          <p:cNvPr id="2" name="Google Shape;1004;p200">
            <a:extLst>
              <a:ext uri="{FF2B5EF4-FFF2-40B4-BE49-F238E27FC236}">
                <a16:creationId xmlns:a16="http://schemas.microsoft.com/office/drawing/2014/main" id="{65C3E06D-E398-FC46-328F-F97043E72AE1}"/>
              </a:ext>
            </a:extLst>
          </p:cNvPr>
          <p:cNvSpPr txBox="1"/>
          <p:nvPr/>
        </p:nvSpPr>
        <p:spPr>
          <a:xfrm>
            <a:off x="518269" y="457200"/>
            <a:ext cx="8682214" cy="74427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FFFFFF"/>
              </a:buClr>
              <a:buSzPts val="5000"/>
              <a:buFont typeface="Raleway"/>
              <a:buNone/>
            </a:pPr>
            <a:r>
              <a:rPr lang="en-GB" sz="3600" b="1" i="0" u="none" strike="noStrike" cap="none" dirty="0">
                <a:solidFill>
                  <a:srgbClr val="FFFFFF"/>
                </a:solidFill>
                <a:latin typeface="Times New Roman" panose="02020603050405020304" pitchFamily="18" charset="0"/>
                <a:ea typeface="Raleway"/>
                <a:cs typeface="Times New Roman" panose="02020603050405020304" pitchFamily="18" charset="0"/>
                <a:sym typeface="Raleway"/>
              </a:rPr>
              <a:t>Challenges </a:t>
            </a:r>
            <a:r>
              <a:rPr lang="en-GB" sz="3600" b="1" dirty="0">
                <a:solidFill>
                  <a:srgbClr val="FFFFFF"/>
                </a:solidFill>
                <a:latin typeface="Times New Roman" panose="02020603050405020304" pitchFamily="18" charset="0"/>
                <a:ea typeface="Raleway"/>
                <a:cs typeface="Times New Roman" panose="02020603050405020304" pitchFamily="18" charset="0"/>
                <a:sym typeface="Raleway"/>
              </a:rPr>
              <a:t>Encountered</a:t>
            </a:r>
            <a:endParaRPr sz="3600" b="1" i="0" u="none" strike="noStrike" cap="none" dirty="0">
              <a:solidFill>
                <a:srgbClr val="FFFFFF"/>
              </a:solidFill>
              <a:latin typeface="Times New Roman" panose="02020603050405020304" pitchFamily="18" charset="0"/>
              <a:ea typeface="Raleway"/>
              <a:cs typeface="Times New Roman" panose="02020603050405020304" pitchFamily="18" charset="0"/>
              <a:sym typeface="Raleway"/>
            </a:endParaRPr>
          </a:p>
        </p:txBody>
      </p:sp>
      <p:sp>
        <p:nvSpPr>
          <p:cNvPr id="5" name="Google Shape;975;p198">
            <a:extLst>
              <a:ext uri="{FF2B5EF4-FFF2-40B4-BE49-F238E27FC236}">
                <a16:creationId xmlns:a16="http://schemas.microsoft.com/office/drawing/2014/main" id="{323F7362-FBB3-54C5-A386-8DB5F374089A}"/>
              </a:ext>
            </a:extLst>
          </p:cNvPr>
          <p:cNvSpPr txBox="1"/>
          <p:nvPr/>
        </p:nvSpPr>
        <p:spPr>
          <a:xfrm>
            <a:off x="1400381" y="1551684"/>
            <a:ext cx="7800102" cy="354142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FFFFFF"/>
              </a:buClr>
              <a:buSzPts val="3200"/>
              <a:buFont typeface="Noto Sans Symbols"/>
              <a:buChar char="✔"/>
            </a:pPr>
            <a:r>
              <a:rPr lang="en-GB" sz="2400" b="0" i="0" dirty="0">
                <a:solidFill>
                  <a:schemeClr val="bg1"/>
                </a:solidFill>
                <a:effectLst/>
                <a:latin typeface="Times New Roman" panose="02020603050405020304" pitchFamily="18" charset="0"/>
                <a:cs typeface="Times New Roman" panose="02020603050405020304" pitchFamily="18" charset="0"/>
              </a:rPr>
              <a:t>File paths</a:t>
            </a:r>
          </a:p>
          <a:p>
            <a:pPr marL="285750" marR="0" lvl="0" indent="-285750" algn="l" rtl="0">
              <a:lnSpc>
                <a:spcPct val="100000"/>
              </a:lnSpc>
              <a:spcBef>
                <a:spcPts val="0"/>
              </a:spcBef>
              <a:spcAft>
                <a:spcPts val="0"/>
              </a:spcAft>
              <a:buClr>
                <a:srgbClr val="FFFFFF"/>
              </a:buClr>
              <a:buSzPts val="3200"/>
              <a:buFont typeface="Noto Sans Symbols"/>
              <a:buChar char="✔"/>
            </a:pPr>
            <a:r>
              <a:rPr lang="en-GB" sz="2400" b="0" i="0" dirty="0">
                <a:solidFill>
                  <a:schemeClr val="bg1"/>
                </a:solidFill>
                <a:effectLst/>
                <a:latin typeface="Times New Roman" panose="02020603050405020304" pitchFamily="18" charset="0"/>
                <a:cs typeface="Times New Roman" panose="02020603050405020304" pitchFamily="18" charset="0"/>
              </a:rPr>
              <a:t>Error handling</a:t>
            </a:r>
            <a:endParaRPr lang="en-GB" sz="2400" dirty="0">
              <a:solidFill>
                <a:schemeClr val="bg1"/>
              </a:solidFill>
              <a:latin typeface="Times New Roman" panose="02020603050405020304" pitchFamily="18" charset="0"/>
              <a:cs typeface="Times New Roman" panose="02020603050405020304" pitchFamily="18" charset="0"/>
            </a:endParaRPr>
          </a:p>
          <a:p>
            <a:pPr marL="285750" marR="0" lvl="0" indent="-285750" algn="l" rtl="0">
              <a:lnSpc>
                <a:spcPct val="100000"/>
              </a:lnSpc>
              <a:spcBef>
                <a:spcPts val="0"/>
              </a:spcBef>
              <a:spcAft>
                <a:spcPts val="0"/>
              </a:spcAft>
              <a:buClr>
                <a:srgbClr val="FFFFFF"/>
              </a:buClr>
              <a:buSzPts val="3200"/>
              <a:buFont typeface="Noto Sans Symbols"/>
              <a:buChar char="✔"/>
            </a:pPr>
            <a:r>
              <a:rPr lang="en-GB" sz="2400" b="0" i="0" dirty="0">
                <a:solidFill>
                  <a:schemeClr val="bg1"/>
                </a:solidFill>
                <a:effectLst/>
                <a:latin typeface="Times New Roman" panose="02020603050405020304" pitchFamily="18" charset="0"/>
                <a:cs typeface="Times New Roman" panose="02020603050405020304" pitchFamily="18" charset="0"/>
              </a:rPr>
              <a:t>UI design</a:t>
            </a:r>
          </a:p>
          <a:p>
            <a:pPr marL="285750" marR="0" lvl="0" indent="-285750" algn="l" rtl="0">
              <a:lnSpc>
                <a:spcPct val="100000"/>
              </a:lnSpc>
              <a:spcBef>
                <a:spcPts val="0"/>
              </a:spcBef>
              <a:spcAft>
                <a:spcPts val="0"/>
              </a:spcAft>
              <a:buClr>
                <a:srgbClr val="FFFFFF"/>
              </a:buClr>
              <a:buSzPts val="3200"/>
              <a:buFont typeface="Noto Sans Symbols"/>
              <a:buChar char="✔"/>
            </a:pPr>
            <a:r>
              <a:rPr lang="en-GB" sz="2400" b="0" i="0" dirty="0">
                <a:solidFill>
                  <a:schemeClr val="bg1"/>
                </a:solidFill>
                <a:effectLst/>
                <a:latin typeface="Times New Roman" panose="02020603050405020304" pitchFamily="18" charset="0"/>
                <a:cs typeface="Times New Roman" panose="02020603050405020304" pitchFamily="18" charset="0"/>
              </a:rPr>
              <a:t>Music file format support</a:t>
            </a:r>
            <a:endParaRPr lang="en-GB" sz="2400" dirty="0">
              <a:solidFill>
                <a:schemeClr val="bg1"/>
              </a:solidFill>
              <a:latin typeface="Times New Roman" panose="02020603050405020304" pitchFamily="18" charset="0"/>
              <a:cs typeface="Times New Roman" panose="02020603050405020304" pitchFamily="18" charset="0"/>
            </a:endParaRPr>
          </a:p>
          <a:p>
            <a:pPr marL="285750" marR="0" lvl="0" indent="-285750" algn="l" rtl="0">
              <a:lnSpc>
                <a:spcPct val="100000"/>
              </a:lnSpc>
              <a:spcBef>
                <a:spcPts val="0"/>
              </a:spcBef>
              <a:spcAft>
                <a:spcPts val="0"/>
              </a:spcAft>
              <a:buClr>
                <a:srgbClr val="FFFFFF"/>
              </a:buClr>
              <a:buSzPts val="3200"/>
              <a:buFont typeface="Noto Sans Symbols"/>
              <a:buChar char="✔"/>
            </a:pPr>
            <a:r>
              <a:rPr lang="en-US" sz="2400" i="0" u="none" strike="noStrike" cap="none" dirty="0">
                <a:solidFill>
                  <a:schemeClr val="bg1"/>
                </a:solidFill>
                <a:latin typeface="Times New Roman" panose="02020603050405020304" pitchFamily="18" charset="0"/>
                <a:ea typeface="Raleway"/>
                <a:cs typeface="Times New Roman" panose="02020603050405020304" pitchFamily="18" charset="0"/>
                <a:sym typeface="Raleway"/>
              </a:rPr>
              <a:t>Organization and modularity of the code</a:t>
            </a:r>
          </a:p>
          <a:p>
            <a:pPr marL="285750" marR="0" lvl="0" indent="-285750" algn="l" rtl="0">
              <a:lnSpc>
                <a:spcPct val="100000"/>
              </a:lnSpc>
              <a:spcBef>
                <a:spcPts val="0"/>
              </a:spcBef>
              <a:spcAft>
                <a:spcPts val="0"/>
              </a:spcAft>
              <a:buClr>
                <a:srgbClr val="FFFFFF"/>
              </a:buClr>
              <a:buSzPts val="3200"/>
              <a:buFont typeface="Noto Sans Symbols"/>
              <a:buChar char="✔"/>
            </a:pPr>
            <a:r>
              <a:rPr lang="en-GB" sz="2400" b="0" i="0" dirty="0">
                <a:solidFill>
                  <a:schemeClr val="bg1"/>
                </a:solidFill>
                <a:effectLst/>
                <a:latin typeface="Times New Roman" panose="02020603050405020304" pitchFamily="18" charset="0"/>
                <a:cs typeface="Times New Roman" panose="02020603050405020304" pitchFamily="18" charset="0"/>
              </a:rPr>
              <a:t>Code efficiency</a:t>
            </a:r>
            <a:endParaRPr lang="en-US" sz="2400" b="1" dirty="0">
              <a:solidFill>
                <a:schemeClr val="bg1"/>
              </a:solidFill>
              <a:effectLst/>
              <a:latin typeface="Times New Roman" panose="02020603050405020304" pitchFamily="18" charset="0"/>
              <a:cs typeface="Times New Roman" panose="02020603050405020304" pitchFamily="18" charset="0"/>
              <a:sym typeface="Raleway"/>
            </a:endParaRPr>
          </a:p>
          <a:p>
            <a:pPr marL="285750" marR="0" lvl="0" indent="-285750" algn="l" rtl="0">
              <a:lnSpc>
                <a:spcPct val="100000"/>
              </a:lnSpc>
              <a:spcBef>
                <a:spcPts val="0"/>
              </a:spcBef>
              <a:spcAft>
                <a:spcPts val="0"/>
              </a:spcAft>
              <a:buClr>
                <a:srgbClr val="FFFFFF"/>
              </a:buClr>
              <a:buSzPts val="3200"/>
              <a:buFont typeface="Noto Sans Symbols"/>
              <a:buChar char="✔"/>
            </a:pPr>
            <a:r>
              <a:rPr lang="en-GB" sz="2400" b="0" i="0" dirty="0">
                <a:solidFill>
                  <a:schemeClr val="bg1"/>
                </a:solidFill>
                <a:effectLst/>
                <a:latin typeface="Times New Roman" panose="02020603050405020304" pitchFamily="18" charset="0"/>
                <a:cs typeface="Times New Roman" panose="02020603050405020304" pitchFamily="18" charset="0"/>
              </a:rPr>
              <a:t>Platform compatibility</a:t>
            </a:r>
            <a:endParaRPr lang="en-GB" sz="2400" b="1" i="0" u="none" strike="noStrike" cap="none" dirty="0">
              <a:solidFill>
                <a:schemeClr val="bg1"/>
              </a:solidFill>
              <a:latin typeface="Times New Roman" panose="02020603050405020304" pitchFamily="18" charset="0"/>
              <a:ea typeface="Raleway"/>
              <a:cs typeface="Times New Roman" panose="02020603050405020304" pitchFamily="18" charset="0"/>
              <a:sym typeface="Raleway"/>
            </a:endParaRPr>
          </a:p>
        </p:txBody>
      </p:sp>
    </p:spTree>
    <p:extLst>
      <p:ext uri="{BB962C8B-B14F-4D97-AF65-F5344CB8AC3E}">
        <p14:creationId xmlns:p14="http://schemas.microsoft.com/office/powerpoint/2010/main" val="484296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010"/>
                                        </p:tgtEl>
                                        <p:attrNameLst>
                                          <p:attrName>style.visibility</p:attrName>
                                        </p:attrNameLst>
                                      </p:cBhvr>
                                      <p:to>
                                        <p:strVal val="visible"/>
                                      </p:to>
                                    </p:set>
                                    <p:animEffect transition="in" filter="fade">
                                      <p:cBhvr>
                                        <p:cTn id="7" dur="500"/>
                                        <p:tgtEl>
                                          <p:spTgt spid="1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 name="Shape 1009"/>
        <p:cNvGrpSpPr/>
        <p:nvPr/>
      </p:nvGrpSpPr>
      <p:grpSpPr>
        <a:xfrm>
          <a:off x="0" y="0"/>
          <a:ext cx="0" cy="0"/>
          <a:chOff x="0" y="0"/>
          <a:chExt cx="0" cy="0"/>
        </a:xfrm>
      </p:grpSpPr>
      <p:sp>
        <p:nvSpPr>
          <p:cNvPr id="1010" name="Google Shape;1010;p201"/>
          <p:cNvSpPr/>
          <p:nvPr/>
        </p:nvSpPr>
        <p:spPr>
          <a:xfrm>
            <a:off x="0" y="43543"/>
            <a:ext cx="12119428" cy="6771203"/>
          </a:xfrm>
          <a:prstGeom prst="rect">
            <a:avLst/>
          </a:prstGeom>
          <a:noFill/>
          <a:ln w="155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0" name="Google Shape;1000;p200">
            <a:extLst>
              <a:ext uri="{FF2B5EF4-FFF2-40B4-BE49-F238E27FC236}">
                <a16:creationId xmlns:a16="http://schemas.microsoft.com/office/drawing/2014/main" id="{39E59DA2-233F-0380-AE39-A4CC11152C94}"/>
              </a:ext>
            </a:extLst>
          </p:cNvPr>
          <p:cNvPicPr preferRelativeResize="0">
            <a:picLocks noGrp="1"/>
          </p:cNvPicPr>
          <p:nvPr>
            <p:ph type="pic" idx="2"/>
          </p:nvPr>
        </p:nvPicPr>
        <p:blipFill rotWithShape="1">
          <a:blip r:embed="rId3">
            <a:alphaModFix/>
          </a:blip>
          <a:srcRect t="-5674" b="32716"/>
          <a:stretch/>
        </p:blipFill>
        <p:spPr>
          <a:xfrm>
            <a:off x="-1" y="6092456"/>
            <a:ext cx="12025423" cy="765543"/>
          </a:xfrm>
          <a:prstGeom prst="rect">
            <a:avLst/>
          </a:prstGeom>
          <a:noFill/>
          <a:ln>
            <a:noFill/>
          </a:ln>
        </p:spPr>
      </p:pic>
      <p:pic>
        <p:nvPicPr>
          <p:cNvPr id="11" name="Picture 10" descr="Logo&#10;&#10;Description automatically generated with low confidence">
            <a:extLst>
              <a:ext uri="{FF2B5EF4-FFF2-40B4-BE49-F238E27FC236}">
                <a16:creationId xmlns:a16="http://schemas.microsoft.com/office/drawing/2014/main" id="{5B0196D2-CE42-F800-2298-BA0533B562B0}"/>
              </a:ext>
            </a:extLst>
          </p:cNvPr>
          <p:cNvPicPr>
            <a:picLocks noChangeAspect="1"/>
          </p:cNvPicPr>
          <p:nvPr/>
        </p:nvPicPr>
        <p:blipFill>
          <a:blip r:embed="rId4"/>
          <a:stretch>
            <a:fillRect/>
          </a:stretch>
        </p:blipFill>
        <p:spPr>
          <a:xfrm>
            <a:off x="8369075" y="5786437"/>
            <a:ext cx="3656347" cy="1160669"/>
          </a:xfrm>
          <a:prstGeom prst="rect">
            <a:avLst/>
          </a:prstGeom>
        </p:spPr>
      </p:pic>
      <p:sp>
        <p:nvSpPr>
          <p:cNvPr id="2" name="Google Shape;1004;p200">
            <a:extLst>
              <a:ext uri="{FF2B5EF4-FFF2-40B4-BE49-F238E27FC236}">
                <a16:creationId xmlns:a16="http://schemas.microsoft.com/office/drawing/2014/main" id="{65C3E06D-E398-FC46-328F-F97043E72AE1}"/>
              </a:ext>
            </a:extLst>
          </p:cNvPr>
          <p:cNvSpPr txBox="1"/>
          <p:nvPr/>
        </p:nvSpPr>
        <p:spPr>
          <a:xfrm>
            <a:off x="429779" y="204155"/>
            <a:ext cx="8682214" cy="74427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FFFFFF"/>
              </a:buClr>
              <a:buSzPts val="5000"/>
              <a:buFont typeface="Raleway"/>
              <a:buNone/>
            </a:pPr>
            <a:r>
              <a:rPr lang="en-GB" sz="3600" b="1" i="0" u="none" strike="noStrike" cap="none" dirty="0">
                <a:solidFill>
                  <a:srgbClr val="FFFFFF"/>
                </a:solidFill>
                <a:latin typeface="Times New Roman" panose="02020603050405020304" pitchFamily="18" charset="0"/>
                <a:ea typeface="Raleway"/>
                <a:cs typeface="Times New Roman" panose="02020603050405020304" pitchFamily="18" charset="0"/>
                <a:sym typeface="Raleway"/>
              </a:rPr>
              <a:t>CODE</a:t>
            </a:r>
            <a:endParaRPr sz="3600" b="1" i="0" u="none" strike="noStrike" cap="none" dirty="0">
              <a:solidFill>
                <a:srgbClr val="FFFFFF"/>
              </a:solidFill>
              <a:latin typeface="Times New Roman" panose="02020603050405020304" pitchFamily="18" charset="0"/>
              <a:ea typeface="Raleway"/>
              <a:cs typeface="Times New Roman" panose="02020603050405020304" pitchFamily="18" charset="0"/>
              <a:sym typeface="Raleway"/>
            </a:endParaRPr>
          </a:p>
        </p:txBody>
      </p:sp>
      <p:pic>
        <p:nvPicPr>
          <p:cNvPr id="5" name="Picture 4">
            <a:extLst>
              <a:ext uri="{FF2B5EF4-FFF2-40B4-BE49-F238E27FC236}">
                <a16:creationId xmlns:a16="http://schemas.microsoft.com/office/drawing/2014/main" id="{89FE6545-D9D4-F36A-9B92-01FC0EACC832}"/>
              </a:ext>
            </a:extLst>
          </p:cNvPr>
          <p:cNvPicPr>
            <a:picLocks noChangeAspect="1"/>
          </p:cNvPicPr>
          <p:nvPr/>
        </p:nvPicPr>
        <p:blipFill>
          <a:blip r:embed="rId5"/>
          <a:stretch>
            <a:fillRect/>
          </a:stretch>
        </p:blipFill>
        <p:spPr>
          <a:xfrm>
            <a:off x="540775" y="841016"/>
            <a:ext cx="10825315" cy="4986719"/>
          </a:xfrm>
          <a:prstGeom prst="rect">
            <a:avLst/>
          </a:prstGeom>
        </p:spPr>
      </p:pic>
    </p:spTree>
    <p:extLst>
      <p:ext uri="{BB962C8B-B14F-4D97-AF65-F5344CB8AC3E}">
        <p14:creationId xmlns:p14="http://schemas.microsoft.com/office/powerpoint/2010/main" val="316146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010"/>
                                        </p:tgtEl>
                                        <p:attrNameLst>
                                          <p:attrName>style.visibility</p:attrName>
                                        </p:attrNameLst>
                                      </p:cBhvr>
                                      <p:to>
                                        <p:strVal val="visible"/>
                                      </p:to>
                                    </p:set>
                                    <p:animEffect transition="in" filter="fade">
                                      <p:cBhvr>
                                        <p:cTn id="7" dur="500"/>
                                        <p:tgtEl>
                                          <p:spTgt spid="1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ur Theme">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Office Theme">
  <a:themeElements>
    <a:clrScheme name="Custom 7">
      <a:dk1>
        <a:srgbClr val="000000"/>
      </a:dk1>
      <a:lt1>
        <a:srgbClr val="FFFFFF"/>
      </a:lt1>
      <a:dk2>
        <a:srgbClr val="44546A"/>
      </a:dk2>
      <a:lt2>
        <a:srgbClr val="E7E6E6"/>
      </a:lt2>
      <a:accent1>
        <a:srgbClr val="4472C4"/>
      </a:accent1>
      <a:accent2>
        <a:srgbClr val="ED7D31"/>
      </a:accent2>
      <a:accent3>
        <a:srgbClr val="A5A5A5"/>
      </a:accent3>
      <a:accent4>
        <a:srgbClr val="FFFFFF"/>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845</Words>
  <Application>Microsoft Office PowerPoint</Application>
  <PresentationFormat>Widescreen</PresentationFormat>
  <Paragraphs>53</Paragraphs>
  <Slides>13</Slides>
  <Notes>13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13</vt:i4>
      </vt:variant>
    </vt:vector>
  </HeadingPairs>
  <TitlesOfParts>
    <vt:vector size="23" baseType="lpstr">
      <vt:lpstr>Noto Sans Symbols</vt:lpstr>
      <vt:lpstr>Calibri</vt:lpstr>
      <vt:lpstr>Söhne Mono</vt:lpstr>
      <vt:lpstr>Aharoni</vt:lpstr>
      <vt:lpstr>Arial</vt:lpstr>
      <vt:lpstr>Times New Roman</vt:lpstr>
      <vt:lpstr>Raleway</vt:lpstr>
      <vt:lpstr>Office Theme</vt:lpstr>
      <vt:lpstr>1_Office Theme</vt:lpstr>
      <vt:lpstr>4_Office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nmadired</cp:lastModifiedBy>
  <cp:revision>14</cp:revision>
  <dcterms:modified xsi:type="dcterms:W3CDTF">2023-04-19T03:51:42Z</dcterms:modified>
</cp:coreProperties>
</file>