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</p:sldIdLst>
  <p:sldSz cx="6858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70"/>
  </p:normalViewPr>
  <p:slideViewPr>
    <p:cSldViewPr snapToGrid="0">
      <p:cViewPr varScale="1">
        <p:scale>
          <a:sx n="45" d="100"/>
          <a:sy n="45" d="100"/>
        </p:scale>
        <p:origin x="3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356703"/>
            <a:ext cx="5829300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563446"/>
            <a:ext cx="5143500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52888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46247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66678"/>
            <a:ext cx="147875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66678"/>
            <a:ext cx="435054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993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41496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590057"/>
            <a:ext cx="5915025" cy="599008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636813"/>
            <a:ext cx="5915025" cy="3150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46522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833390"/>
            <a:ext cx="291465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833390"/>
            <a:ext cx="291465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82056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66681"/>
            <a:ext cx="5915025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530053"/>
            <a:ext cx="2901255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260078"/>
            <a:ext cx="290125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530053"/>
            <a:ext cx="2915543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260078"/>
            <a:ext cx="291554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60287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69067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83915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073367"/>
            <a:ext cx="3471863" cy="102334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2496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073367"/>
            <a:ext cx="3471863" cy="1023348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91127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66681"/>
            <a:ext cx="5915025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833390"/>
            <a:ext cx="5915025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9EEE-C0C9-1E4D-B092-4A8CB069FDFB}" type="datetimeFigureOut">
              <a:rPr lang="en-BH" smtClean="0"/>
              <a:t>10/05/2023</a:t>
            </a:fld>
            <a:endParaRPr lang="en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3346867"/>
            <a:ext cx="231457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DD7A-919D-0645-A120-BECF4E499F35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17685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039B780-1DA6-0244-C778-CBC8B78F8B82}"/>
              </a:ext>
            </a:extLst>
          </p:cNvPr>
          <p:cNvSpPr/>
          <p:nvPr/>
        </p:nvSpPr>
        <p:spPr>
          <a:xfrm>
            <a:off x="2933382" y="150134"/>
            <a:ext cx="912182" cy="3000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H" sz="1400" dirty="0">
                <a:latin typeface="Cambria" panose="02040503050406030204" pitchFamily="18" charset="0"/>
              </a:rPr>
              <a:t>Start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EC9081-41E0-3E3A-FDF0-0EBC88837C4E}"/>
              </a:ext>
            </a:extLst>
          </p:cNvPr>
          <p:cNvSpPr/>
          <p:nvPr/>
        </p:nvSpPr>
        <p:spPr>
          <a:xfrm>
            <a:off x="860752" y="1181917"/>
            <a:ext cx="5127989" cy="8551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H" sz="1400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42E74-A39A-10EC-E7C5-AED2F6BC24C3}"/>
              </a:ext>
            </a:extLst>
          </p:cNvPr>
          <p:cNvSpPr txBox="1"/>
          <p:nvPr/>
        </p:nvSpPr>
        <p:spPr>
          <a:xfrm>
            <a:off x="1786511" y="1208113"/>
            <a:ext cx="321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1400" dirty="0">
                <a:latin typeface="Cambria" panose="02040503050406030204" pitchFamily="18" charset="0"/>
              </a:rPr>
              <a:t>Announcement to Floating City Owners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5E7ED-FDEE-17E7-50D8-FB6D5996A8C2}"/>
              </a:ext>
            </a:extLst>
          </p:cNvPr>
          <p:cNvSpPr txBox="1"/>
          <p:nvPr/>
        </p:nvSpPr>
        <p:spPr>
          <a:xfrm>
            <a:off x="1984079" y="669905"/>
            <a:ext cx="281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1400" dirty="0">
                <a:latin typeface="Cambria" panose="02040503050406030204" pitchFamily="18" charset="0"/>
              </a:rPr>
              <a:t>Webpage / Leaflets / Noticeboard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250BE0-4E75-D302-FFEC-1AB71C2FD45D}"/>
              </a:ext>
            </a:extLst>
          </p:cNvPr>
          <p:cNvSpPr txBox="1"/>
          <p:nvPr/>
        </p:nvSpPr>
        <p:spPr>
          <a:xfrm>
            <a:off x="806311" y="3728626"/>
            <a:ext cx="235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1400" dirty="0">
                <a:latin typeface="Cambria" panose="02040503050406030204" pitchFamily="18" charset="0"/>
              </a:rPr>
              <a:t>www.floatingcityamwaj.com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153584-276D-B5C2-001D-E9898DB5D932}"/>
              </a:ext>
            </a:extLst>
          </p:cNvPr>
          <p:cNvCxnSpPr>
            <a:cxnSpLocks/>
          </p:cNvCxnSpPr>
          <p:nvPr/>
        </p:nvCxnSpPr>
        <p:spPr>
          <a:xfrm>
            <a:off x="3396366" y="450217"/>
            <a:ext cx="0" cy="72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444A59B-35BE-D373-1089-9F652F09BC0F}"/>
              </a:ext>
            </a:extLst>
          </p:cNvPr>
          <p:cNvSpPr/>
          <p:nvPr/>
        </p:nvSpPr>
        <p:spPr>
          <a:xfrm>
            <a:off x="2022048" y="8681090"/>
            <a:ext cx="2813901" cy="670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Confirmation Email with login credentials for voting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2C98B9-DDC4-BA88-CA59-3EBC628D4DC7}"/>
              </a:ext>
            </a:extLst>
          </p:cNvPr>
          <p:cNvSpPr/>
          <p:nvPr/>
        </p:nvSpPr>
        <p:spPr>
          <a:xfrm>
            <a:off x="2262312" y="9849058"/>
            <a:ext cx="2380357" cy="6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Vote for ByLaws &amp; Budget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F43384-0A7C-91B6-F053-C163DB554EBA}"/>
              </a:ext>
            </a:extLst>
          </p:cNvPr>
          <p:cNvSpPr/>
          <p:nvPr/>
        </p:nvSpPr>
        <p:spPr>
          <a:xfrm>
            <a:off x="2238666" y="11212544"/>
            <a:ext cx="2355543" cy="6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Finance to validate voting results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9B698DB-1F5A-344E-E8F7-653CB3723F8D}"/>
              </a:ext>
            </a:extLst>
          </p:cNvPr>
          <p:cNvCxnSpPr>
            <a:cxnSpLocks/>
            <a:stCxn id="123" idx="3"/>
            <a:endCxn id="49" idx="1"/>
          </p:cNvCxnSpPr>
          <p:nvPr/>
        </p:nvCxnSpPr>
        <p:spPr>
          <a:xfrm>
            <a:off x="4196283" y="2963653"/>
            <a:ext cx="79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iamond 122">
            <a:extLst>
              <a:ext uri="{FF2B5EF4-FFF2-40B4-BE49-F238E27FC236}">
                <a16:creationId xmlns:a16="http://schemas.microsoft.com/office/drawing/2014/main" id="{E41EFA7A-1FB4-2E77-0D47-8EE20192D1F4}"/>
              </a:ext>
            </a:extLst>
          </p:cNvPr>
          <p:cNvSpPr/>
          <p:nvPr/>
        </p:nvSpPr>
        <p:spPr>
          <a:xfrm>
            <a:off x="2645328" y="2594321"/>
            <a:ext cx="1550954" cy="73866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H" sz="1400" dirty="0">
                <a:latin typeface="Cambria" panose="02040503050406030204" pitchFamily="18" charset="0"/>
              </a:rPr>
              <a:t>Can attend?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36EC9-2087-8D20-39A0-75A2CC7FE74D}"/>
              </a:ext>
            </a:extLst>
          </p:cNvPr>
          <p:cNvSpPr/>
          <p:nvPr/>
        </p:nvSpPr>
        <p:spPr>
          <a:xfrm>
            <a:off x="1011147" y="1547220"/>
            <a:ext cx="1522239" cy="3685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Invitation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DF8313-5DB2-C21B-178D-704E8037AB61}"/>
              </a:ext>
            </a:extLst>
          </p:cNvPr>
          <p:cNvSpPr/>
          <p:nvPr/>
        </p:nvSpPr>
        <p:spPr>
          <a:xfrm>
            <a:off x="2662516" y="1547220"/>
            <a:ext cx="1522239" cy="3685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Registration Link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CC46F-CC94-E067-33C6-E7EDD33449E4}"/>
              </a:ext>
            </a:extLst>
          </p:cNvPr>
          <p:cNvSpPr/>
          <p:nvPr/>
        </p:nvSpPr>
        <p:spPr>
          <a:xfrm>
            <a:off x="4303308" y="1547220"/>
            <a:ext cx="1522239" cy="3685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Agenda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FFD31D-1EDA-DE9A-5499-911EC5D2F368}"/>
              </a:ext>
            </a:extLst>
          </p:cNvPr>
          <p:cNvCxnSpPr>
            <a:cxnSpLocks/>
            <a:stCxn id="3" idx="2"/>
            <a:endCxn id="123" idx="0"/>
          </p:cNvCxnSpPr>
          <p:nvPr/>
        </p:nvCxnSpPr>
        <p:spPr>
          <a:xfrm flipH="1">
            <a:off x="3420806" y="2037091"/>
            <a:ext cx="3941" cy="55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7ED2FCB-BDA0-205B-E035-C0D58B6C2746}"/>
              </a:ext>
            </a:extLst>
          </p:cNvPr>
          <p:cNvSpPr txBox="1"/>
          <p:nvPr/>
        </p:nvSpPr>
        <p:spPr>
          <a:xfrm>
            <a:off x="4343542" y="2644467"/>
            <a:ext cx="43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1400" dirty="0">
                <a:latin typeface="Cambria" panose="02040503050406030204" pitchFamily="18" charset="0"/>
              </a:rPr>
              <a:t>No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0FDF0F-EDA8-1C72-0EC7-8322CBA7F3D6}"/>
              </a:ext>
            </a:extLst>
          </p:cNvPr>
          <p:cNvSpPr/>
          <p:nvPr/>
        </p:nvSpPr>
        <p:spPr>
          <a:xfrm>
            <a:off x="4992136" y="2724270"/>
            <a:ext cx="1416715" cy="47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Appoint Proxy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B0CF61-86FE-96C4-7722-1376F3F91B9A}"/>
              </a:ext>
            </a:extLst>
          </p:cNvPr>
          <p:cNvSpPr txBox="1"/>
          <p:nvPr/>
        </p:nvSpPr>
        <p:spPr>
          <a:xfrm>
            <a:off x="3016588" y="3393259"/>
            <a:ext cx="43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1400" dirty="0">
                <a:latin typeface="Cambria" panose="02040503050406030204" pitchFamily="18" charset="0"/>
              </a:rPr>
              <a:t>Yes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711E0D-9CAF-9067-08E0-DAD6ABA9CA7F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700493" y="3203036"/>
            <a:ext cx="0" cy="81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068DE43-779B-D6AC-C671-487D816957D7}"/>
              </a:ext>
            </a:extLst>
          </p:cNvPr>
          <p:cNvSpPr/>
          <p:nvPr/>
        </p:nvSpPr>
        <p:spPr>
          <a:xfrm>
            <a:off x="860752" y="4019214"/>
            <a:ext cx="5127989" cy="128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H" sz="1400" dirty="0">
              <a:latin typeface="Cambria" panose="020405030504060302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042FFE-8636-D810-8E5A-0B8861B4197D}"/>
              </a:ext>
            </a:extLst>
          </p:cNvPr>
          <p:cNvSpPr txBox="1"/>
          <p:nvPr/>
        </p:nvSpPr>
        <p:spPr>
          <a:xfrm>
            <a:off x="2365274" y="4069670"/>
            <a:ext cx="211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1400" dirty="0">
                <a:latin typeface="Cambria" panose="02040503050406030204" pitchFamily="18" charset="0"/>
              </a:rPr>
              <a:t>Online Registration Form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E12251-3F37-1F4B-22AA-F489E0F5504A}"/>
              </a:ext>
            </a:extLst>
          </p:cNvPr>
          <p:cNvSpPr/>
          <p:nvPr/>
        </p:nvSpPr>
        <p:spPr>
          <a:xfrm>
            <a:off x="1038570" y="4383170"/>
            <a:ext cx="1522239" cy="3685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Name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F676F82-A1E2-308B-9AB1-F13DAD0630E1}"/>
              </a:ext>
            </a:extLst>
          </p:cNvPr>
          <p:cNvSpPr/>
          <p:nvPr/>
        </p:nvSpPr>
        <p:spPr>
          <a:xfrm>
            <a:off x="2670939" y="4379461"/>
            <a:ext cx="1522239" cy="3685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ID Number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6081CC9-8117-8B83-D65B-131B0CD1FCD6}"/>
              </a:ext>
            </a:extLst>
          </p:cNvPr>
          <p:cNvSpPr/>
          <p:nvPr/>
        </p:nvSpPr>
        <p:spPr>
          <a:xfrm>
            <a:off x="4303308" y="4379461"/>
            <a:ext cx="1522239" cy="3685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Mobile Number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456DA1-1BB1-1E9D-6701-EF4648BBC64D}"/>
              </a:ext>
            </a:extLst>
          </p:cNvPr>
          <p:cNvSpPr/>
          <p:nvPr/>
        </p:nvSpPr>
        <p:spPr>
          <a:xfrm>
            <a:off x="1807589" y="4813047"/>
            <a:ext cx="1522239" cy="3685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Unit Number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94B150-C1FF-ECC3-924A-B745DB84EEF7}"/>
              </a:ext>
            </a:extLst>
          </p:cNvPr>
          <p:cNvSpPr/>
          <p:nvPr/>
        </p:nvSpPr>
        <p:spPr>
          <a:xfrm>
            <a:off x="3449122" y="4813047"/>
            <a:ext cx="1522239" cy="3685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Email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3FA2082-7D9C-1B46-8AD5-90F2D592B1E7}"/>
              </a:ext>
            </a:extLst>
          </p:cNvPr>
          <p:cNvCxnSpPr>
            <a:cxnSpLocks/>
            <a:stCxn id="123" idx="2"/>
            <a:endCxn id="87" idx="0"/>
          </p:cNvCxnSpPr>
          <p:nvPr/>
        </p:nvCxnSpPr>
        <p:spPr>
          <a:xfrm>
            <a:off x="3420806" y="3332986"/>
            <a:ext cx="3941" cy="68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014EE14-2377-59C2-6C3B-E23E9F0559B0}"/>
              </a:ext>
            </a:extLst>
          </p:cNvPr>
          <p:cNvCxnSpPr>
            <a:cxnSpLocks/>
            <a:stCxn id="87" idx="2"/>
            <a:endCxn id="155" idx="0"/>
          </p:cNvCxnSpPr>
          <p:nvPr/>
        </p:nvCxnSpPr>
        <p:spPr>
          <a:xfrm>
            <a:off x="3424747" y="5299364"/>
            <a:ext cx="4253" cy="60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Diamond 131">
            <a:extLst>
              <a:ext uri="{FF2B5EF4-FFF2-40B4-BE49-F238E27FC236}">
                <a16:creationId xmlns:a16="http://schemas.microsoft.com/office/drawing/2014/main" id="{A67C6307-7CEC-333B-26C3-E7DE42675E71}"/>
              </a:ext>
            </a:extLst>
          </p:cNvPr>
          <p:cNvSpPr/>
          <p:nvPr/>
        </p:nvSpPr>
        <p:spPr>
          <a:xfrm>
            <a:off x="2427144" y="7174569"/>
            <a:ext cx="2003711" cy="83708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H" sz="1400" dirty="0">
                <a:latin typeface="Cambria" panose="02040503050406030204" pitchFamily="18" charset="0"/>
              </a:rPr>
              <a:t>Is eligible for voting?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AE1F1D3-3F06-E7ED-6722-4E67D792988D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3428999" y="6596765"/>
            <a:ext cx="4254" cy="57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65413C7-B502-CB85-9516-0F569AFCC4E9}"/>
              </a:ext>
            </a:extLst>
          </p:cNvPr>
          <p:cNvCxnSpPr>
            <a:cxnSpLocks/>
            <a:stCxn id="132" idx="3"/>
            <a:endCxn id="143" idx="5"/>
          </p:cNvCxnSpPr>
          <p:nvPr/>
        </p:nvCxnSpPr>
        <p:spPr>
          <a:xfrm>
            <a:off x="4430855" y="7593109"/>
            <a:ext cx="582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8629A62-907F-068F-595B-2B64BBD3534D}"/>
              </a:ext>
            </a:extLst>
          </p:cNvPr>
          <p:cNvSpPr txBox="1"/>
          <p:nvPr/>
        </p:nvSpPr>
        <p:spPr>
          <a:xfrm>
            <a:off x="4533187" y="7260616"/>
            <a:ext cx="43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1400" dirty="0">
                <a:latin typeface="Cambria" panose="02040503050406030204" pitchFamily="18" charset="0"/>
              </a:rPr>
              <a:t>No</a:t>
            </a:r>
          </a:p>
        </p:txBody>
      </p:sp>
      <p:sp>
        <p:nvSpPr>
          <p:cNvPr id="143" name="Parallelogram 142">
            <a:extLst>
              <a:ext uri="{FF2B5EF4-FFF2-40B4-BE49-F238E27FC236}">
                <a16:creationId xmlns:a16="http://schemas.microsoft.com/office/drawing/2014/main" id="{7B79EC91-C67F-66B5-3DD7-4004C37EBB88}"/>
              </a:ext>
            </a:extLst>
          </p:cNvPr>
          <p:cNvSpPr/>
          <p:nvPr/>
        </p:nvSpPr>
        <p:spPr>
          <a:xfrm>
            <a:off x="4922281" y="7227397"/>
            <a:ext cx="1806528" cy="731424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H" sz="1400" dirty="0">
                <a:latin typeface="Cambria" panose="02040503050406030204" pitchFamily="18" charset="0"/>
              </a:rPr>
              <a:t>Download Agenda Details only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9211277-826A-F440-A3CF-868E5997A44F}"/>
              </a:ext>
            </a:extLst>
          </p:cNvPr>
          <p:cNvCxnSpPr>
            <a:cxnSpLocks/>
            <a:stCxn id="132" idx="2"/>
            <a:endCxn id="40" idx="0"/>
          </p:cNvCxnSpPr>
          <p:nvPr/>
        </p:nvCxnSpPr>
        <p:spPr>
          <a:xfrm flipH="1">
            <a:off x="3428999" y="8011649"/>
            <a:ext cx="1" cy="66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03A64E7-9CD2-ED9C-43BA-E1655D0B39B2}"/>
              </a:ext>
            </a:extLst>
          </p:cNvPr>
          <p:cNvSpPr txBox="1"/>
          <p:nvPr/>
        </p:nvSpPr>
        <p:spPr>
          <a:xfrm>
            <a:off x="3016587" y="8192481"/>
            <a:ext cx="43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1400" dirty="0">
                <a:latin typeface="Cambria" panose="02040503050406030204" pitchFamily="18" charset="0"/>
              </a:rPr>
              <a:t>Yes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F9EBA15-F119-5F2A-6A17-F6C9C9E24065}"/>
              </a:ext>
            </a:extLst>
          </p:cNvPr>
          <p:cNvCxnSpPr>
            <a:cxnSpLocks/>
          </p:cNvCxnSpPr>
          <p:nvPr/>
        </p:nvCxnSpPr>
        <p:spPr>
          <a:xfrm flipH="1">
            <a:off x="3420806" y="9179618"/>
            <a:ext cx="1" cy="66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DE29E64-7AAD-6661-3CE5-9152F992A948}"/>
              </a:ext>
            </a:extLst>
          </p:cNvPr>
          <p:cNvSpPr/>
          <p:nvPr/>
        </p:nvSpPr>
        <p:spPr>
          <a:xfrm>
            <a:off x="2022049" y="5901847"/>
            <a:ext cx="2813901" cy="670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H" sz="1400" dirty="0">
                <a:solidFill>
                  <a:schemeClr val="bg1"/>
                </a:solidFill>
                <a:latin typeface="Cambria" panose="02040503050406030204" pitchFamily="18" charset="0"/>
              </a:rPr>
              <a:t>Payment, title deed validation against Financial Portal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C49D14B-F0AC-32F3-BCBC-C81FD3BC7AFA}"/>
              </a:ext>
            </a:extLst>
          </p:cNvPr>
          <p:cNvCxnSpPr>
            <a:cxnSpLocks/>
          </p:cNvCxnSpPr>
          <p:nvPr/>
        </p:nvCxnSpPr>
        <p:spPr>
          <a:xfrm flipH="1">
            <a:off x="3428997" y="10518498"/>
            <a:ext cx="1" cy="66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7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</TotalTime>
  <Words>75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NOOH MANZOOR AHAMAD</dc:creator>
  <cp:lastModifiedBy>NOOH MANZOOR AHAMAD</cp:lastModifiedBy>
  <cp:revision>2</cp:revision>
  <dcterms:created xsi:type="dcterms:W3CDTF">2023-05-09T16:52:27Z</dcterms:created>
  <dcterms:modified xsi:type="dcterms:W3CDTF">2023-05-10T08:25:35Z</dcterms:modified>
</cp:coreProperties>
</file>