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25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5D4F-70B6-4A47-8035-7D0F5A54F87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8555-20F8-C049-9040-326B7858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5D4F-70B6-4A47-8035-7D0F5A54F87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8555-20F8-C049-9040-326B7858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4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5D4F-70B6-4A47-8035-7D0F5A54F87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8555-20F8-C049-9040-326B7858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4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5D4F-70B6-4A47-8035-7D0F5A54F87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8555-20F8-C049-9040-326B7858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5D4F-70B6-4A47-8035-7D0F5A54F87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8555-20F8-C049-9040-326B7858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8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5D4F-70B6-4A47-8035-7D0F5A54F87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8555-20F8-C049-9040-326B7858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0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5D4F-70B6-4A47-8035-7D0F5A54F87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8555-20F8-C049-9040-326B7858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8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5D4F-70B6-4A47-8035-7D0F5A54F87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8555-20F8-C049-9040-326B7858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5D4F-70B6-4A47-8035-7D0F5A54F87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8555-20F8-C049-9040-326B7858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9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5D4F-70B6-4A47-8035-7D0F5A54F87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8555-20F8-C049-9040-326B7858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5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5D4F-70B6-4A47-8035-7D0F5A54F87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8555-20F8-C049-9040-326B7858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8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B5D4F-70B6-4A47-8035-7D0F5A54F87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98555-20F8-C049-9040-326B7858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3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3862" y="895400"/>
            <a:ext cx="1810656" cy="47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getCalibration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3862" y="1524000"/>
            <a:ext cx="1810656" cy="47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getAcceleration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3862" y="2144503"/>
            <a:ext cx="1810656" cy="47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getGyroscope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3862" y="2779437"/>
            <a:ext cx="1810656" cy="47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Serial.print</a:t>
            </a:r>
            <a:r>
              <a:rPr lang="en-US" dirty="0" smtClean="0"/>
              <a:t>(data)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2659190" y="1371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659190" y="2000200"/>
            <a:ext cx="0" cy="144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>
            <a:off x="2659190" y="2620703"/>
            <a:ext cx="0" cy="158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2"/>
            <a:endCxn id="4" idx="0"/>
          </p:cNvCxnSpPr>
          <p:nvPr/>
        </p:nvCxnSpPr>
        <p:spPr>
          <a:xfrm rot="5400000" flipH="1">
            <a:off x="1479071" y="2075519"/>
            <a:ext cx="2360237" cy="12700"/>
          </a:xfrm>
          <a:prstGeom prst="bentConnector5">
            <a:avLst>
              <a:gd name="adj1" fmla="val -9685"/>
              <a:gd name="adj2" fmla="val 8928567"/>
              <a:gd name="adj3" fmla="val 10968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18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3862" y="895400"/>
            <a:ext cx="1810656" cy="47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getCalibration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3862" y="1524000"/>
            <a:ext cx="1810656" cy="47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getAcceleration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3862" y="2144503"/>
            <a:ext cx="1810656" cy="47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getGyroscope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3862" y="2779437"/>
            <a:ext cx="1810656" cy="47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calibration?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2659190" y="1371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2659190" y="2000200"/>
            <a:ext cx="0" cy="144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2659190" y="2620703"/>
            <a:ext cx="0" cy="158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34" idx="2"/>
            <a:endCxn id="4" idx="0"/>
          </p:cNvCxnSpPr>
          <p:nvPr/>
        </p:nvCxnSpPr>
        <p:spPr>
          <a:xfrm rot="5400000" flipH="1" flipV="1">
            <a:off x="186670" y="3361570"/>
            <a:ext cx="4938690" cy="6350"/>
          </a:xfrm>
          <a:prstGeom prst="bentConnector5">
            <a:avLst>
              <a:gd name="adj1" fmla="val -8719"/>
              <a:gd name="adj2" fmla="val -18405071"/>
              <a:gd name="adj3" fmla="val 10462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53863" y="3638924"/>
            <a:ext cx="1810656" cy="47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calibrated?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027657" y="2779437"/>
            <a:ext cx="1810656" cy="47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button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7" idx="3"/>
            <a:endCxn id="19" idx="1"/>
          </p:cNvCxnSpPr>
          <p:nvPr/>
        </p:nvCxnSpPr>
        <p:spPr>
          <a:xfrm>
            <a:off x="3564518" y="3017537"/>
            <a:ext cx="4631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18" idx="0"/>
          </p:cNvCxnSpPr>
          <p:nvPr/>
        </p:nvCxnSpPr>
        <p:spPr>
          <a:xfrm>
            <a:off x="2659190" y="3255637"/>
            <a:ext cx="1" cy="383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40989" y="26495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673622" y="3255162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027657" y="3638924"/>
            <a:ext cx="1810656" cy="47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populate cal.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564519" y="3877022"/>
            <a:ext cx="4631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12993" y="3524132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47512" y="4455117"/>
            <a:ext cx="1810656" cy="47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populate data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8" idx="2"/>
            <a:endCxn id="29" idx="0"/>
          </p:cNvCxnSpPr>
          <p:nvPr/>
        </p:nvCxnSpPr>
        <p:spPr>
          <a:xfrm flipH="1">
            <a:off x="2652840" y="4115124"/>
            <a:ext cx="6351" cy="339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92779" y="40718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747512" y="5357890"/>
            <a:ext cx="1810656" cy="47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reading &gt; 4?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9" idx="2"/>
            <a:endCxn id="34" idx="0"/>
          </p:cNvCxnSpPr>
          <p:nvPr/>
        </p:nvCxnSpPr>
        <p:spPr>
          <a:xfrm>
            <a:off x="2652840" y="4931317"/>
            <a:ext cx="0" cy="426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6" idx="2"/>
          </p:cNvCxnSpPr>
          <p:nvPr/>
        </p:nvCxnSpPr>
        <p:spPr>
          <a:xfrm rot="5400000">
            <a:off x="3296312" y="3471653"/>
            <a:ext cx="993202" cy="228014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027658" y="5357890"/>
            <a:ext cx="1810656" cy="47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Serial.write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4" idx="3"/>
            <a:endCxn id="40" idx="1"/>
          </p:cNvCxnSpPr>
          <p:nvPr/>
        </p:nvCxnSpPr>
        <p:spPr>
          <a:xfrm>
            <a:off x="3558168" y="5595990"/>
            <a:ext cx="4694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36674" y="52580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669648" y="5819660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US" dirty="0"/>
          </a:p>
        </p:txBody>
      </p:sp>
      <p:cxnSp>
        <p:nvCxnSpPr>
          <p:cNvPr id="54" name="Elbow Connector 53"/>
          <p:cNvCxnSpPr>
            <a:stCxn id="19" idx="3"/>
          </p:cNvCxnSpPr>
          <p:nvPr/>
        </p:nvCxnSpPr>
        <p:spPr>
          <a:xfrm flipH="1">
            <a:off x="2652840" y="3017537"/>
            <a:ext cx="3185473" cy="3259647"/>
          </a:xfrm>
          <a:prstGeom prst="bentConnector4">
            <a:avLst>
              <a:gd name="adj1" fmla="val -7176"/>
              <a:gd name="adj2" fmla="val 9969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0" idx="3"/>
          </p:cNvCxnSpPr>
          <p:nvPr/>
        </p:nvCxnSpPr>
        <p:spPr>
          <a:xfrm>
            <a:off x="5838314" y="5595990"/>
            <a:ext cx="2298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32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35</Words>
  <Application>Microsoft Macintosh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Mailoa</dc:creator>
  <cp:lastModifiedBy>Nathaniel Mailoa</cp:lastModifiedBy>
  <cp:revision>5</cp:revision>
  <dcterms:created xsi:type="dcterms:W3CDTF">2015-12-13T00:58:53Z</dcterms:created>
  <dcterms:modified xsi:type="dcterms:W3CDTF">2015-12-13T02:51:59Z</dcterms:modified>
</cp:coreProperties>
</file>