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99" r:id="rId3"/>
    <p:sldId id="278" r:id="rId4"/>
    <p:sldId id="32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13"/>
    <p:restoredTop sz="73880" autoAdjust="0"/>
  </p:normalViewPr>
  <p:slideViewPr>
    <p:cSldViewPr snapToGrid="0">
      <p:cViewPr varScale="1">
        <p:scale>
          <a:sx n="37" d="100"/>
          <a:sy n="37" d="100"/>
        </p:scale>
        <p:origin x="55" y="4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B2084-90E7-5C4F-9D4B-F42B67113BC4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E2AFA-7B97-D04E-AEC8-3C48162A2A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5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E2AFA-7B97-D04E-AEC8-3C48162A2A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57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59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200000"/>
              </a:lnSpc>
            </a:pPr>
            <a:endParaRPr lang="en-ZA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1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988F-57F7-3D5D-77C2-AE3DCE152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ACB33-2197-4A8D-E947-12EFD6879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77C4C-A2F9-EF0F-4B55-757F59CE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AACC-80DE-4544-BFCF-25EC66264386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675A4-5210-94D6-4F37-E95DA93A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D04EB-35E6-CE0B-D34E-C9C7D933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D232-43BC-4242-B254-9730F08E53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7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D972-35C5-FEBE-0F49-71F57778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0AE45-B327-7B3E-6C6F-982057CBA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F24EF-4234-9288-B36D-18B68F4E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AACC-80DE-4544-BFCF-25EC66264386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6E49C-BCCE-1CB2-8181-5981B7A2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83FA2-964B-F188-AE79-8942B2B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D232-43BC-4242-B254-9730F08E53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8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ABD03C-CA95-C4D1-93F7-A9183C565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33277-FF06-D2BD-7A14-D16439647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29877-BEF4-910D-0129-FFDB9EB2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AACC-80DE-4544-BFCF-25EC66264386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58D58-C85D-2EDA-5ADD-A515D81C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D34AB-66DB-0639-C952-9CE851AE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D232-43BC-4242-B254-9730F08E53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E4BD-3AA0-8E16-69DB-64DB712C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1AC1-3C12-D8AA-DA41-9AFC6279B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38BA5-CD07-C23F-FD07-3FA19EDE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AACC-80DE-4544-BFCF-25EC66264386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B60E-1327-DE0E-942E-B82CC230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6D555-31B8-E9BF-BB97-58E63D42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D232-43BC-4242-B254-9730F08E53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8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762F-E1F9-6667-C833-951252CE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92AD8-F7CF-A411-6838-B0FB94105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78E1A-21ED-B559-7D22-8D366AB01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AACC-80DE-4544-BFCF-25EC66264386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20127-9876-C2AA-D924-55B2B11B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D58EB-6F89-3615-6AEE-E46CD1D2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D232-43BC-4242-B254-9730F08E53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6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1147-264B-1404-B235-B47DF7DF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DC947-07A2-340C-CF99-C46BA64EE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D9AAA-8D5B-C3E6-A71D-3E5B63FB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3EAA4-7298-7DCE-E608-B73E5C1D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AACC-80DE-4544-BFCF-25EC66264386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D8C3A-F571-2801-6098-C0111053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B905A-94EE-38B3-0098-F3CFE673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D232-43BC-4242-B254-9730F08E53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1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3CF1-609F-39BB-0F49-7C776FBF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B169E-745C-88B6-62A5-5BDD1E84F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0C601-A9BE-4EF6-5125-BEEA59748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6D142-430F-2AF2-7D7B-EB02FDA0C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A991B-3A95-6925-708D-D9935B1E7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B07FC-6046-5135-F482-CFCA4491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AACC-80DE-4544-BFCF-25EC66264386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14DE2-1D4E-56D5-A60F-A8CC07C6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88675D-36BE-8C11-D36E-755791A4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D232-43BC-4242-B254-9730F08E53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1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3A53-F368-510A-6DE9-F7678E8F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346BE-54D6-A8FF-5247-8BE132B9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AACC-80DE-4544-BFCF-25EC66264386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EF93D-6216-26C0-B301-30257CBB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6A83A-DB4F-18CD-C0B3-C9AB193A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D232-43BC-4242-B254-9730F08E53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2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7BA38-A258-7930-C8C3-8D7C4F88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AACC-80DE-4544-BFCF-25EC66264386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4EAC6-2ADF-193D-5FD2-DB4BF5C7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5AF27-70B7-497C-609D-D9FC888A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D232-43BC-4242-B254-9730F08E53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2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9821-1C1A-FE6E-657D-635563E0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232-E7A1-2210-1FFA-A306AC026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3FF93-4111-E082-5677-CE36F5177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485FA-C8D7-553B-529F-C7E8ED1D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AACC-80DE-4544-BFCF-25EC66264386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86238-B554-96D6-412D-01602EE0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49DC7-9E7E-21F0-830C-25B2CB5F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D232-43BC-4242-B254-9730F08E53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6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6F48-8C0E-3123-15DB-4A2EA9CC1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34CAA-B87C-26EE-9C62-D70158A49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B9252-8307-224B-53D9-75AA2F3D3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D712D-E477-BE75-16BD-5137B0D8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AACC-80DE-4544-BFCF-25EC66264386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5400A-F96D-6354-4316-CF04220A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DFAC9-C2C6-BBB1-04FF-62F5EEE5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D232-43BC-4242-B254-9730F08E53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4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B2CAD-A3A9-FEDF-785E-04D863B8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6AC6D-1703-C7E9-C832-05B8B116B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33DEA-5BFE-A45D-84D5-29A6476A9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2AACC-80DE-4544-BFCF-25EC66264386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BEDE6-7ECF-B2F5-2CEA-C88ABE725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06B48-E44F-D77D-5EF7-B9582D713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1D232-43BC-4242-B254-9730F08E53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9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png"/><Relationship Id="rId5" Type="http://schemas.openxmlformats.org/officeDocument/2006/relationships/image" Target="../media/image5.jp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4.png"/><Relationship Id="rId5" Type="http://schemas.openxmlformats.org/officeDocument/2006/relationships/image" Target="../media/image6.jp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GNU OS: Pioneering Free Software and Shaping the Open-Source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952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Presentation by: </a:t>
            </a:r>
          </a:p>
          <a:p>
            <a:r>
              <a:rPr lang="en-US" dirty="0" err="1">
                <a:solidFill>
                  <a:srgbClr val="7CEBFF"/>
                </a:solidFill>
              </a:rPr>
              <a:t>Ms</a:t>
            </a:r>
            <a:r>
              <a:rPr lang="en-US" dirty="0">
                <a:solidFill>
                  <a:srgbClr val="7CEBFF"/>
                </a:solidFill>
              </a:rPr>
              <a:t> </a:t>
            </a:r>
            <a:r>
              <a:rPr lang="en-US" dirty="0" err="1">
                <a:solidFill>
                  <a:srgbClr val="7CEBFF"/>
                </a:solidFill>
              </a:rPr>
              <a:t>Nomusa</a:t>
            </a:r>
            <a:r>
              <a:rPr lang="en-US" dirty="0">
                <a:solidFill>
                  <a:srgbClr val="7CEBFF"/>
                </a:solidFill>
              </a:rPr>
              <a:t> Majola</a:t>
            </a:r>
          </a:p>
          <a:p>
            <a:endParaRPr lang="en-US" dirty="0">
              <a:solidFill>
                <a:srgbClr val="7CEB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651B6AF-642D-24CC-1176-AC3475470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273" y="1976965"/>
            <a:ext cx="2330590" cy="232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8608"/>
    </mc:Choice>
    <mc:Fallback xmlns="">
      <p:transition advTm="2860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87E68-E23D-F654-FF01-76F699FEB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236" y="224253"/>
            <a:ext cx="7235222" cy="1783080"/>
          </a:xfrm>
        </p:spPr>
        <p:txBody>
          <a:bodyPr anchor="b">
            <a:normAutofit/>
          </a:bodyPr>
          <a:lstStyle/>
          <a:p>
            <a:r>
              <a:rPr lang="en-US" sz="4600" dirty="0"/>
              <a:t>GNU Operating System (OS)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0646BD7E-677C-E66C-19FD-F9C4AB2F24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196" r="20473" b="-1"/>
          <a:stretch/>
        </p:blipFill>
        <p:spPr>
          <a:xfrm>
            <a:off x="1" y="10"/>
            <a:ext cx="3942412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C22C-6D8D-DBA0-2082-A22700F95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49" y="2706624"/>
            <a:ext cx="7659972" cy="4023360"/>
          </a:xfrm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ZA" dirty="0"/>
              <a:t>Created by Richard Stallman and the Free Software Foundation (FSF)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ZA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ZA" dirty="0"/>
              <a:t>Initiated in the early 1980s – officially announced in September 1983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Aimed to create a free and open-source Unix-like OS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 pioneer in free software</a:t>
            </a:r>
          </a:p>
        </p:txBody>
      </p:sp>
      <p:pic>
        <p:nvPicPr>
          <p:cNvPr id="13" name="Audio 12">
            <a:extLst>
              <a:ext uri="{FF2B5EF4-FFF2-40B4-BE49-F238E27FC236}">
                <a16:creationId xmlns:a16="http://schemas.microsoft.com/office/drawing/2014/main" id="{59EEF413-8E96-77A1-CA4A-568FCC68CFF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2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2635"/>
    </mc:Choice>
    <mc:Fallback xmlns="">
      <p:transition advTm="326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FCDA-DC68-71F0-2C34-7CDB1BD9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Features and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C8CD7-B06B-F158-C595-35D770C3AF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Unique feature/characteristic:</a:t>
            </a:r>
          </a:p>
          <a:p>
            <a:pPr lvl="1"/>
            <a:r>
              <a:rPr lang="en-US" sz="2000" dirty="0"/>
              <a:t>Commitment to software freedom and the GNU General Public License (GPL)</a:t>
            </a:r>
          </a:p>
          <a:p>
            <a:endParaRPr lang="en-US" sz="2400" dirty="0"/>
          </a:p>
          <a:p>
            <a:r>
              <a:rPr lang="en-US" sz="2400" dirty="0"/>
              <a:t>Contributions:</a:t>
            </a:r>
            <a:endParaRPr lang="en-US" sz="2000" dirty="0"/>
          </a:p>
          <a:p>
            <a:pPr lvl="1"/>
            <a:r>
              <a:rPr lang="en-US" sz="2000" dirty="0"/>
              <a:t>Development of essential software tools (GCC, </a:t>
            </a:r>
            <a:r>
              <a:rPr lang="en-US" sz="2000" dirty="0" err="1"/>
              <a:t>coreutils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Pivotal role in the free and open-source software movement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7CA52A-3995-9C2D-02B3-D66ABF048B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188075" y="2237189"/>
            <a:ext cx="5422900" cy="3613935"/>
          </a:xfrm>
        </p:spPr>
      </p:pic>
      <p:pic>
        <p:nvPicPr>
          <p:cNvPr id="38" name="Audio 37">
            <a:extLst>
              <a:ext uri="{FF2B5EF4-FFF2-40B4-BE49-F238E27FC236}">
                <a16:creationId xmlns:a16="http://schemas.microsoft.com/office/drawing/2014/main" id="{AB49F2A0-7C40-E86C-B29E-6E65F1B150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279"/>
    </mc:Choice>
    <mc:Fallback xmlns="">
      <p:transition advTm="212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B945-8710-024A-1E75-DA62D56F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Relevance and Status</a:t>
            </a:r>
            <a:endParaRPr lang="en-US" b="1" dirty="0"/>
          </a:p>
        </p:txBody>
      </p:sp>
      <p:pic>
        <p:nvPicPr>
          <p:cNvPr id="6" name="Picture 5" descr="A person touching a screen with icons&#10;&#10;Description automatically generated">
            <a:extLst>
              <a:ext uri="{FF2B5EF4-FFF2-40B4-BE49-F238E27FC236}">
                <a16:creationId xmlns:a16="http://schemas.microsoft.com/office/drawing/2014/main" id="{452748EC-BF2B-EAA1-5F06-7C59F42876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94" r="4261" b="1"/>
          <a:stretch/>
        </p:blipFill>
        <p:spPr>
          <a:xfrm>
            <a:off x="581193" y="2228003"/>
            <a:ext cx="5422390" cy="3633047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14014-FEC0-0034-4F0D-8DC0EC2E5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6" y="1879601"/>
            <a:ext cx="5622583" cy="4749800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Relevance Today:</a:t>
            </a:r>
            <a:endParaRPr lang="en-US" sz="2000" dirty="0"/>
          </a:p>
          <a:p>
            <a:pPr lvl="1"/>
            <a:r>
              <a:rPr lang="en-US" sz="2000" dirty="0"/>
              <a:t>GNU philosophy and GPL principles remain relevant</a:t>
            </a:r>
          </a:p>
          <a:p>
            <a:pPr lvl="1"/>
            <a:r>
              <a:rPr lang="en-US" sz="2000" dirty="0"/>
              <a:t>GNU software components are widely used in modern systems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Status of GNU:</a:t>
            </a:r>
            <a:endParaRPr lang="en-US" sz="2000" dirty="0"/>
          </a:p>
          <a:p>
            <a:pPr lvl="1"/>
            <a:r>
              <a:rPr lang="en-US" sz="2000" dirty="0"/>
              <a:t>GNU software tools are actively maintained and used</a:t>
            </a:r>
          </a:p>
          <a:p>
            <a:pPr lvl="1"/>
            <a:r>
              <a:rPr lang="en-US" sz="2000" dirty="0"/>
              <a:t>The GNU Hurd kernel is not widely adopted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Conclusion:</a:t>
            </a:r>
          </a:p>
          <a:p>
            <a:pPr lvl="1"/>
            <a:r>
              <a:rPr lang="en-US" sz="2000" dirty="0"/>
              <a:t>GNU’s impact on open source endures, shaping the software landscape</a:t>
            </a:r>
          </a:p>
          <a:p>
            <a:pPr lvl="1"/>
            <a:endParaRPr lang="en-US" sz="2000" dirty="0"/>
          </a:p>
        </p:txBody>
      </p:sp>
      <p:pic>
        <p:nvPicPr>
          <p:cNvPr id="34" name="Audio 33">
            <a:extLst>
              <a:ext uri="{FF2B5EF4-FFF2-40B4-BE49-F238E27FC236}">
                <a16:creationId xmlns:a16="http://schemas.microsoft.com/office/drawing/2014/main" id="{205D579F-81E0-1E68-E6E8-00823398EC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0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2539"/>
    </mc:Choice>
    <mc:Fallback xmlns="">
      <p:transition advTm="425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</TotalTime>
  <Words>162</Words>
  <Application>Microsoft Office PowerPoint</Application>
  <PresentationFormat>Widescreen</PresentationFormat>
  <Paragraphs>33</Paragraphs>
  <Slides>4</Slides>
  <Notes>4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GNU OS: Pioneering Free Software and Shaping the Open-Source World</vt:lpstr>
      <vt:lpstr>GNU Operating System (OS)</vt:lpstr>
      <vt:lpstr>Unique Features and Contributions</vt:lpstr>
      <vt:lpstr>Relevance and Status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Mbali Xulu</dc:creator>
  <cp:keywords/>
  <dc:description/>
  <cp:lastModifiedBy>Mehrdad</cp:lastModifiedBy>
  <cp:revision>22</cp:revision>
  <dcterms:created xsi:type="dcterms:W3CDTF">2023-08-19T16:17:24Z</dcterms:created>
  <dcterms:modified xsi:type="dcterms:W3CDTF">2023-09-27T15:17:59Z</dcterms:modified>
  <cp:category/>
</cp:coreProperties>
</file>