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juanradiaz" TargetMode="External"/><Relationship Id="rId4" Type="http://schemas.openxmlformats.org/officeDocument/2006/relationships/hyperlink" Target="https://twitter.com/nestormalet" TargetMode="External"/><Relationship Id="rId5" Type="http://schemas.openxmlformats.org/officeDocument/2006/relationships/image" Target="../media/image01.jpg"/><Relationship Id="rId6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hyperlink" Target="http://careers.trovit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581825"/>
            <a:ext cx="9144000" cy="207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Aplicacions mòbils amb </a:t>
            </a:r>
            <a:r>
              <a:rPr lang="en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      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Seminaris d’empresa 2016 - FIB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92" y="252219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Qui som?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On treballem?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Objectius del seminari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Projecte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25"/>
            <a:ext cx="3974700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Juan Ramon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@juanradiaz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 som?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740550" y="1536625"/>
            <a:ext cx="4091699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Néstor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@nestormalet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150" y="2294212"/>
            <a:ext cx="1714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1799" y="2294556"/>
            <a:ext cx="1714500" cy="214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treballem?</a:t>
            </a:r>
          </a:p>
        </p:txBody>
      </p:sp>
      <p:sp>
        <p:nvSpPr>
          <p:cNvPr id="88" name="Shape 8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50" y="2452675"/>
            <a:ext cx="56388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632900" y="5408825"/>
            <a:ext cx="5878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http://careers.trovit.com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Descobrir el món d’apps </a:t>
            </a:r>
            <a:r>
              <a:rPr lang="en" sz="3000">
                <a:solidFill>
                  <a:schemeClr val="dk1"/>
                </a:solidFill>
              </a:rPr>
              <a:t>híbrides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Primer contacte amb Ionic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Iniciar-se a Git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Objectius seminari</a:t>
            </a:r>
          </a:p>
        </p:txBody>
      </p:sp>
      <p:sp>
        <p:nvSpPr>
          <p:cNvPr id="98" name="Shape 9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536631"/>
            <a:ext cx="4025699" cy="1055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Opció A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Projecte</a:t>
            </a:r>
          </a:p>
        </p:txBody>
      </p:sp>
      <p:sp>
        <p:nvSpPr>
          <p:cNvPr id="106" name="Shape 10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4806550" y="1536631"/>
            <a:ext cx="4025699" cy="1055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Opció B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348" y="3366300"/>
            <a:ext cx="2204838" cy="7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7413762" y="4129800"/>
            <a:ext cx="548699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API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012" y="3069450"/>
            <a:ext cx="1345082" cy="13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