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Presentación de Gavi!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4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uzun.me/tips/git" TargetMode="External"/><Relationship Id="rId4" Type="http://schemas.openxmlformats.org/officeDocument/2006/relationships/hyperlink" Target="http://jlord.us/git-it/challenges/branches_arent_just_for_birds.html" TargetMode="External"/><Relationship Id="rId5" Type="http://schemas.openxmlformats.org/officeDocument/2006/relationships/hyperlink" Target="http://codicesoftware.blogspot.com/2010/11/version-control-timeline.html" TargetMode="External"/><Relationship Id="rId6" Type="http://schemas.openxmlformats.org/officeDocument/2006/relationships/hyperlink" Target="https://pixabay.com" TargetMode="External"/><Relationship Id="rId7" Type="http://schemas.openxmlformats.org/officeDocument/2006/relationships/hyperlink" Target="https://www.iconfind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9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0.png"/><Relationship Id="rId8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ca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       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2" y="4311400"/>
            <a:ext cx="840775" cy="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Control de versions, que aporta?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Per què git?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ca" sz="3600">
                <a:solidFill>
                  <a:schemeClr val="dk1"/>
                </a:solidFill>
              </a:rPr>
              <a:t>Arquitectura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Primers passos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Índex</a:t>
            </a:r>
          </a:p>
        </p:txBody>
      </p:sp>
      <p:sp>
        <p:nvSpPr>
          <p:cNvPr id="71" name="Shape 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Arquitectura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Arquitectura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7" y="1466399"/>
            <a:ext cx="7636224" cy="5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Primers passos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path/al/nou/repo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 add origin https://… 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723100" y="5361600"/>
            <a:ext cx="76719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 el servidor al projecte amb el nom origin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23100" y="3617050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directori /.git/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 https://...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32825" y="4502275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una copia local al directori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-m "Primer commit"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15575" y="3208500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S’afegeixen tots els fitxers a la llista per afegir al commit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47200" y="4761675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commit amb els canvis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Font imatges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536625"/>
            <a:ext cx="8588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https://duzun.me/tips/git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4"/>
              </a:rPr>
              <a:t>http://jlord.us/git-it/challenges/branches_arent_just_for_birds.html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ca" u="sng">
                <a:solidFill>
                  <a:schemeClr val="hlink"/>
                </a:solidFill>
                <a:hlinkClick r:id="rId5"/>
              </a:rPr>
              <a:t>http://codicesoftware.blogspot.com/2010/11/version-control-timeline.html</a:t>
            </a:r>
            <a:r>
              <a:rPr lang="ca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6"/>
              </a:rPr>
              <a:t>https://pixabay.com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7"/>
              </a:rPr>
              <a:t>https://www.iconfinder.com/</a:t>
            </a:r>
            <a:r>
              <a:rPr lang="ca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214" name="Shape 214"/>
          <p:cNvSpPr txBox="1"/>
          <p:nvPr>
            <p:ph idx="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Control de versions, que aporta?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139" y="2324275"/>
            <a:ext cx="2129749" cy="21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1427462" y="466330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5422777" y="4752700"/>
            <a:ext cx="22484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100" y="2128037"/>
            <a:ext cx="1998449" cy="22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649" y="1707225"/>
            <a:ext cx="1136878" cy="113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308" y="1819224"/>
            <a:ext cx="1177942" cy="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012" y="4518812"/>
            <a:ext cx="1825875" cy="9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575" y="4462137"/>
            <a:ext cx="1385437" cy="1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6825" y="1790200"/>
            <a:ext cx="1752899" cy="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" type="body"/>
          </p:nvPr>
        </p:nvSpPr>
        <p:spPr>
          <a:xfrm>
            <a:off x="311650" y="304365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2467925" y="3035725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sp>
        <p:nvSpPr>
          <p:cNvPr id="103" name="Shape 103"/>
          <p:cNvSpPr txBox="1"/>
          <p:nvPr>
            <p:ph idx="4" type="body"/>
          </p:nvPr>
        </p:nvSpPr>
        <p:spPr>
          <a:xfrm>
            <a:off x="4540775" y="3047250"/>
            <a:ext cx="21630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Desfer (curt/</a:t>
            </a:r>
            <a:r>
              <a:rPr lang="ca">
                <a:solidFill>
                  <a:schemeClr val="dk1"/>
                </a:solidFill>
              </a:rPr>
              <a:t>llarg</a:t>
            </a:r>
            <a:r>
              <a:rPr lang="ca"/>
              <a:t> termini)</a:t>
            </a:r>
          </a:p>
        </p:txBody>
      </p:sp>
      <p:sp>
        <p:nvSpPr>
          <p:cNvPr id="104" name="Shape 104"/>
          <p:cNvSpPr txBox="1"/>
          <p:nvPr>
            <p:ph idx="5" type="body"/>
          </p:nvPr>
        </p:nvSpPr>
        <p:spPr>
          <a:xfrm>
            <a:off x="6889925" y="3011700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Canvis</a:t>
            </a:r>
          </a:p>
        </p:txBody>
      </p:sp>
      <p:sp>
        <p:nvSpPr>
          <p:cNvPr id="105" name="Shape 105"/>
          <p:cNvSpPr txBox="1"/>
          <p:nvPr>
            <p:ph idx="6" type="body"/>
          </p:nvPr>
        </p:nvSpPr>
        <p:spPr>
          <a:xfrm>
            <a:off x="927550" y="554180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Autoria</a:t>
            </a:r>
          </a:p>
        </p:txBody>
      </p:sp>
      <p:sp>
        <p:nvSpPr>
          <p:cNvPr id="106" name="Shape 106"/>
          <p:cNvSpPr txBox="1"/>
          <p:nvPr>
            <p:ph idx="7" type="body"/>
          </p:nvPr>
        </p:nvSpPr>
        <p:spPr>
          <a:xfrm>
            <a:off x="6337600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Branques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4375" y="4408724"/>
            <a:ext cx="1136874" cy="113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8" type="body"/>
          </p:nvPr>
        </p:nvSpPr>
        <p:spPr>
          <a:xfrm>
            <a:off x="3708762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Assegurança personal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625" y="1728018"/>
            <a:ext cx="991750" cy="109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Per què git?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00" y="1328300"/>
            <a:ext cx="7916675" cy="50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825" y="1428550"/>
            <a:ext cx="4478324" cy="282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50" y="1462175"/>
            <a:ext cx="4307374" cy="25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895275" y="4424975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Distribuït</a:t>
            </a:r>
          </a:p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1440050" y="5223575"/>
            <a:ext cx="4688400" cy="105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Treballar sense connexió</a:t>
            </a: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Moltes copies independents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25625" y="5271275"/>
            <a:ext cx="4221599" cy="88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Branques aïllades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62" y="1653123"/>
            <a:ext cx="7191975" cy="304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ca" sz="3000">
                <a:solidFill>
                  <a:schemeClr val="dk1"/>
                </a:solidFill>
              </a:rPr>
              <a:t>Fàcil afegir - molt difícil esborrar/perdre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Workflow lliure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Control absolut del commit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Gran comunitat darrera de git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