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Gavi!</a:t>
            </a:r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7.png"/><Relationship Id="rId4" Type="http://schemas.openxmlformats.org/officeDocument/2006/relationships/image" Target="../media/image00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openweathermap.org/current" TargetMode="External"/><Relationship Id="rId4" Type="http://schemas.openxmlformats.org/officeDocument/2006/relationships/hyperlink" Target="api.openweathermap.org/data/2.5/weather?q=barcelona,es&amp;APPID=155de3b370efd8e0f45c05494dfb08e9" TargetMode="External"/><Relationship Id="rId5" Type="http://schemas.openxmlformats.org/officeDocument/2006/relationships/hyperlink" Target="api.openweathermap.org/data/2.5/weather?q=girona,es&amp;APPID=155de3b370efd8e0f45c05494dfb08e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bit.ly/1PHlm0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Relationship Id="rId5" Type="http://schemas.openxmlformats.org/officeDocument/2006/relationships/image" Target="../media/image05.png"/><Relationship Id="rId6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581825"/>
            <a:ext cx="9144000" cy="207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Aplicacions mòbils amb </a:t>
            </a:r>
            <a:r>
              <a:rPr lang="en" sz="7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      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0" y="4167750"/>
            <a:ext cx="9144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Enunciats projectes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092" y="252219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3600"/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600"/>
              <a:t>API d’OpenWeatherMap</a:t>
            </a:r>
          </a:p>
          <a:p>
            <a:pPr indent="-457200" lvl="0" marL="457200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" sz="3600"/>
              <a:t>Funcionalitats: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Mostrar una llista de 10 ciutats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Veure el temps a la ciutat que s’ha seleccionat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Poder buscar una ciutat que no estigui a la llista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Opció A</a:t>
            </a:r>
          </a:p>
        </p:txBody>
      </p:sp>
      <p:sp>
        <p:nvSpPr>
          <p:cNvPr id="70" name="Shape 7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000" y="1689025"/>
            <a:ext cx="1345082" cy="13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Opció A</a:t>
            </a:r>
          </a:p>
        </p:txBody>
      </p:sp>
      <p:sp>
        <p:nvSpPr>
          <p:cNvPr id="78" name="Shape 7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536626"/>
            <a:ext cx="8520599" cy="4680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Documentació: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http://openweathermap.org/current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API key: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?APPID=155de3b370efd8e0f45c05494dfb08e9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Exemples:</a:t>
            </a:r>
          </a:p>
          <a:p>
            <a:pPr indent="-4191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 u="sng">
                <a:solidFill>
                  <a:schemeClr val="hlink"/>
                </a:solidFill>
                <a:hlinkClick r:id="rId4"/>
              </a:rPr>
              <a:t>Temps Barcelona</a:t>
            </a:r>
          </a:p>
          <a:p>
            <a:pPr indent="-4191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 u="sng">
                <a:solidFill>
                  <a:schemeClr val="hlink"/>
                </a:solidFill>
                <a:hlinkClick r:id="rId5"/>
              </a:rPr>
              <a:t>Temps Girona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600"/>
              <a:t>API de 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Funcionalitats: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Obtenir anuncis + llistar-los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Veure pàgina del anunci</a:t>
            </a: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Opció A</a:t>
            </a:r>
          </a:p>
        </p:txBody>
      </p:sp>
      <p:sp>
        <p:nvSpPr>
          <p:cNvPr id="87" name="Shape 87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150" y="2267525"/>
            <a:ext cx="1494000" cy="6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Opció B</a:t>
            </a:r>
          </a:p>
        </p:txBody>
      </p:sp>
      <p:sp>
        <p:nvSpPr>
          <p:cNvPr id="95" name="Shape 95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536626"/>
            <a:ext cx="8520599" cy="4680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Documentació: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http://bit.ly/1PHlm00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API token: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udlud5coydqmdb7eksx97gz65gfoovsw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Exemple:</a:t>
            </a:r>
          </a:p>
          <a:p>
            <a:pPr indent="0" lvl="0" marL="4572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curl -i -X GET http://api.trovit.com/v2/homes/ads \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-H 'X-Client-Id: udlud5coydqmdb7eksx97gz65gfoovsw' \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-d 'country=es' \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-d 'what=apartamento barcelona'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Crear un repositori i primer commit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4" name="Shape 104"/>
          <p:cNvSpPr txBox="1"/>
          <p:nvPr/>
        </p:nvSpPr>
        <p:spPr>
          <a:xfrm>
            <a:off x="569075" y="3067450"/>
            <a:ext cx="29895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https://gitlab.fib.upc.edu/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00" y="2243383"/>
            <a:ext cx="2542602" cy="903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51648" r="0" t="0"/>
          <a:stretch/>
        </p:blipFill>
        <p:spPr>
          <a:xfrm>
            <a:off x="3047975" y="2481375"/>
            <a:ext cx="1118323" cy="43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4607" y="2080948"/>
            <a:ext cx="4132392" cy="15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8412" y="4103231"/>
            <a:ext cx="4387173" cy="162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