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tlassian.com/git/tutorials/comparing-workflows/centralized-workflow" TargetMode="External"/><Relationship Id="rId4" Type="http://schemas.openxmlformats.org/officeDocument/2006/relationships/hyperlink" Target="http://rypress.com/tutorials/git/rebasing" TargetMode="External"/><Relationship Id="rId9" Type="http://schemas.openxmlformats.org/officeDocument/2006/relationships/hyperlink" Target="https://www.iconfinder.com/" TargetMode="External"/><Relationship Id="rId5" Type="http://schemas.openxmlformats.org/officeDocument/2006/relationships/hyperlink" Target="http://lukeluo.blogspot.com.es/2014/06/git-as-i-understand-4-working.html" TargetMode="External"/><Relationship Id="rId6" Type="http://schemas.openxmlformats.org/officeDocument/2006/relationships/hyperlink" Target="http://betterexplained.com/articles/a-visual-guide-to-version-control/" TargetMode="External"/><Relationship Id="rId7" Type="http://schemas.openxmlformats.org/officeDocument/2006/relationships/hyperlink" Target="http://syllainternational.com/modern-architects-blog/wp-content/uploads/2014/03/kids-drawing.jpg" TargetMode="External"/><Relationship Id="rId8" Type="http://schemas.openxmlformats.org/officeDocument/2006/relationships/hyperlink" Target="https://pixabay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maletm.github.io/git-presentation/graph.html#bran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3.png"/><Relationship Id="rId7" Type="http://schemas.openxmlformats.org/officeDocument/2006/relationships/image" Target="../media/image00.png"/><Relationship Id="rId8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maletm.github.io/git-presentation/graph.html#mer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0" Type="http://schemas.openxmlformats.org/officeDocument/2006/relationships/image" Target="../media/image04.jpg"/><Relationship Id="rId9" Type="http://schemas.openxmlformats.org/officeDocument/2006/relationships/image" Target="../media/image12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maletm/example-confli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985" y="4419962"/>
            <a:ext cx="1296015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Branques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Conflictes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Comandes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Workflows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1" name="Shape 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Comandes</a:t>
            </a:r>
          </a:p>
        </p:txBody>
      </p:sp>
      <p:sp>
        <p:nvSpPr>
          <p:cNvPr id="173" name="Shape 17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1515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checkout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merge</a:t>
            </a:r>
          </a:p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473100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diff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log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reset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revert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tag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(Comandes)</a:t>
            </a:r>
          </a:p>
        </p:txBody>
      </p:sp>
      <p:sp>
        <p:nvSpPr>
          <p:cNvPr id="182" name="Shape 18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91350" y="34095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rebase </a:t>
            </a:r>
          </a:p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Reorganitzar l’històric de commits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875" y="3978625"/>
            <a:ext cx="3830249" cy="2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cherry-pick (Comandes)</a:t>
            </a:r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91350" y="34095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cherry-pick e 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64918" l="6908" r="9653" t="2316"/>
          <a:stretch/>
        </p:blipFill>
        <p:spPr>
          <a:xfrm>
            <a:off x="1187824" y="4004550"/>
            <a:ext cx="6768252" cy="214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3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Moure un commit d’una altra branca. Es pot utilitzar també el revert.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491500" y="1479350"/>
            <a:ext cx="8160899" cy="24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git guarda tots els estats, no només els commits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reflog (Comandes)</a:t>
            </a:r>
          </a:p>
        </p:txBody>
      </p:sp>
      <p:sp>
        <p:nvSpPr>
          <p:cNvPr id="203" name="Shape 20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 txBox="1"/>
          <p:nvPr>
            <p:ph idx="3" type="body"/>
          </p:nvPr>
        </p:nvSpPr>
        <p:spPr>
          <a:xfrm>
            <a:off x="491500" y="374837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reflog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25" y="5089175"/>
            <a:ext cx="5083849" cy="11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Workflows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Centralized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Feature Branch Workflow 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Gitflow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Forking Workflow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Workflows</a:t>
            </a:r>
          </a:p>
        </p:txBody>
      </p:sp>
      <p:sp>
        <p:nvSpPr>
          <p:cNvPr id="219" name="Shape 21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26" name="Shape 22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75" y="2125237"/>
            <a:ext cx="6289450" cy="30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800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275" y="2125250"/>
            <a:ext cx="628945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7275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225" y="2125250"/>
            <a:ext cx="6289450" cy="30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38" name="Shape 23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650" y="1277400"/>
            <a:ext cx="8520599" cy="213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chemeClr val="dk1"/>
                </a:solidFill>
              </a:rPr>
              <a:t>Similar al workflow de SVN (VC centralitzat)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Utilitza el rebase per mantenir lineal la branca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rebase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8083" r="6824" t="18460"/>
          <a:stretch/>
        </p:blipFill>
        <p:spPr>
          <a:xfrm>
            <a:off x="5528850" y="3365375"/>
            <a:ext cx="3375575" cy="18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16058"/>
          <a:stretch/>
        </p:blipFill>
        <p:spPr>
          <a:xfrm>
            <a:off x="3025225" y="4682250"/>
            <a:ext cx="3829599" cy="19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 b="0" l="0" r="32714" t="16058"/>
          <a:stretch/>
        </p:blipFill>
        <p:spPr>
          <a:xfrm>
            <a:off x="224100" y="3299250"/>
            <a:ext cx="2636759" cy="19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</p:txBody>
      </p:sp>
      <p:sp>
        <p:nvSpPr>
          <p:cNvPr id="249" name="Shape 24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50" y="2445900"/>
            <a:ext cx="6271099" cy="29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25" y="2522462"/>
            <a:ext cx="6271099" cy="3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950" y="2449825"/>
            <a:ext cx="6514699" cy="31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8212" y="2445897"/>
            <a:ext cx="6688176" cy="33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9450" y="2391275"/>
            <a:ext cx="6585717" cy="3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650" y="1277400"/>
            <a:ext cx="8520599" cy="372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Workflow molt flexible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Facilita revisar els canvis amb merge requests (pull request)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merge de la branca amb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⚠ en equips grans pot portar problemes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24158" r="23741" t="0"/>
          <a:stretch/>
        </p:blipFill>
        <p:spPr>
          <a:xfrm>
            <a:off x="1021425" y="5234312"/>
            <a:ext cx="2412449" cy="8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15320" r="19320" t="0"/>
          <a:stretch/>
        </p:blipFill>
        <p:spPr>
          <a:xfrm>
            <a:off x="4776275" y="5178075"/>
            <a:ext cx="3443576" cy="9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Branques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Gitflow workflow</a:t>
            </a:r>
          </a:p>
        </p:txBody>
      </p:sp>
      <p:sp>
        <p:nvSpPr>
          <p:cNvPr id="271" name="Shape 2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86" y="1951175"/>
            <a:ext cx="5537224" cy="39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 workflow</a:t>
            </a:r>
          </a:p>
        </p:txBody>
      </p:sp>
      <p:sp>
        <p:nvSpPr>
          <p:cNvPr id="279" name="Shape 27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337" y="2112325"/>
            <a:ext cx="5405325" cy="32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350" y="2112325"/>
            <a:ext cx="5405300" cy="270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87" y="2137037"/>
            <a:ext cx="5405325" cy="33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9300" y="2060850"/>
            <a:ext cx="5405300" cy="34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287" y="2077912"/>
            <a:ext cx="5405300" cy="3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Forking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650" y="1734600"/>
            <a:ext cx="8520599" cy="4296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No utilitza el sistema de branques per separar el treball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Hi ha un repositori mestre o oficial, amb un encarregat de mantenir-lo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conflcites apareixen al juntar els canvis amb el repositori mestre (els resol el responsable)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 imatges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536625"/>
            <a:ext cx="8588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https://www.atlassian.com/git/tutorials/comparing-workflows/centralized-workflow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http://rypress.com/tutorials/git/rebasing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http://lukeluo.blogspot.com.es/2014/06/git-as-i-understand-4-working.html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http://betterexplained.com/articles/a-visual-guide-to-version-control/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http://syllainternational.com/modern-architects-blog/wp-content/uploads/2014/03/kids-drawing.jpg</a:t>
            </a:r>
            <a:r>
              <a:rPr lang="en">
                <a:solidFill>
                  <a:schemeClr val="dk1"/>
                </a:solidFill>
              </a:rPr>
              <a:t> 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https://pixabay.com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https://www.iconfinder.com/</a:t>
            </a:r>
            <a:r>
              <a:rPr lang="en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306" name="Shape 306"/>
          <p:cNvSpPr txBox="1"/>
          <p:nvPr>
            <p:ph idx="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84" name="Shape 8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70050" y="1914550"/>
            <a:ext cx="8520599" cy="165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“Duplicar el codi per poder fer canvis aïllats paral·lelament”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060325" y="3894300"/>
            <a:ext cx="5865599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branch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-b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53625" y="571987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http://nmaletm.github.io/git-presentation/</a:t>
            </a:r>
            <a:r>
              <a:rPr lang="en" sz="300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94" name="Shape 9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5" name="Shape 95"/>
          <p:cNvSpPr/>
          <p:nvPr/>
        </p:nvSpPr>
        <p:spPr>
          <a:xfrm>
            <a:off x="2877750" y="16731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399800" y="287915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902375" y="4153700"/>
            <a:ext cx="933900" cy="20048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16325" y="52109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417325" y="5992250"/>
            <a:ext cx="45462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82" y="3815006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851" y="4913419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147" y="263138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963" y="137970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50" y="5542144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600" y="56432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 (Branques)</a:t>
            </a:r>
          </a:p>
        </p:txBody>
      </p:sp>
      <p:sp>
        <p:nvSpPr>
          <p:cNvPr id="112" name="Shape 11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3" name="Shape 113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http://nmaletm.github.io/git-presentation/</a:t>
            </a:r>
            <a:r>
              <a:rPr lang="en" sz="3000"/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3305750"/>
            <a:ext cx="58655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merge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feature1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63050" y="1912925"/>
            <a:ext cx="8520599" cy="1005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“Barrejar els canvis d’una branca a una altra”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rot="5400000">
            <a:off x="3133124" y="3412000"/>
            <a:ext cx="42702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3942149" y="4014649"/>
            <a:ext cx="30651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62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Merge (Branques)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6" name="Shape 126"/>
          <p:cNvSpPr/>
          <p:nvPr/>
        </p:nvSpPr>
        <p:spPr>
          <a:xfrm>
            <a:off x="2039550" y="16731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348900" y="287930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83175" y="4153700"/>
            <a:ext cx="933900" cy="20048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997625" y="521112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96900" y="5992250"/>
            <a:ext cx="5066699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027" y="3815005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101" y="4903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955" y="263138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4" name="Shape 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9222" y="137970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36" name="Shape 136"/>
          <p:cNvSpPr/>
          <p:nvPr/>
        </p:nvSpPr>
        <p:spPr>
          <a:xfrm rot="5400000">
            <a:off x="5630274" y="51216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862" y="5618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8" name="Shape 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9" name="Shape 1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40" name="Shape 140"/>
          <p:cNvSpPr/>
          <p:nvPr/>
        </p:nvSpPr>
        <p:spPr>
          <a:xfrm rot="5400000">
            <a:off x="4940724" y="4648725"/>
            <a:ext cx="18558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7950" y="56183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Conflictes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Conflictes</a:t>
            </a:r>
          </a:p>
        </p:txBody>
      </p:sp>
      <p:sp>
        <p:nvSpPr>
          <p:cNvPr id="154" name="Shape 15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" name="Shape 155"/>
          <p:cNvSpPr txBox="1"/>
          <p:nvPr/>
        </p:nvSpPr>
        <p:spPr>
          <a:xfrm>
            <a:off x="236750" y="26751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702100" y="14024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2702100" y="3850525"/>
            <a:ext cx="2302200" cy="2350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208625" y="1319700"/>
            <a:ext cx="3662999" cy="312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&lt;&lt;&lt;&lt;&lt;&lt;&lt; HEAD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&gt;&gt;&gt;&gt;&gt;&gt;&gt; title-branch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5208625" y="4581725"/>
            <a:ext cx="3662999" cy="161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400800" y="6353700"/>
            <a:ext cx="5544899" cy="3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https://github.com/nmaletm/example-conflict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Comandes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