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penSans-regular.fntdata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581825"/>
            <a:ext cx="9144000" cy="207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Aplicacions mòbils amb </a:t>
            </a:r>
            <a:r>
              <a:rPr lang="en" sz="7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       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092" y="252219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051" y="4063725"/>
            <a:ext cx="3609899" cy="12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…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…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...</a:t>
            </a:r>
          </a:p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Índex</a:t>
            </a:r>
          </a:p>
        </p:txBody>
      </p:sp>
      <p:sp>
        <p:nvSpPr>
          <p:cNvPr id="71" name="Shape 71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