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9144000"/>
  <p:notesSz cx="6858000" cy="9144000"/>
  <p:embeddedFontLst>
    <p:embeddedFont>
      <p:font typeface="Open Sans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bold.fntdata"/><Relationship Id="rId10" Type="http://schemas.openxmlformats.org/officeDocument/2006/relationships/font" Target="fonts/OpenSans-regular.fntdata"/><Relationship Id="rId13" Type="http://schemas.openxmlformats.org/officeDocument/2006/relationships/font" Target="fonts/OpenSans-boldItalic.fntdata"/><Relationship Id="rId12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210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210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Presentación de Gavi!</a:t>
            </a:r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599" cy="27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599" cy="1056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0" y="0"/>
            <a:ext cx="9157500" cy="1162499"/>
          </a:xfrm>
          <a:prstGeom prst="rect">
            <a:avLst/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0" y="1140625"/>
            <a:ext cx="9157500" cy="21900"/>
          </a:xfrm>
          <a:prstGeom prst="rect">
            <a:avLst/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4332675" y="900175"/>
            <a:ext cx="478800" cy="258299"/>
          </a:xfrm>
          <a:prstGeom prst="triangle">
            <a:avLst>
              <a:gd fmla="val 50000" name="adj"/>
            </a:avLst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1" name="Shape 21"/>
          <p:cNvSpPr/>
          <p:nvPr/>
        </p:nvSpPr>
        <p:spPr>
          <a:xfrm>
            <a:off x="4343950" y="924275"/>
            <a:ext cx="455999" cy="246299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bg>
      <p:bgPr>
        <a:solidFill>
          <a:srgbClr val="FF8533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b="1" sz="1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90250" y="600200"/>
            <a:ext cx="6367800" cy="5454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x="265500" y="1644233"/>
            <a:ext cx="4045199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3737433"/>
            <a:ext cx="4045199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474833"/>
            <a:ext cx="8520599" cy="261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4202966"/>
            <a:ext cx="8520599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Relationship Id="rId3" Type="http://schemas.openxmlformats.org/officeDocument/2006/relationships/image" Target="../media/image03.png"/><Relationship Id="rId4" Type="http://schemas.openxmlformats.org/officeDocument/2006/relationships/image" Target="../media/image00.png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nestor@trovit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witter.com/juanradiaz" TargetMode="External"/><Relationship Id="rId4" Type="http://schemas.openxmlformats.org/officeDocument/2006/relationships/hyperlink" Target="mailto:juanramon@trovit.com" TargetMode="External"/><Relationship Id="rId10" Type="http://schemas.openxmlformats.org/officeDocument/2006/relationships/image" Target="../media/image02.jpg"/><Relationship Id="rId9" Type="http://schemas.openxmlformats.org/officeDocument/2006/relationships/image" Target="../media/image01.jpg"/><Relationship Id="rId5" Type="http://schemas.openxmlformats.org/officeDocument/2006/relationships/hyperlink" Target="https://juanramon.me/" TargetMode="External"/><Relationship Id="rId6" Type="http://schemas.openxmlformats.org/officeDocument/2006/relationships/hyperlink" Target="https://twitter.com/nestormalet" TargetMode="External"/><Relationship Id="rId7" Type="http://schemas.openxmlformats.org/officeDocument/2006/relationships/hyperlink" Target="mailto:nestor@trovit.com" TargetMode="External"/><Relationship Id="rId8" Type="http://schemas.openxmlformats.org/officeDocument/2006/relationships/hyperlink" Target="http://nestor.ca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853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0" y="1581825"/>
            <a:ext cx="9144000" cy="207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Aplicacions mòbils amb </a:t>
            </a:r>
            <a:r>
              <a:rPr lang="en" sz="7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        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0" y="4167750"/>
            <a:ext cx="91440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Seminaris d’empresa 2016 - FIB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8092" y="2522199"/>
            <a:ext cx="3011210" cy="10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5601" y="5946022"/>
            <a:ext cx="1545699" cy="54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/>
              <a:t>…</a:t>
            </a:r>
          </a:p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/>
              <a:t>…</a:t>
            </a:r>
          </a:p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/>
              <a:t>...</a:t>
            </a:r>
          </a:p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Índex</a:t>
            </a:r>
          </a:p>
        </p:txBody>
      </p:sp>
      <p:sp>
        <p:nvSpPr>
          <p:cNvPr id="70" name="Shape 70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Divendres 05/02/2016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>
                <a:solidFill>
                  <a:schemeClr val="dk1"/>
                </a:solidFill>
              </a:rPr>
              <a:t>Link a repositori</a:t>
            </a:r>
            <a:r>
              <a:rPr lang="en" sz="3000"/>
              <a:t> → </a:t>
            </a:r>
            <a:r>
              <a:rPr lang="en" sz="3000" u="sng">
                <a:solidFill>
                  <a:schemeClr val="hlink"/>
                </a:solidFill>
                <a:hlinkClick r:id="rId3"/>
              </a:rPr>
              <a:t>nestor@trovit.com</a:t>
            </a:r>
            <a:r>
              <a:rPr lang="en" sz="3000"/>
              <a:t> </a:t>
            </a:r>
            <a:r>
              <a:rPr i="1" lang="en"/>
              <a:t>(assegurar-se que podem accedir)</a:t>
            </a:r>
          </a:p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Entrega projecte</a:t>
            </a:r>
          </a:p>
        </p:txBody>
      </p:sp>
      <p:sp>
        <p:nvSpPr>
          <p:cNvPr id="78" name="Shape 78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536625"/>
            <a:ext cx="3974700" cy="4555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Juan Ramon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@juanradiaz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juanramon@trovit.com</a:t>
            </a:r>
            <a:r>
              <a:rPr lang="en" sz="2400"/>
              <a:t> 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https://juanramon.me/</a:t>
            </a:r>
            <a:r>
              <a:rPr lang="en" sz="2400"/>
              <a:t> </a:t>
            </a:r>
          </a:p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Contacte</a:t>
            </a:r>
          </a:p>
        </p:txBody>
      </p:sp>
      <p:sp>
        <p:nvSpPr>
          <p:cNvPr id="86" name="Shape 86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7" name="Shape 87"/>
          <p:cNvSpPr txBox="1"/>
          <p:nvPr>
            <p:ph idx="3" type="body"/>
          </p:nvPr>
        </p:nvSpPr>
        <p:spPr>
          <a:xfrm>
            <a:off x="4740550" y="1536625"/>
            <a:ext cx="4091699" cy="4555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Néstor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6"/>
              </a:rPr>
              <a:t>@nestormalet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7"/>
              </a:rPr>
              <a:t>nestor@trovit.com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8"/>
              </a:rPr>
              <a:t>http://nestor.cat</a:t>
            </a:r>
            <a:r>
              <a:rPr lang="en" sz="2400"/>
              <a:t> 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33337" y="1684384"/>
            <a:ext cx="1306125" cy="1632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645987" y="1684626"/>
            <a:ext cx="1306125" cy="163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8533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</a:rPr>
              <a:t>Moltes gracies!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5601" y="5946022"/>
            <a:ext cx="1545699" cy="54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