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https://twitter.com/nestormalet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://careers.trovi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Qui som?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On treballem?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Objectius del seminari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Projecte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 som?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@nestormalet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150" y="2294212"/>
            <a:ext cx="1714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799" y="2294556"/>
            <a:ext cx="1714500" cy="21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treballem?</a:t>
            </a:r>
          </a:p>
        </p:txBody>
      </p:sp>
      <p:sp>
        <p:nvSpPr>
          <p:cNvPr id="88" name="Shape 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50" y="2452675"/>
            <a:ext cx="56388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32900" y="5408825"/>
            <a:ext cx="5878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http://careers.trovit.com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Descobrir el món d’apps </a:t>
            </a:r>
            <a:r>
              <a:rPr lang="en" sz="3000">
                <a:solidFill>
                  <a:schemeClr val="dk1"/>
                </a:solidFill>
              </a:rPr>
              <a:t>híbrides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Primer contacte amb Ionic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Iniciar-se a Git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Objectius seminari</a:t>
            </a:r>
          </a:p>
        </p:txBody>
      </p:sp>
      <p:sp>
        <p:nvSpPr>
          <p:cNvPr id="98" name="Shape 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</a:t>
            </a:r>
          </a:p>
        </p:txBody>
      </p:sp>
      <p:sp>
        <p:nvSpPr>
          <p:cNvPr id="106" name="Shape 1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80655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B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48" y="3366300"/>
            <a:ext cx="2204838" cy="7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13762" y="4129800"/>
            <a:ext cx="548699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012" y="3069450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