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Hybrid Apps: HTML5 that acts like native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Phonegap renamed to Cordova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Web wrapped in native layer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Direct access to native APIs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Familiar web dev environment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Develop a single code base (web platform)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generated from the Sass preprocessor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Quickly give your app its own look and feel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designed to be easily overridden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based with default settings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80+ reusable and useful mixins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4.png"/><Relationship Id="rId4" Type="http://schemas.openxmlformats.org/officeDocument/2006/relationships/image" Target="../media/image03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ionicframework.com/getting-started" TargetMode="External"/><Relationship Id="rId4" Type="http://schemas.openxmlformats.org/officeDocument/2006/relationships/hyperlink" Target="ionicframework.com/do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Ionic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What is Ionic?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UI 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CSS Components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Javascript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CLI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Folder structure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Demo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Components</a:t>
            </a:r>
          </a:p>
        </p:txBody>
      </p:sp>
      <p:sp>
        <p:nvSpPr>
          <p:cNvPr id="147" name="Shape 14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4" y="1340701"/>
            <a:ext cx="7982850" cy="52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Components</a:t>
            </a:r>
          </a:p>
        </p:txBody>
      </p:sp>
      <p:sp>
        <p:nvSpPr>
          <p:cNvPr id="155" name="Shape 15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62" y="1320024"/>
            <a:ext cx="7365974" cy="52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Components</a:t>
            </a:r>
          </a:p>
        </p:txBody>
      </p:sp>
      <p:sp>
        <p:nvSpPr>
          <p:cNvPr id="163" name="Shape 16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37" y="1324425"/>
            <a:ext cx="7427924" cy="5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Components</a:t>
            </a:r>
          </a:p>
        </p:txBody>
      </p:sp>
      <p:sp>
        <p:nvSpPr>
          <p:cNvPr id="171" name="Shape 1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00" y="1288075"/>
            <a:ext cx="7359799" cy="54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Components</a:t>
            </a:r>
          </a:p>
        </p:txBody>
      </p:sp>
      <p:sp>
        <p:nvSpPr>
          <p:cNvPr id="179" name="Shape 17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62" y="1270000"/>
            <a:ext cx="7749975" cy="54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Components</a:t>
            </a:r>
          </a:p>
        </p:txBody>
      </p:sp>
      <p:sp>
        <p:nvSpPr>
          <p:cNvPr id="187" name="Shape 18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49" y="1315049"/>
            <a:ext cx="7583699" cy="54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536623"/>
            <a:ext cx="8520599" cy="520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start &lt;appName&gt; &lt;template&gt;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serve [--livereload] [--lab]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platform add &lt;platform&gt;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build &lt;platform&gt;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emulate &lt;platform&gt;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help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sp>
        <p:nvSpPr>
          <p:cNvPr id="196" name="Shape 19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536623"/>
            <a:ext cx="8520599" cy="520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/hooks</a:t>
            </a:r>
            <a:r>
              <a:rPr lang="en" sz="2400"/>
              <a:t> Cordova custom commands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/platforms</a:t>
            </a:r>
            <a:r>
              <a:rPr lang="en" sz="2400"/>
              <a:t> Android, iOS, Windows, etc.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/plugins</a:t>
            </a:r>
            <a:r>
              <a:rPr lang="en" sz="2400"/>
              <a:t> Cordova plugins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/resources</a:t>
            </a:r>
            <a:r>
              <a:rPr lang="en" sz="2400"/>
              <a:t> Icon &amp; splash images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/scss</a:t>
            </a:r>
            <a:r>
              <a:rPr lang="en" sz="2400"/>
              <a:t> Sass stylesheet files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/www</a:t>
            </a:r>
            <a:r>
              <a:rPr lang="en" sz="2400"/>
              <a:t> Root directory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/www/lib</a:t>
            </a:r>
            <a:r>
              <a:rPr lang="en" sz="2400"/>
              <a:t> Bower packages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Folder structure</a:t>
            </a:r>
          </a:p>
        </p:txBody>
      </p:sp>
      <p:sp>
        <p:nvSpPr>
          <p:cNvPr id="204" name="Shape 20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11" name="Shape 21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Install Ionic and Cordova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npm install -g cordova ionic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Optionally</a:t>
            </a:r>
            <a:r>
              <a:rPr lang="en" sz="2400"/>
              <a:t> install Gulp and Sass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gem install sass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npm install -g gulp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Create project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start SeminariFIB tabs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Add platform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platform add android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platform build android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platform emulate android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20" name="Shape 22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4372425"/>
            <a:ext cx="8520599" cy="1719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frontend framework, built on Cordova, Angular and Sass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Ionic?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198" y="1956200"/>
            <a:ext cx="5603499" cy="194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536623"/>
            <a:ext cx="8520599" cy="5121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Test it in the browser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serve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See how it will look like in Android and iOS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serve --lab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See changes live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serve --livereload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28" name="Shape 22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Getting started guide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4A86E8"/>
                </a:solidFill>
                <a:hlinkClick r:id="rId3"/>
              </a:rPr>
              <a:t>ionicframework.com/getting-started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Documentation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4A86E8"/>
                </a:solidFill>
                <a:hlinkClick r:id="rId4"/>
              </a:rPr>
              <a:t>ionicframework.com/docs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242" name="Shape 24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What is Ionic?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4" y="2340427"/>
            <a:ext cx="2295949" cy="322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025" y="2340427"/>
            <a:ext cx="2295949" cy="322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775" y="2340427"/>
            <a:ext cx="2295949" cy="322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3636475"/>
            <a:ext cx="8520599" cy="27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Apache Cordova is a platform for building native mobile applications using HTML, CSS and Javascript.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Apache Cordova</a:t>
            </a:r>
          </a:p>
        </p:txBody>
      </p:sp>
      <p:sp>
        <p:nvSpPr>
          <p:cNvPr id="97" name="Shape 9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28" y="1473847"/>
            <a:ext cx="7004421" cy="20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590150"/>
            <a:ext cx="8520599" cy="1705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Client-side framework for building webapps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</a:t>
            </a:r>
          </a:p>
        </p:txBody>
      </p:sp>
      <p:sp>
        <p:nvSpPr>
          <p:cNvPr id="105" name="Shape 10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350" y="1561500"/>
            <a:ext cx="2669324" cy="266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4081054"/>
            <a:ext cx="8520599" cy="201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Sass is an extension of CSS that adds power and elegance to the basic language.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Sass</a:t>
            </a:r>
          </a:p>
        </p:txBody>
      </p:sp>
      <p:sp>
        <p:nvSpPr>
          <p:cNvPr id="115" name="Shape 11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4640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Cross-platform: Android, iOS, Windows, Blackberry.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Smaller learning curve if you have a web development background.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Faster development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24" name="Shape 1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Poor performance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Common UI across platforms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  <p:sp>
        <p:nvSpPr>
          <p:cNvPr id="132" name="Shape 13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Node/NPM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Ruby/Sass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(optional) Gulp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(optional) Android Studio or Xcode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Pre-requisites</a:t>
            </a:r>
          </a:p>
        </p:txBody>
      </p:sp>
      <p:sp>
        <p:nvSpPr>
          <p:cNvPr id="140" name="Shape 14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