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www.unwords.com/unword/blamestorming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www.unwords.com/unword/blamestorming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Presentación de Gavi!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Backup and Restore.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Files are saved as they are edited, and you can jump to any moment in time. Need that file as it was on Feb 23, 2007? No problem.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Synchronization.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Lets people share files and stay up-to-date with the latest version.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Short-term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Monkeying with a file and messed it up? (That’s just like you, isn’t it?). Throw away your changes and go back to the “last known good” version in the database.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Sometimes we mess up bad. Suppose you made a change a year ago, and it had a bug. Jump back to the old version, and see what change was made that day.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Changes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files are updated, you can leave messages explaining why the change happened (stored in the VCS, not the file). This makes it easy to see how a file is evolving over time, and why.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Ownership.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VCS tags every change with the name of the person who made it. Helpful for </a:t>
            </a:r>
            <a:r>
              <a:rPr lang="ca" sz="1300">
                <a:solidFill>
                  <a:srgbClr val="551A8B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2"/>
              </a:rPr>
              <a:t>blamestorming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giving credit.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Sandboxing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insurance against yourself. Making a big change? You can make temporary changes in an isolated area, test and work out the kinks before “checking in” your changes.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Branching and merging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 larger sandbox. You can 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copy of your code into a separate area and modify it in isolation (tracking changes separately). Later, you can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merge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your work back into the common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Backup and Restore.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Files are saved as they are edited, and you can jump to any moment in time. Need that file as it was on Feb 23, 2007? No problem.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Synchronization.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Lets people share files and stay up-to-date with the latest version.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Short-term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Monkeying with a file and messed it up? (That’s just like you, isn’t it?). Throw away your changes and go back to the “last known good” version in the database.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Sometimes we mess up bad. Suppose you made a change a year ago, and it had a bug. Jump back to the old version, and see what change was made that day.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Changes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files are updated, you can leave messages explaining why the change happened (stored in the VCS, not the file). This makes it easy to see how a file is evolving over time, and why.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Ownership.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VCS tags every change with the name of the person who made it. Helpful for </a:t>
            </a:r>
            <a:r>
              <a:rPr lang="ca" sz="1300">
                <a:solidFill>
                  <a:srgbClr val="551A8B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2"/>
              </a:rPr>
              <a:t>blamestorming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giving credit.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Sandboxing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insurance against yourself. Making a big change? You can make temporary changes in an isolated area, test and work out the kinks before “checking in” your changes.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Branching and merging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 larger sandbox. You can 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copy of your code into a separate area and modify it in isolation (tracking changes separately). Later, you can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merge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your work back into the common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uzun.me/tips/git" TargetMode="External"/><Relationship Id="rId4" Type="http://schemas.openxmlformats.org/officeDocument/2006/relationships/hyperlink" Target="https://git-scm.com/about/staging-area" TargetMode="External"/><Relationship Id="rId5" Type="http://schemas.openxmlformats.org/officeDocument/2006/relationships/hyperlink" Target="http://jlord.us/git-it/challenges/branches_arent_just_for_birds.html" TargetMode="External"/><Relationship Id="rId6" Type="http://schemas.openxmlformats.org/officeDocument/2006/relationships/hyperlink" Target="http://codicesoftware.blogspot.com/2010/11/version-control-timeline.html" TargetMode="External"/><Relationship Id="rId7" Type="http://schemas.openxmlformats.org/officeDocument/2006/relationships/hyperlink" Target="https://pixabay.com" TargetMode="External"/><Relationship Id="rId8" Type="http://schemas.openxmlformats.org/officeDocument/2006/relationships/hyperlink" Target="https://www.iconfinder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 a        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502" y="4311400"/>
            <a:ext cx="840775" cy="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Control de versions, que aporta?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Per què git?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ca" sz="3600">
                <a:solidFill>
                  <a:schemeClr val="dk1"/>
                </a:solidFill>
              </a:rPr>
              <a:t>Arquitectura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Primers passos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Índex</a:t>
            </a:r>
          </a:p>
        </p:txBody>
      </p:sp>
      <p:sp>
        <p:nvSpPr>
          <p:cNvPr id="71" name="Shape 7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Arquitectura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Arquitectura</a:t>
            </a:r>
          </a:p>
        </p:txBody>
      </p:sp>
      <p:sp>
        <p:nvSpPr>
          <p:cNvPr id="164" name="Shape 16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75" y="1831625"/>
            <a:ext cx="65341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683825" y="5977775"/>
            <a:ext cx="22278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sz="2400">
                <a:latin typeface="Open Sans"/>
                <a:ea typeface="Open Sans"/>
                <a:cs typeface="Open Sans"/>
                <a:sym typeface="Open Sans"/>
              </a:rPr>
              <a:t>.gitignore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125" y="596577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Arquitectura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37" y="1466399"/>
            <a:ext cx="7636224" cy="5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Primers passos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path/al/nou/repo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remote add origin https://… 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90" name="Shape 190"/>
          <p:cNvSpPr txBox="1"/>
          <p:nvPr/>
        </p:nvSpPr>
        <p:spPr>
          <a:xfrm>
            <a:off x="723100" y="5361600"/>
            <a:ext cx="76719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S’afegeix el servidor al projecte amb el nom origin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23100" y="3617050"/>
            <a:ext cx="69161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el directori /.git/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path/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clone https://...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32825" y="4502275"/>
            <a:ext cx="69161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una copia local al directori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add .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status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commit -m "Primer commit"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19925" y="2529175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S’afegeixen tots els fitxers a la llista per afegir al commit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51550" y="5598250"/>
            <a:ext cx="7489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el commit amb els canvis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30475" y="4101812"/>
            <a:ext cx="7489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Mostra l’estat dels canvis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push origin master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pull origin master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15575" y="3208500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S’envien els canvis al remote “origin”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7200" y="4761675"/>
            <a:ext cx="7489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recuperen els canvis d’”origin”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Font imatges</a:t>
            </a:r>
          </a:p>
        </p:txBody>
      </p:sp>
      <p:sp>
        <p:nvSpPr>
          <p:cNvPr id="233" name="Shape 23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536625"/>
            <a:ext cx="85889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3"/>
              </a:rPr>
              <a:t>https://duzun.me/tips/git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4"/>
              </a:rPr>
              <a:t>https://git-scm.com/about/staging-area</a:t>
            </a:r>
            <a:r>
              <a:rPr lang="ca"/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5"/>
              </a:rPr>
              <a:t>http://jlord.us/git-it/challenges/branches_arent_just_for_birds.html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ca" u="sng">
                <a:solidFill>
                  <a:schemeClr val="hlink"/>
                </a:solidFill>
                <a:hlinkClick r:id="rId6"/>
              </a:rPr>
              <a:t>http://codicesoftware.blogspot.com/2010/11/version-control-timeline.html</a:t>
            </a:r>
            <a:r>
              <a:rPr lang="ca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7"/>
              </a:rPr>
              <a:t>https://pixabay.com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8"/>
              </a:rPr>
              <a:t>https://www.iconfinder.com/</a:t>
            </a:r>
            <a:r>
              <a:rPr lang="ca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Control de versions, que aporta?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ca"/>
              <a:t>Control de versions, que aporta?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139" y="2324275"/>
            <a:ext cx="2129749" cy="21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" type="body"/>
          </p:nvPr>
        </p:nvSpPr>
        <p:spPr>
          <a:xfrm>
            <a:off x="1427462" y="4663300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Còpia de seguretat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422777" y="4752700"/>
            <a:ext cx="22484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Treball en equip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100" y="2128037"/>
            <a:ext cx="1998449" cy="220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Control de versions, que aporta?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649" y="1707225"/>
            <a:ext cx="1136878" cy="113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308" y="1819224"/>
            <a:ext cx="1177942" cy="9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012" y="4518812"/>
            <a:ext cx="1825875" cy="9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575" y="4462137"/>
            <a:ext cx="1385437" cy="10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6825" y="1790200"/>
            <a:ext cx="1752899" cy="9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311650" y="3043650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Còpia de seguretat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467925" y="3035725"/>
            <a:ext cx="18866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Treball en equip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40775" y="3047250"/>
            <a:ext cx="21630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Desfer (curt/</a:t>
            </a:r>
            <a:r>
              <a:rPr lang="ca">
                <a:solidFill>
                  <a:schemeClr val="dk1"/>
                </a:solidFill>
              </a:rPr>
              <a:t>llarg</a:t>
            </a:r>
            <a:r>
              <a:rPr lang="ca"/>
              <a:t> termini)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89925" y="3011700"/>
            <a:ext cx="18866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Control de Canvis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27550" y="554180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Autoria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337600" y="559145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Branques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4375" y="4408724"/>
            <a:ext cx="1136874" cy="113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>
            <a:off x="3708762" y="559145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Assegurança personal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625" y="1728018"/>
            <a:ext cx="991750" cy="109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Per què git?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00" y="1328300"/>
            <a:ext cx="7916675" cy="50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825" y="1428550"/>
            <a:ext cx="4478324" cy="282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50" y="1462175"/>
            <a:ext cx="4307374" cy="25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body"/>
          </p:nvPr>
        </p:nvSpPr>
        <p:spPr>
          <a:xfrm>
            <a:off x="895275" y="4424975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Distribuït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440050" y="5223575"/>
            <a:ext cx="4688400" cy="1052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ca"/>
              <a:t>Treballar sense connexió</a:t>
            </a: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ca"/>
              <a:t>Moltes copies independents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25625" y="5271275"/>
            <a:ext cx="4221599" cy="88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Branques aïllades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962" y="1653123"/>
            <a:ext cx="7191975" cy="304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ca" sz="3000">
                <a:solidFill>
                  <a:schemeClr val="dk1"/>
                </a:solidFill>
              </a:rPr>
              <a:t>Fàcil afegir - molt difícil esborrar/perdre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Workflow lliure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Control absolut del commit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Gran comunitat darrera de git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