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0" y="4167750"/>
            <a:ext cx="9144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ionic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...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