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penSans-regular.fntdata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10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10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Presentación de Gavi!</a:t>
            </a:r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buFont typeface="Open Sans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0" y="0"/>
            <a:ext cx="9157500" cy="1162499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1140625"/>
            <a:ext cx="9157500" cy="21900"/>
          </a:xfrm>
          <a:prstGeom prst="rect">
            <a:avLst/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332675" y="900175"/>
            <a:ext cx="478800" cy="258299"/>
          </a:xfrm>
          <a:prstGeom prst="triangle">
            <a:avLst>
              <a:gd fmla="val 50000" name="adj"/>
            </a:avLst>
          </a:prstGeom>
          <a:solidFill>
            <a:srgbClr val="FF853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1" name="Shape 21"/>
          <p:cNvSpPr/>
          <p:nvPr/>
        </p:nvSpPr>
        <p:spPr>
          <a:xfrm>
            <a:off x="4343950" y="924275"/>
            <a:ext cx="455999" cy="24629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solidFill>
          <a:srgbClr val="FF8533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b="1" sz="1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0" y="1429425"/>
            <a:ext cx="9144000" cy="104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Apps mòbils amb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392" y="2603249"/>
            <a:ext cx="3011210" cy="10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5601" y="5946022"/>
            <a:ext cx="1545699" cy="5419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0" y="4167750"/>
            <a:ext cx="9144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ionic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…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…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3600"/>
              <a:t>...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8290163"/>
            <a:ext cx="548699" cy="6995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311650" y="123291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Índex</a:t>
            </a:r>
          </a:p>
        </p:txBody>
      </p:sp>
      <p:sp>
        <p:nvSpPr>
          <p:cNvPr id="70" name="Shape 70"/>
          <p:cNvSpPr txBox="1"/>
          <p:nvPr>
            <p:ph idx="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853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74721"/>
            <a:ext cx="8520599" cy="6196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Q&amp;A</a:t>
            </a: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