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maletm/seminari-fib-201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estor@trovi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mailto:juanramon@trovit.com" TargetMode="External"/><Relationship Id="rId10" Type="http://schemas.openxmlformats.org/officeDocument/2006/relationships/image" Target="../media/image05.jpg"/><Relationship Id="rId9" Type="http://schemas.openxmlformats.org/officeDocument/2006/relationships/image" Target="../media/image02.jpg"/><Relationship Id="rId5" Type="http://schemas.openxmlformats.org/officeDocument/2006/relationships/hyperlink" Target="https://juanramon.me/" TargetMode="External"/><Relationship Id="rId6" Type="http://schemas.openxmlformats.org/officeDocument/2006/relationships/hyperlink" Target="https://twitter.com/nestormalet" TargetMode="External"/><Relationship Id="rId7" Type="http://schemas.openxmlformats.org/officeDocument/2006/relationships/hyperlink" Target="mailto:nestor@trovit.com" TargetMode="External"/><Relationship Id="rId8" Type="http://schemas.openxmlformats.org/officeDocument/2006/relationships/hyperlink" Target="http://nestor.ca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Temari</a:t>
            </a:r>
          </a:p>
        </p:txBody>
      </p:sp>
      <p:sp>
        <p:nvSpPr>
          <p:cNvPr id="69" name="Shape 6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862" y="2300675"/>
            <a:ext cx="4314274" cy="14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99" y="4824475"/>
            <a:ext cx="2082315" cy="8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https://github.com/nmaletm/seminari-fib-2016</a:t>
            </a:r>
            <a:r>
              <a:rPr lang="en" sz="2400"/>
              <a:t> 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seminari</a:t>
            </a:r>
          </a:p>
        </p:txBody>
      </p:sp>
      <p:sp>
        <p:nvSpPr>
          <p:cNvPr id="79" name="Shape 7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Divendres 05/02/2016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Link a repositori</a:t>
            </a:r>
            <a:r>
              <a:rPr lang="en" sz="3000"/>
              <a:t> →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nestor@trovit.com</a:t>
            </a:r>
            <a:r>
              <a:rPr lang="en" sz="3000"/>
              <a:t> </a:t>
            </a:r>
            <a:r>
              <a:rPr i="1" lang="en"/>
              <a:t>(assegurar-se que podem accedir)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Entrega projecte</a:t>
            </a:r>
          </a:p>
        </p:txBody>
      </p:sp>
      <p:sp>
        <p:nvSpPr>
          <p:cNvPr id="87" name="Shape 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juanramon@trovit.com</a:t>
            </a:r>
            <a:r>
              <a:rPr lang="en" sz="2400"/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https://juanramon.me/</a:t>
            </a:r>
            <a:r>
              <a:rPr lang="en" sz="2400"/>
              <a:t> 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Contacte</a:t>
            </a:r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@nestormalet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nestor@trovit.com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http://nestor.cat</a:t>
            </a:r>
            <a:r>
              <a:rPr lang="en" sz="2400"/>
              <a:t> 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3337" y="1684384"/>
            <a:ext cx="1306125" cy="16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5987" y="1684626"/>
            <a:ext cx="1306125" cy="16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Moltes gracies!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