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.xml"/>
  <Override ContentType="application/vnd.openxmlformats-officedocument.presentationml.slide+xml" PartName="/ppt/slides/slide4.xml"/>
  <Override ContentType="application/vnd.openxmlformats-officedocument.presentationml.slide+xml" PartName="/ppt/slides/slide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9144000"/>
  <p:notesSz cx="6858000" cy="9144000"/>
  <p:embeddedFontLst>
    <p:embeddedFont>
      <p:font typeface="Open San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penSans-bold.fntdata"/><Relationship Id="rId12" Type="http://schemas.openxmlformats.org/officeDocument/2006/relationships/font" Target="fonts/OpenSans-regular.fntdata"/><Relationship Id="rId1" Type="http://schemas.openxmlformats.org/officeDocument/2006/relationships/theme" Target="theme/theme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.xml"/><Relationship Id="rId4" Type="http://schemas.openxmlformats.org/officeDocument/2006/relationships/notesMaster" Target="notesMasters/notesMaster.xml"/><Relationship Id="rId9" Type="http://schemas.openxmlformats.org/officeDocument/2006/relationships/slide" Target="slides/slide4.xml"/><Relationship Id="rId15" Type="http://schemas.openxmlformats.org/officeDocument/2006/relationships/font" Target="fonts/OpenSans-boldItalic.fntdata"/><Relationship Id="rId14" Type="http://schemas.openxmlformats.org/officeDocument/2006/relationships/font" Target="fonts/OpenSans-italic.fntdata"/><Relationship Id="rId5" Type="http://schemas.openxmlformats.org/officeDocument/2006/relationships/slide" Target="slides/slide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1143210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1143210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Presentación de Gavi!</a:t>
            </a:r>
          </a:p>
        </p:txBody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992766"/>
            <a:ext cx="8520599" cy="27368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3778833"/>
            <a:ext cx="8520599" cy="1056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867800"/>
            <a:ext cx="8520599" cy="11222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8" name="Shape 18"/>
          <p:cNvSpPr/>
          <p:nvPr/>
        </p:nvSpPr>
        <p:spPr>
          <a:xfrm>
            <a:off x="0" y="0"/>
            <a:ext cx="9157500" cy="1162499"/>
          </a:xfrm>
          <a:prstGeom prst="rect">
            <a:avLst/>
          </a:prstGeom>
          <a:solidFill>
            <a:srgbClr val="FF853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="1" sz="3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" name="Shape 19"/>
          <p:cNvSpPr/>
          <p:nvPr/>
        </p:nvSpPr>
        <p:spPr>
          <a:xfrm>
            <a:off x="0" y="1140625"/>
            <a:ext cx="9157500" cy="21900"/>
          </a:xfrm>
          <a:prstGeom prst="rect">
            <a:avLst/>
          </a:prstGeom>
          <a:solidFill>
            <a:srgbClr val="FF853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4332675" y="900175"/>
            <a:ext cx="478800" cy="258299"/>
          </a:xfrm>
          <a:prstGeom prst="triangle">
            <a:avLst>
              <a:gd fmla="val 50000" name="adj"/>
            </a:avLst>
          </a:prstGeom>
          <a:solidFill>
            <a:srgbClr val="FF853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21" name="Shape 21"/>
          <p:cNvSpPr/>
          <p:nvPr/>
        </p:nvSpPr>
        <p:spPr>
          <a:xfrm>
            <a:off x="4343950" y="924275"/>
            <a:ext cx="455999" cy="246299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536633"/>
            <a:ext cx="39998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536633"/>
            <a:ext cx="39998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bg>
      <p:bgPr>
        <a:solidFill>
          <a:srgbClr val="FF8533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274721"/>
            <a:ext cx="8520599" cy="61961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defRPr b="1" sz="1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740800"/>
            <a:ext cx="2807999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852800"/>
            <a:ext cx="2807999" cy="42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490250" y="600200"/>
            <a:ext cx="6367800" cy="54542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" name="Shape 42"/>
          <p:cNvSpPr txBox="1"/>
          <p:nvPr>
            <p:ph type="title"/>
          </p:nvPr>
        </p:nvSpPr>
        <p:spPr>
          <a:xfrm>
            <a:off x="265500" y="1644233"/>
            <a:ext cx="4045199" cy="1976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3737433"/>
            <a:ext cx="4045199" cy="164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474833"/>
            <a:ext cx="8520599" cy="2618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4202966"/>
            <a:ext cx="8520599" cy="173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.xml"/><Relationship Id="rId3" Type="http://schemas.openxmlformats.org/officeDocument/2006/relationships/image" Target="../media/image05.png"/><Relationship Id="rId4" Type="http://schemas.openxmlformats.org/officeDocument/2006/relationships/image" Target="../media/image02.png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twitter.com/juanradiaz" TargetMode="External"/><Relationship Id="rId4" Type="http://schemas.openxmlformats.org/officeDocument/2006/relationships/hyperlink" Target="https://twitter.com/nestormalet" TargetMode="External"/><Relationship Id="rId5" Type="http://schemas.openxmlformats.org/officeDocument/2006/relationships/image" Target="../media/image00.jpg"/><Relationship Id="rId6" Type="http://schemas.openxmlformats.org/officeDocument/2006/relationships/image" Target="../media/image0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Relationship Id="rId4" Type="http://schemas.openxmlformats.org/officeDocument/2006/relationships/hyperlink" Target="http://careers.trovit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Relationship Id="rId4" Type="http://schemas.openxmlformats.org/officeDocument/2006/relationships/image" Target="../media/image0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8533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0" y="1429425"/>
            <a:ext cx="9144000" cy="1046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Apps mòbils amb</a:t>
            </a:r>
          </a:p>
        </p:txBody>
      </p:sp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6392" y="2603249"/>
            <a:ext cx="3011210" cy="104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5601" y="5946022"/>
            <a:ext cx="1545699" cy="54197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>
            <p:ph idx="1" type="subTitle"/>
          </p:nvPr>
        </p:nvSpPr>
        <p:spPr>
          <a:xfrm>
            <a:off x="0" y="4167750"/>
            <a:ext cx="91440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Seminaris d’empresa 2016 - FIB</a:t>
            </a:r>
          </a:p>
        </p:txBody>
      </p:sp>
    </p:spTree>
  </p:cSld>
  <p:clrMapOvr>
    <a:masterClrMapping/>
  </p:clrMapOvr>
  <p:transition spd="slow">
    <p:cut/>
  </p:transition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457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600"/>
              <a:t>Qui som?</a:t>
            </a:r>
          </a:p>
          <a:p>
            <a:pPr indent="-457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600"/>
              <a:t>On treballem?</a:t>
            </a:r>
          </a:p>
          <a:p>
            <a:pPr indent="-457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600"/>
              <a:t>Objectius del seminari</a:t>
            </a:r>
          </a:p>
          <a:p>
            <a:pPr indent="-457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600"/>
              <a:t>Projecte</a:t>
            </a:r>
          </a:p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9" name="Shape 69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Índex</a:t>
            </a:r>
          </a:p>
        </p:txBody>
      </p:sp>
      <p:sp>
        <p:nvSpPr>
          <p:cNvPr id="70" name="Shape 70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536625"/>
            <a:ext cx="3974700" cy="4555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Juan Ramon</a:t>
            </a:r>
          </a:p>
          <a:p>
            <a: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@juanradiaz</a:t>
            </a:r>
          </a:p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77" name="Shape 77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Qui som?</a:t>
            </a:r>
          </a:p>
        </p:txBody>
      </p:sp>
      <p:sp>
        <p:nvSpPr>
          <p:cNvPr id="78" name="Shape 78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4740550" y="1536625"/>
            <a:ext cx="4091699" cy="4555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Néstor</a:t>
            </a:r>
          </a:p>
          <a:p>
            <a: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4"/>
              </a:rPr>
              <a:t>@nestormalet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29150" y="2294212"/>
            <a:ext cx="1714500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41799" y="2294556"/>
            <a:ext cx="1714500" cy="21424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87" name="Shape 87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On treballem?</a:t>
            </a:r>
          </a:p>
        </p:txBody>
      </p:sp>
      <p:sp>
        <p:nvSpPr>
          <p:cNvPr id="88" name="Shape 88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550" y="2452675"/>
            <a:ext cx="5638800" cy="19526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/>
          <p:nvPr/>
        </p:nvSpPr>
        <p:spPr>
          <a:xfrm>
            <a:off x="1632900" y="5408825"/>
            <a:ext cx="5878200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http://careers.trovit.com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3000"/>
              <a:t>Descobrir el món d’apps </a:t>
            </a:r>
            <a:r>
              <a:rPr lang="en" sz="3000">
                <a:solidFill>
                  <a:schemeClr val="dk1"/>
                </a:solidFill>
              </a:rPr>
              <a:t>híbrides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3000"/>
              <a:t>Primer contacte amb Ionic</a:t>
            </a:r>
          </a:p>
          <a:p>
            <a:pPr indent="-419100" lvl="0" marL="45720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3000"/>
              <a:t>Iniciar-se a Git</a:t>
            </a:r>
          </a:p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97" name="Shape 97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Objectius seminari</a:t>
            </a:r>
          </a:p>
        </p:txBody>
      </p:sp>
      <p:sp>
        <p:nvSpPr>
          <p:cNvPr id="98" name="Shape 98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536631"/>
            <a:ext cx="4025699" cy="10553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3000"/>
              <a:t>Opció A</a:t>
            </a:r>
          </a:p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05" name="Shape 105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Projecte</a:t>
            </a:r>
          </a:p>
        </p:txBody>
      </p:sp>
      <p:sp>
        <p:nvSpPr>
          <p:cNvPr id="106" name="Shape 106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4806550" y="1536631"/>
            <a:ext cx="4025699" cy="10553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3000"/>
              <a:t>Opció B</a:t>
            </a: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6348" y="3366300"/>
            <a:ext cx="2204838" cy="76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/>
          <p:nvPr/>
        </p:nvSpPr>
        <p:spPr>
          <a:xfrm>
            <a:off x="7413762" y="4129800"/>
            <a:ext cx="548699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"/>
              <a:t>API</a:t>
            </a:r>
          </a:p>
        </p:txBody>
      </p:sp>
      <p:pic>
        <p:nvPicPr>
          <p:cNvPr id="110" name="Shape 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2012" y="3069450"/>
            <a:ext cx="1345082" cy="13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8533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274721"/>
            <a:ext cx="8520599" cy="6196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Q&amp;A</a:t>
            </a:r>
          </a:p>
        </p:txBody>
      </p:sp>
      <p:sp>
        <p:nvSpPr>
          <p:cNvPr id="116" name="Shape 116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theme/theme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