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https://creately.com/app/?tempID=gc7qvpsj1&amp;login_type=demo#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https://creately.com/app/?tempID=gc7qvpsj1&amp;login_type=demo#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10.png"/><Relationship Id="rId4" Type="http://schemas.openxmlformats.org/officeDocument/2006/relationships/image" Target="../media/image03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openweathermap.org/current" TargetMode="External"/><Relationship Id="rId4" Type="http://schemas.openxmlformats.org/officeDocument/2006/relationships/hyperlink" Target="api.openweathermap.org/data/2.5/weather?q=barcelona,es&amp;APPID=155de3b370efd8e0f45c05494dfb08e9" TargetMode="External"/><Relationship Id="rId5" Type="http://schemas.openxmlformats.org/officeDocument/2006/relationships/hyperlink" Target="api.openweathermap.org/data/2.5/weather?q=girona,es&amp;APPID=155de3b370efd8e0f45c05494dfb08e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it.ly/1PHlm0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lab.fib.upc.edu/" TargetMode="External"/><Relationship Id="rId4" Type="http://schemas.openxmlformats.org/officeDocument/2006/relationships/image" Target="../media/image09.png"/><Relationship Id="rId5" Type="http://schemas.openxmlformats.org/officeDocument/2006/relationships/image" Target="../media/image05.png"/><Relationship Id="rId6" Type="http://schemas.openxmlformats.org/officeDocument/2006/relationships/image" Target="../media/image01.png"/><Relationship Id="rId7" Type="http://schemas.openxmlformats.org/officeDocument/2006/relationships/image" Target="../media/image00.png"/><Relationship Id="rId8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Enunciats projectes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600"/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600"/>
              <a:t>API d’OpenWeatherMap</a:t>
            </a:r>
          </a:p>
          <a:p>
            <a:pPr indent="-457200" lvl="0" marL="45720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" sz="3600"/>
              <a:t>Funcionalitats: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Mostrar una llista de 10 ciutats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Veure el temps a la ciutat que s’ha seleccionat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Poder buscar una ciutat que no estigui a la llista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00" y="1689025"/>
            <a:ext cx="1345082" cy="13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51489" l="0" r="26567" t="0"/>
          <a:stretch/>
        </p:blipFill>
        <p:spPr>
          <a:xfrm>
            <a:off x="1788262" y="1712075"/>
            <a:ext cx="5567475" cy="462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86" name="Shape 8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536626"/>
            <a:ext cx="8520599" cy="468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Documentació: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http://openweathermap.org/current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API key: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?APPID=155de3b370efd8e0f45c05494dfb08e9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Exemples:</a:t>
            </a:r>
          </a:p>
          <a:p>
            <a: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Temps Barcelona</a:t>
            </a:r>
          </a:p>
          <a:p>
            <a: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 u="sng">
                <a:solidFill>
                  <a:schemeClr val="hlink"/>
                </a:solidFill>
                <a:hlinkClick r:id="rId5"/>
              </a:rPr>
              <a:t>Temps Girona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600"/>
              <a:t>API de 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Funcionalitats: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Obtenir anuncis + llistar-los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Veure pàgina del anunci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95" name="Shape 9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150" y="2267525"/>
            <a:ext cx="1494000" cy="6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B</a:t>
            </a:r>
          </a:p>
        </p:txBody>
      </p:sp>
      <p:sp>
        <p:nvSpPr>
          <p:cNvPr id="103" name="Shape 10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11254" l="-1439" r="1440" t="43234"/>
          <a:stretch/>
        </p:blipFill>
        <p:spPr>
          <a:xfrm>
            <a:off x="625762" y="1634275"/>
            <a:ext cx="7892374" cy="490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B</a:t>
            </a:r>
          </a:p>
        </p:txBody>
      </p:sp>
      <p:sp>
        <p:nvSpPr>
          <p:cNvPr id="111" name="Shape 11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536626"/>
            <a:ext cx="8520599" cy="468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Documentació: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http://bit.ly/1PHlm00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API token: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udlud5coydqmdb7eksx97gz65gfoovsw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Exemple:</a:t>
            </a:r>
          </a:p>
          <a:p>
            <a:pPr indent="0" lvl="0" marL="4572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curl -i -X GET http://api.trovit.com/v2/homes/ads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-H 'X-Client-Id: udlud5coydqmdb7eksx97gz65gfoovsw'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-d 'country=es'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-d 'what=apartamento barcelona'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Repositori 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0" name="Shape 120"/>
          <p:cNvSpPr txBox="1"/>
          <p:nvPr/>
        </p:nvSpPr>
        <p:spPr>
          <a:xfrm>
            <a:off x="569075" y="3067450"/>
            <a:ext cx="29895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https://gitlab.fib.upc.edu/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00" y="2243383"/>
            <a:ext cx="2542602" cy="903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5">
            <a:alphaModFix/>
          </a:blip>
          <a:srcRect b="0" l="51648" r="0" t="0"/>
          <a:stretch/>
        </p:blipFill>
        <p:spPr>
          <a:xfrm>
            <a:off x="3047975" y="2481375"/>
            <a:ext cx="1118323" cy="43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607" y="2080948"/>
            <a:ext cx="4132392" cy="15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537" y="4103231"/>
            <a:ext cx="4387173" cy="162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9812" y="4361537"/>
            <a:ext cx="1261975" cy="12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És important l’històric de commits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És interessant provar de fer branques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Hem de poder accedir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Public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Privat amb accés a usuaris: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Gitlab FIB: nestor.malet</a:t>
            </a:r>
          </a:p>
          <a:p>
            <a:pPr indent="-342900" lvl="2" marL="1371600">
              <a:spcBef>
                <a:spcPts val="0"/>
              </a:spcBef>
              <a:buSzPct val="100000"/>
            </a:pPr>
            <a:r>
              <a:rPr lang="en" sz="1800"/>
              <a:t>GitHub / Bitbucket: </a:t>
            </a:r>
            <a:r>
              <a:rPr lang="en" sz="1800">
                <a:solidFill>
                  <a:schemeClr val="dk1"/>
                </a:solidFill>
              </a:rPr>
              <a:t>juanramon - 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</a:rPr>
              <a:t>nmaletm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Repositori git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