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34.png"/><Relationship Id="rId4" Type="http://schemas.openxmlformats.org/officeDocument/2006/relationships/image" Target="../media/image01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gif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22" Type="http://schemas.openxmlformats.org/officeDocument/2006/relationships/image" Target="../media/image24.png"/><Relationship Id="rId21" Type="http://schemas.openxmlformats.org/officeDocument/2006/relationships/image" Target="../media/image20.png"/><Relationship Id="rId24" Type="http://schemas.openxmlformats.org/officeDocument/2006/relationships/image" Target="../media/image21.png"/><Relationship Id="rId2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Relationship Id="rId9" Type="http://schemas.openxmlformats.org/officeDocument/2006/relationships/image" Target="../media/image04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8" Type="http://schemas.openxmlformats.org/officeDocument/2006/relationships/image" Target="../media/image31.png"/><Relationship Id="rId27" Type="http://schemas.openxmlformats.org/officeDocument/2006/relationships/image" Target="../media/image27.png"/><Relationship Id="rId5" Type="http://schemas.openxmlformats.org/officeDocument/2006/relationships/image" Target="../media/image06.png"/><Relationship Id="rId6" Type="http://schemas.openxmlformats.org/officeDocument/2006/relationships/image" Target="../media/image02.png"/><Relationship Id="rId29" Type="http://schemas.openxmlformats.org/officeDocument/2006/relationships/image" Target="../media/image30.png"/><Relationship Id="rId7" Type="http://schemas.openxmlformats.org/officeDocument/2006/relationships/image" Target="../media/image10.png"/><Relationship Id="rId8" Type="http://schemas.openxmlformats.org/officeDocument/2006/relationships/image" Target="../media/image09.png"/><Relationship Id="rId30" Type="http://schemas.openxmlformats.org/officeDocument/2006/relationships/image" Target="../media/image28.png"/><Relationship Id="rId11" Type="http://schemas.openxmlformats.org/officeDocument/2006/relationships/image" Target="../media/image11.png"/><Relationship Id="rId10" Type="http://schemas.openxmlformats.org/officeDocument/2006/relationships/image" Target="../media/image16.png"/><Relationship Id="rId13" Type="http://schemas.openxmlformats.org/officeDocument/2006/relationships/image" Target="../media/image12.png"/><Relationship Id="rId12" Type="http://schemas.openxmlformats.org/officeDocument/2006/relationships/image" Target="../media/image13.png"/><Relationship Id="rId15" Type="http://schemas.openxmlformats.org/officeDocument/2006/relationships/image" Target="../media/image17.png"/><Relationship Id="rId14" Type="http://schemas.openxmlformats.org/officeDocument/2006/relationships/image" Target="../media/image14.png"/><Relationship Id="rId17" Type="http://schemas.openxmlformats.org/officeDocument/2006/relationships/image" Target="../media/image19.png"/><Relationship Id="rId16" Type="http://schemas.openxmlformats.org/officeDocument/2006/relationships/image" Target="../media/image15.png"/><Relationship Id="rId19" Type="http://schemas.openxmlformats.org/officeDocument/2006/relationships/image" Target="../media/image22.png"/><Relationship Id="rId1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areers.trovit.com/" TargetMode="External"/><Relationship Id="rId4" Type="http://schemas.openxmlformats.org/officeDocument/2006/relationships/hyperlink" Target="mailto:jobs@trovit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bit.ly/trovitseminarifib2016" TargetMode="External"/><Relationship Id="rId4" Type="http://schemas.openxmlformats.org/officeDocument/2006/relationships/hyperlink" Target="https://github.com/nmaletm/seminari-fib-201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nestor@trovit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witter.com/juanradiaz" TargetMode="External"/><Relationship Id="rId4" Type="http://schemas.openxmlformats.org/officeDocument/2006/relationships/hyperlink" Target="mailto:juanramon@trovit.com" TargetMode="External"/><Relationship Id="rId9" Type="http://schemas.openxmlformats.org/officeDocument/2006/relationships/image" Target="../media/image33.jpg"/><Relationship Id="rId5" Type="http://schemas.openxmlformats.org/officeDocument/2006/relationships/hyperlink" Target="https://juanramon.me/" TargetMode="External"/><Relationship Id="rId6" Type="http://schemas.openxmlformats.org/officeDocument/2006/relationships/hyperlink" Target="https://twitter.com/nestormalet" TargetMode="External"/><Relationship Id="rId7" Type="http://schemas.openxmlformats.org/officeDocument/2006/relationships/hyperlink" Target="mailto:nestor@trovit.com" TargetMode="External"/><Relationship Id="rId8" Type="http://schemas.openxmlformats.org/officeDocument/2006/relationships/hyperlink" Target="http://nestor.cat" TargetMode="External"/><Relationship Id="rId10" Type="http://schemas.openxmlformats.org/officeDocument/2006/relationships/image" Target="../media/image3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Seminaris d’empresa 2016 - FIB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Temari</a:t>
            </a:r>
          </a:p>
        </p:txBody>
      </p:sp>
      <p:sp>
        <p:nvSpPr>
          <p:cNvPr id="69" name="Shape 6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862" y="2300675"/>
            <a:ext cx="4314274" cy="149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799" y="4824475"/>
            <a:ext cx="2082315" cy="87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625" y="1536625"/>
            <a:ext cx="5144999" cy="27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536624"/>
            <a:ext cx="8520599" cy="491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44 Countries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150M ads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20K sources of ads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100M visits per month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400M alerts sent per month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80M push notifications per month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103 Troviters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Trovit (numbers)</a:t>
            </a:r>
          </a:p>
        </p:txBody>
      </p:sp>
      <p:sp>
        <p:nvSpPr>
          <p:cNvPr id="80" name="Shape 8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Trovit (tech)</a:t>
            </a:r>
          </a:p>
        </p:txBody>
      </p:sp>
      <p:sp>
        <p:nvSpPr>
          <p:cNvPr id="87" name="Shape 8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702" y="1802875"/>
            <a:ext cx="815497" cy="94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7637" y="1700722"/>
            <a:ext cx="1385699" cy="989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9108" y="2964512"/>
            <a:ext cx="1165279" cy="61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9834" y="1589975"/>
            <a:ext cx="519890" cy="94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2762" y="3067225"/>
            <a:ext cx="1023475" cy="51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3850" y="4550225"/>
            <a:ext cx="1798649" cy="32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89912" y="3528100"/>
            <a:ext cx="815500" cy="75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15681" y="4474025"/>
            <a:ext cx="1237181" cy="6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8087" y="3406500"/>
            <a:ext cx="739850" cy="7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07075" y="3256549"/>
            <a:ext cx="887375" cy="8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6162" y="4756924"/>
            <a:ext cx="739849" cy="9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767303" y="5293962"/>
            <a:ext cx="1514296" cy="7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452701" y="2723675"/>
            <a:ext cx="1575586" cy="5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101087" y="5478554"/>
            <a:ext cx="815500" cy="71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875500" y="4949650"/>
            <a:ext cx="1860424" cy="46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758037" y="1589965"/>
            <a:ext cx="1434399" cy="40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236337" y="5735836"/>
            <a:ext cx="1514300" cy="36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31251" y="1702750"/>
            <a:ext cx="1251661" cy="41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088045" y="1679728"/>
            <a:ext cx="713592" cy="7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389406" y="5617600"/>
            <a:ext cx="887356" cy="58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732962" y="5553535"/>
            <a:ext cx="948800" cy="587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7253587" y="3641509"/>
            <a:ext cx="1434400" cy="66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2352011" y="3045450"/>
            <a:ext cx="667388" cy="61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5288237" y="3852525"/>
            <a:ext cx="969052" cy="7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82825" y="2349650"/>
            <a:ext cx="1165275" cy="82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218087" y="4622900"/>
            <a:ext cx="1287299" cy="66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470702" y="3820150"/>
            <a:ext cx="548699" cy="102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162152" y="2002810"/>
            <a:ext cx="1023474" cy="70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Trovit (positions)</a:t>
            </a:r>
          </a:p>
        </p:txBody>
      </p:sp>
      <p:sp>
        <p:nvSpPr>
          <p:cNvPr id="122" name="Shape 12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308024"/>
            <a:ext cx="8520599" cy="4609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Junior PHP - Crawling specialist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Junior PHP Developer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Java Developer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Big Data Engineer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PHP Software Engineer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Senior Java Developer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Senior PHP Developer 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99950" y="5865900"/>
            <a:ext cx="82695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http://careers.trovit.com/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 - </a:t>
            </a: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jobs@trovit.com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http://bit.ly/trovitseminarifib2016</a:t>
            </a:r>
            <a:r>
              <a:rPr lang="en" sz="2400"/>
              <a:t> 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https://github.com/nmaletm/seminari-fib-2016</a:t>
            </a:r>
            <a:r>
              <a:rPr lang="en" sz="2400"/>
              <a:t> 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seminari</a:t>
            </a:r>
          </a:p>
        </p:txBody>
      </p:sp>
      <p:sp>
        <p:nvSpPr>
          <p:cNvPr id="132" name="Shape 13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Divendres 05/02/2016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Link a repositori</a:t>
            </a:r>
            <a:r>
              <a:rPr lang="en" sz="3000"/>
              <a:t> →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nestor@trovit.com</a:t>
            </a:r>
            <a:r>
              <a:rPr lang="en" sz="3000"/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(assegurar-se que podem accedir)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Entrega projecte</a:t>
            </a:r>
          </a:p>
        </p:txBody>
      </p:sp>
      <p:sp>
        <p:nvSpPr>
          <p:cNvPr id="140" name="Shape 14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536625"/>
            <a:ext cx="3974700" cy="455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Juan Ramon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@juanradiaz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juanramon@trovit.com</a:t>
            </a:r>
            <a:r>
              <a:rPr lang="en" sz="2400"/>
              <a:t> 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https://juanramon.me/</a:t>
            </a:r>
            <a:r>
              <a:rPr lang="en" sz="2400"/>
              <a:t> 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Contacte</a:t>
            </a:r>
          </a:p>
        </p:txBody>
      </p:sp>
      <p:sp>
        <p:nvSpPr>
          <p:cNvPr id="148" name="Shape 14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40550" y="1536625"/>
            <a:ext cx="4091699" cy="455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Néstor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@nestormalet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nestor@trovit.com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8"/>
              </a:rPr>
              <a:t>http://nestor.cat</a:t>
            </a:r>
            <a:r>
              <a:rPr lang="en" sz="2400"/>
              <a:t> 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33337" y="1684384"/>
            <a:ext cx="1306125" cy="163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45987" y="1684626"/>
            <a:ext cx="1306125" cy="163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Moltes gracies!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