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2635EC2-CEFD-4794-A2AF-586F71ABB7D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interactive_dash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D07A99C-B58E-49BA-A6AF-B96C90AF156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8/25/20 12:59:23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A1A915B1-37FF-49DC-95D9-106905527C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2020-08-25T19:59:23Z</dcterms:created>
  <dcterms:modified xsi:type="dcterms:W3CDTF">2020-08-25T19:59:23Z</dcterms:modified>
</cp:coreProperties>
</file>