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4" r:id="rId4"/>
    <p:sldId id="271" r:id="rId5"/>
    <p:sldId id="257" r:id="rId6"/>
    <p:sldId id="266" r:id="rId7"/>
    <p:sldId id="273" r:id="rId8"/>
    <p:sldId id="275" r:id="rId9"/>
    <p:sldId id="276" r:id="rId10"/>
    <p:sldId id="272" r:id="rId11"/>
    <p:sldId id="269" r:id="rId12"/>
    <p:sldId id="260" r:id="rId13"/>
    <p:sldId id="277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1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12ECD561-3DDA-4339-A0FB-4D4E23A40C33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60DCCB75-45EB-47C6-94A1-94B27FCC8637}" type="parTrans" cxnId="{11850DAF-81D0-4D0F-8DA3-41F4796319E4}">
      <dgm:prSet/>
      <dgm:spPr/>
      <dgm:t>
        <a:bodyPr/>
        <a:lstStyle/>
        <a:p>
          <a:endParaRPr lang="en-US"/>
        </a:p>
      </dgm:t>
    </dgm:pt>
    <dgm:pt modelId="{6CB615D6-747F-4B62-84A6-C892895334F1}" type="sibTrans" cxnId="{11850DAF-81D0-4D0F-8DA3-41F4796319E4}">
      <dgm:prSet/>
      <dgm:spPr/>
      <dgm:t>
        <a:bodyPr/>
        <a:lstStyle/>
        <a:p>
          <a:endParaRPr lang="en-US"/>
        </a:p>
      </dgm:t>
    </dgm:pt>
    <dgm:pt modelId="{3CA2F77E-105C-4A2A-A7ED-4AEBB90E9F89}">
      <dgm:prSet custT="1"/>
      <dgm:spPr/>
      <dgm:t>
        <a:bodyPr/>
        <a:lstStyle/>
        <a:p>
          <a:r>
            <a:rPr lang="en-US" sz="2400" dirty="0"/>
            <a:t>Set Path for Answer Key and Student Answer file.</a:t>
          </a:r>
        </a:p>
      </dgm:t>
    </dgm:pt>
    <dgm:pt modelId="{EAE5C2A0-4800-4ADC-B298-B18AE4915DE8}" type="parTrans" cxnId="{0F26703E-5C72-4291-B531-0477431EAF95}">
      <dgm:prSet/>
      <dgm:spPr/>
      <dgm:t>
        <a:bodyPr/>
        <a:lstStyle/>
        <a:p>
          <a:endParaRPr lang="en-US"/>
        </a:p>
      </dgm:t>
    </dgm:pt>
    <dgm:pt modelId="{13B6BDF0-AD0E-418C-AFFF-2DEEF88C3D18}" type="sibTrans" cxnId="{0F26703E-5C72-4291-B531-0477431EAF95}">
      <dgm:prSet/>
      <dgm:spPr/>
      <dgm:t>
        <a:bodyPr/>
        <a:lstStyle/>
        <a:p>
          <a:endParaRPr lang="en-US"/>
        </a:p>
      </dgm:t>
    </dgm:pt>
    <dgm:pt modelId="{ED5F5F48-A694-4063-84AE-7BBF03B6473B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314D4780-8160-40E1-907E-9803C159DC60}" type="parTrans" cxnId="{E39B97F3-1B8D-4FAD-BC4F-C5C6BEE48426}">
      <dgm:prSet/>
      <dgm:spPr/>
      <dgm:t>
        <a:bodyPr/>
        <a:lstStyle/>
        <a:p>
          <a:endParaRPr lang="en-US"/>
        </a:p>
      </dgm:t>
    </dgm:pt>
    <dgm:pt modelId="{9D6574AA-015E-4065-B9B4-50E304CE399A}" type="sibTrans" cxnId="{E39B97F3-1B8D-4FAD-BC4F-C5C6BEE48426}">
      <dgm:prSet/>
      <dgm:spPr/>
      <dgm:t>
        <a:bodyPr/>
        <a:lstStyle/>
        <a:p>
          <a:endParaRPr lang="en-US"/>
        </a:p>
      </dgm:t>
    </dgm:pt>
    <dgm:pt modelId="{89CCDC52-A9F5-497B-BC74-486641B631BF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Create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Dataframes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 for Answer Key and Student Answer File</a:t>
          </a:r>
        </a:p>
      </dgm:t>
    </dgm:pt>
    <dgm:pt modelId="{ECDD1ED9-49F5-4E58-8C27-D8D04BD28B1C}" type="parTrans" cxnId="{B9E75C83-E877-41DB-80E3-9FA3C9C09A1C}">
      <dgm:prSet/>
      <dgm:spPr/>
      <dgm:t>
        <a:bodyPr/>
        <a:lstStyle/>
        <a:p>
          <a:endParaRPr lang="en-US"/>
        </a:p>
      </dgm:t>
    </dgm:pt>
    <dgm:pt modelId="{188B27DB-04F0-4A7B-8379-E7BB62B41A9B}" type="sibTrans" cxnId="{B9E75C83-E877-41DB-80E3-9FA3C9C09A1C}">
      <dgm:prSet/>
      <dgm:spPr/>
      <dgm:t>
        <a:bodyPr/>
        <a:lstStyle/>
        <a:p>
          <a:endParaRPr lang="en-US"/>
        </a:p>
      </dgm:t>
    </dgm:pt>
    <dgm:pt modelId="{C7557302-1080-4062-BD53-01E638709AF7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188D5F10-8B90-4246-817F-E72689340F4D}" type="parTrans" cxnId="{FEEBB089-D007-44F7-B807-D6A765E629F4}">
      <dgm:prSet/>
      <dgm:spPr/>
      <dgm:t>
        <a:bodyPr/>
        <a:lstStyle/>
        <a:p>
          <a:endParaRPr lang="en-US"/>
        </a:p>
      </dgm:t>
    </dgm:pt>
    <dgm:pt modelId="{017F8823-34DA-4B51-A8F1-48B3B268E68C}" type="sibTrans" cxnId="{FEEBB089-D007-44F7-B807-D6A765E629F4}">
      <dgm:prSet/>
      <dgm:spPr/>
      <dgm:t>
        <a:bodyPr/>
        <a:lstStyle/>
        <a:p>
          <a:endParaRPr lang="en-US"/>
        </a:p>
      </dgm:t>
    </dgm:pt>
    <dgm:pt modelId="{CBF64D08-516B-4BE9-8175-9E0DCD16CF40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Finding Matching ratio &amp; Keep in the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DADF6020-CDC3-4402-AD9B-276C3FF76494}" type="parTrans" cxnId="{55AE650D-A026-41AA-B2C6-5FB096179349}">
      <dgm:prSet/>
      <dgm:spPr/>
      <dgm:t>
        <a:bodyPr/>
        <a:lstStyle/>
        <a:p>
          <a:endParaRPr lang="en-US"/>
        </a:p>
      </dgm:t>
    </dgm:pt>
    <dgm:pt modelId="{BB911DA0-67F2-46CD-B3CF-E0FD00B232CE}" type="sibTrans" cxnId="{55AE650D-A026-41AA-B2C6-5FB096179349}">
      <dgm:prSet/>
      <dgm:spPr/>
      <dgm:t>
        <a:bodyPr/>
        <a:lstStyle/>
        <a:p>
          <a:endParaRPr lang="en-US"/>
        </a:p>
      </dgm:t>
    </dgm:pt>
    <dgm:pt modelId="{D598A8D5-0B1F-486B-82C7-20C837773C91}">
      <dgm:prSet/>
      <dgm:spPr/>
      <dgm:t>
        <a:bodyPr/>
        <a:lstStyle/>
        <a:p>
          <a:r>
            <a:rPr lang="en-US" dirty="0"/>
            <a:t>Step 4</a:t>
          </a:r>
        </a:p>
      </dgm:t>
    </dgm:pt>
    <dgm:pt modelId="{A7418D3C-0D3B-4071-A712-65068EC58CF8}" type="parTrans" cxnId="{D5B7842D-4CB4-4E8A-A918-B0DBC8A97852}">
      <dgm:prSet/>
      <dgm:spPr/>
      <dgm:t>
        <a:bodyPr/>
        <a:lstStyle/>
        <a:p>
          <a:endParaRPr lang="en-US"/>
        </a:p>
      </dgm:t>
    </dgm:pt>
    <dgm:pt modelId="{62A2AD76-9B83-4292-81B4-C997D9089BA3}" type="sibTrans" cxnId="{D5B7842D-4CB4-4E8A-A918-B0DBC8A97852}">
      <dgm:prSet/>
      <dgm:spPr/>
      <dgm:t>
        <a:bodyPr/>
        <a:lstStyle/>
        <a:p>
          <a:endParaRPr lang="en-US"/>
        </a:p>
      </dgm:t>
    </dgm:pt>
    <dgm:pt modelId="{381D7F76-ACD0-468A-99BF-96F7821A77AC}">
      <dgm:prSet custT="1"/>
      <dgm:spPr/>
      <dgm:t>
        <a:bodyPr/>
        <a:lstStyle/>
        <a:p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Allocate marks based on matching ratio and marking rubrics. Keep in the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4653BD68-732E-42DE-A0C7-3F002981C2FB}" type="parTrans" cxnId="{796EA086-3742-4623-ABBD-4E6FC3DC5D99}">
      <dgm:prSet/>
      <dgm:spPr/>
      <dgm:t>
        <a:bodyPr/>
        <a:lstStyle/>
        <a:p>
          <a:endParaRPr lang="en-US"/>
        </a:p>
      </dgm:t>
    </dgm:pt>
    <dgm:pt modelId="{22244C34-511A-4D71-900E-7ED93E59D7D2}" type="sibTrans" cxnId="{796EA086-3742-4623-ABBD-4E6FC3DC5D99}">
      <dgm:prSet/>
      <dgm:spPr/>
      <dgm:t>
        <a:bodyPr/>
        <a:lstStyle/>
        <a:p>
          <a:endParaRPr lang="en-US"/>
        </a:p>
      </dgm:t>
    </dgm:pt>
    <dgm:pt modelId="{800D16AE-BE7D-47CE-8C2B-654666E5C73F}">
      <dgm:prSet/>
      <dgm:spPr/>
      <dgm:t>
        <a:bodyPr/>
        <a:lstStyle/>
        <a:p>
          <a:r>
            <a:rPr lang="en-US" dirty="0"/>
            <a:t>Step 5</a:t>
          </a:r>
        </a:p>
      </dgm:t>
    </dgm:pt>
    <dgm:pt modelId="{07819CF3-DEA9-4AFB-A493-2486F38076E3}" type="parTrans" cxnId="{6E591F93-686F-4FC1-A3DE-C84DD46D235A}">
      <dgm:prSet/>
      <dgm:spPr/>
      <dgm:t>
        <a:bodyPr/>
        <a:lstStyle/>
        <a:p>
          <a:endParaRPr lang="en-US"/>
        </a:p>
      </dgm:t>
    </dgm:pt>
    <dgm:pt modelId="{6D260AF3-53DD-409D-953F-E54F12664A53}" type="sibTrans" cxnId="{6E591F93-686F-4FC1-A3DE-C84DD46D235A}">
      <dgm:prSet/>
      <dgm:spPr/>
      <dgm:t>
        <a:bodyPr/>
        <a:lstStyle/>
        <a:p>
          <a:endParaRPr lang="en-US"/>
        </a:p>
      </dgm:t>
    </dgm:pt>
    <dgm:pt modelId="{3289935A-36A4-4AE4-BAD3-EF0902203527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Writeback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 with results in the Student answer file</a:t>
          </a:r>
        </a:p>
      </dgm:t>
    </dgm:pt>
    <dgm:pt modelId="{7491A05B-B651-437F-82B1-26B8DF6EB051}" type="parTrans" cxnId="{6786EF20-9833-4F4B-BFEC-410F094BAA3F}">
      <dgm:prSet/>
      <dgm:spPr/>
      <dgm:t>
        <a:bodyPr/>
        <a:lstStyle/>
        <a:p>
          <a:endParaRPr lang="en-US"/>
        </a:p>
      </dgm:t>
    </dgm:pt>
    <dgm:pt modelId="{F54D9A17-0A71-4B9D-B855-5E4C976E8D3F}" type="sibTrans" cxnId="{6786EF20-9833-4F4B-BFEC-410F094BAA3F}">
      <dgm:prSet/>
      <dgm:spPr/>
      <dgm:t>
        <a:bodyPr/>
        <a:lstStyle/>
        <a:p>
          <a:endParaRPr lang="en-US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5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5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5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5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5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5">
        <dgm:presLayoutVars/>
      </dgm:prSet>
      <dgm:spPr/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3" presStyleCnt="5">
        <dgm:presLayoutVars>
          <dgm:chMax val="0"/>
          <dgm:chPref val="0"/>
        </dgm:presLayoutVars>
      </dgm:prSet>
      <dgm:spPr/>
    </dgm:pt>
    <dgm:pt modelId="{859AF4D5-545E-4881-ADAF-1EF9A103C299}" type="pres">
      <dgm:prSet presAssocID="{D598A8D5-0B1F-486B-82C7-20C837773C91}" presName="desTx" presStyleLbl="alignAccFollowNode1" presStyleIdx="3" presStyleCnt="5">
        <dgm:presLayoutVars/>
      </dgm:prSet>
      <dgm:spPr/>
    </dgm:pt>
    <dgm:pt modelId="{AD31A9E3-013E-4C84-9C73-A47E062BC50B}" type="pres">
      <dgm:prSet presAssocID="{62A2AD76-9B83-4292-81B4-C997D9089BA3}" presName="space" presStyleCnt="0"/>
      <dgm:spPr/>
    </dgm:pt>
    <dgm:pt modelId="{691D2972-5E5E-4AF4-ABF5-E51E027C23D9}" type="pres">
      <dgm:prSet presAssocID="{800D16AE-BE7D-47CE-8C2B-654666E5C73F}" presName="composite" presStyleCnt="0"/>
      <dgm:spPr/>
    </dgm:pt>
    <dgm:pt modelId="{D0D90E6E-E28C-4FBA-A7DF-3EF4101842F6}" type="pres">
      <dgm:prSet presAssocID="{800D16AE-BE7D-47CE-8C2B-654666E5C73F}" presName="parTx" presStyleLbl="alignNode1" presStyleIdx="4" presStyleCnt="5">
        <dgm:presLayoutVars>
          <dgm:chMax val="0"/>
          <dgm:chPref val="0"/>
        </dgm:presLayoutVars>
      </dgm:prSet>
      <dgm:spPr/>
    </dgm:pt>
    <dgm:pt modelId="{CA423928-3C8F-4930-AA17-90D99E0FC56D}" type="pres">
      <dgm:prSet presAssocID="{800D16AE-BE7D-47CE-8C2B-654666E5C73F}" presName="desTx" presStyleLbl="alignAccFollowNode1" presStyleIdx="4" presStyleCnt="5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6786EF20-9833-4F4B-BFEC-410F094BAA3F}" srcId="{800D16AE-BE7D-47CE-8C2B-654666E5C73F}" destId="{3289935A-36A4-4AE4-BAD3-EF0902203527}" srcOrd="0" destOrd="0" parTransId="{7491A05B-B651-437F-82B1-26B8DF6EB051}" sibTransId="{F54D9A17-0A71-4B9D-B855-5E4C976E8D3F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3" destOrd="0" parTransId="{A7418D3C-0D3B-4071-A712-65068EC58CF8}" sibTransId="{62A2AD76-9B83-4292-81B4-C997D9089BA3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6CDB6241-09FE-48E4-915D-06620019EAE7}" type="presOf" srcId="{800D16AE-BE7D-47CE-8C2B-654666E5C73F}" destId="{D0D90E6E-E28C-4FBA-A7DF-3EF4101842F6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DF0C2A47-091C-4C55-A711-886D3EFE5DF8}" type="presOf" srcId="{3289935A-36A4-4AE4-BAD3-EF0902203527}" destId="{CA423928-3C8F-4930-AA17-90D99E0FC56D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6E591F93-686F-4FC1-A3DE-C84DD46D235A}" srcId="{345C3B8E-D551-44A8-86B3-91DF5E493A02}" destId="{800D16AE-BE7D-47CE-8C2B-654666E5C73F}" srcOrd="4" destOrd="0" parTransId="{07819CF3-DEA9-4AFB-A493-2486F38076E3}" sibTransId="{6D260AF3-53DD-409D-953F-E54F12664A53}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5" destOrd="0" presId="urn:microsoft.com/office/officeart/2016/7/layout/ChevronBlockProcess"/>
    <dgm:cxn modelId="{7B20704A-58DC-4B0F-8259-5204DEABB047}" type="presParOf" srcId="{A93611B4-68FB-4C20-AE18-A6DA7DD7A6CC}" destId="{4F270C9D-8371-430C-ADAB-272149A905FC}" srcOrd="6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  <dgm:cxn modelId="{BDAB6007-B308-48C2-A871-81F75F82B086}" type="presParOf" srcId="{A93611B4-68FB-4C20-AE18-A6DA7DD7A6CC}" destId="{AD31A9E3-013E-4C84-9C73-A47E062BC50B}" srcOrd="7" destOrd="0" presId="urn:microsoft.com/office/officeart/2016/7/layout/ChevronBlockProcess"/>
    <dgm:cxn modelId="{D8460D38-A97A-4546-A0F5-5BB36A3214B3}" type="presParOf" srcId="{A93611B4-68FB-4C20-AE18-A6DA7DD7A6CC}" destId="{691D2972-5E5E-4AF4-ABF5-E51E027C23D9}" srcOrd="8" destOrd="0" presId="urn:microsoft.com/office/officeart/2016/7/layout/ChevronBlockProcess"/>
    <dgm:cxn modelId="{77EF9B93-6341-4455-BC49-F1C1C79E09EF}" type="presParOf" srcId="{691D2972-5E5E-4AF4-ABF5-E51E027C23D9}" destId="{D0D90E6E-E28C-4FBA-A7DF-3EF4101842F6}" srcOrd="0" destOrd="0" presId="urn:microsoft.com/office/officeart/2016/7/layout/ChevronBlockProcess"/>
    <dgm:cxn modelId="{B0FC4F52-96C5-4408-B070-612AEE71C8D7}" type="presParOf" srcId="{691D2972-5E5E-4AF4-ABF5-E51E027C23D9}" destId="{CA423928-3C8F-4930-AA17-90D99E0FC56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8960" y="48753"/>
          <a:ext cx="2161156" cy="648347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3" tIns="80053" rIns="80053" bIns="800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1</a:t>
          </a:r>
        </a:p>
      </dsp:txBody>
      <dsp:txXfrm>
        <a:off x="203464" y="48753"/>
        <a:ext cx="1772148" cy="648347"/>
      </dsp:txXfrm>
    </dsp:sp>
    <dsp:sp modelId="{C933D86E-FF98-47AF-BBE6-FF943C26F2E5}">
      <dsp:nvSpPr>
        <dsp:cNvPr id="0" name=""/>
        <dsp:cNvSpPr/>
      </dsp:nvSpPr>
      <dsp:spPr>
        <a:xfrm>
          <a:off x="8960" y="697100"/>
          <a:ext cx="1966652" cy="310377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09" tIns="155409" rIns="155409" bIns="31081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 Path for Answer Key and Student Answer file.</a:t>
          </a:r>
        </a:p>
      </dsp:txBody>
      <dsp:txXfrm>
        <a:off x="8960" y="697100"/>
        <a:ext cx="1966652" cy="3103770"/>
      </dsp:txXfrm>
    </dsp:sp>
    <dsp:sp modelId="{4C51B959-D888-4E7E-850B-D41D6FF95010}">
      <dsp:nvSpPr>
        <dsp:cNvPr id="0" name=""/>
        <dsp:cNvSpPr/>
      </dsp:nvSpPr>
      <dsp:spPr>
        <a:xfrm>
          <a:off x="2117110" y="48753"/>
          <a:ext cx="2161156" cy="648347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3" tIns="80053" rIns="80053" bIns="800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</a:t>
          </a:r>
        </a:p>
      </dsp:txBody>
      <dsp:txXfrm>
        <a:off x="2311614" y="48753"/>
        <a:ext cx="1772148" cy="648347"/>
      </dsp:txXfrm>
    </dsp:sp>
    <dsp:sp modelId="{FDDBB08E-3151-4A8F-907C-572DAA80C5C0}">
      <dsp:nvSpPr>
        <dsp:cNvPr id="0" name=""/>
        <dsp:cNvSpPr/>
      </dsp:nvSpPr>
      <dsp:spPr>
        <a:xfrm>
          <a:off x="2117110" y="697100"/>
          <a:ext cx="1966652" cy="310377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09" tIns="155409" rIns="155409" bIns="31081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Create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Dataframes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 for Answer Key and Student Answer File</a:t>
          </a:r>
        </a:p>
      </dsp:txBody>
      <dsp:txXfrm>
        <a:off x="2117110" y="697100"/>
        <a:ext cx="1966652" cy="3103770"/>
      </dsp:txXfrm>
    </dsp:sp>
    <dsp:sp modelId="{58E7B49B-9E8B-44CA-A002-7DC671DDC7D1}">
      <dsp:nvSpPr>
        <dsp:cNvPr id="0" name=""/>
        <dsp:cNvSpPr/>
      </dsp:nvSpPr>
      <dsp:spPr>
        <a:xfrm>
          <a:off x="4225260" y="48753"/>
          <a:ext cx="2161156" cy="648347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3" tIns="80053" rIns="80053" bIns="800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3</a:t>
          </a:r>
        </a:p>
      </dsp:txBody>
      <dsp:txXfrm>
        <a:off x="4419764" y="48753"/>
        <a:ext cx="1772148" cy="648347"/>
      </dsp:txXfrm>
    </dsp:sp>
    <dsp:sp modelId="{E3E31A9B-7B4B-4E18-A0D7-2CB184BAEA72}">
      <dsp:nvSpPr>
        <dsp:cNvPr id="0" name=""/>
        <dsp:cNvSpPr/>
      </dsp:nvSpPr>
      <dsp:spPr>
        <a:xfrm>
          <a:off x="4225260" y="697100"/>
          <a:ext cx="1966652" cy="310377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09" tIns="155409" rIns="155409" bIns="31081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Finding Matching ratio &amp; Keep in the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>
        <a:off x="4225260" y="697100"/>
        <a:ext cx="1966652" cy="3103770"/>
      </dsp:txXfrm>
    </dsp:sp>
    <dsp:sp modelId="{ADC7B3B5-4122-4F43-BCA3-D7500779245A}">
      <dsp:nvSpPr>
        <dsp:cNvPr id="0" name=""/>
        <dsp:cNvSpPr/>
      </dsp:nvSpPr>
      <dsp:spPr>
        <a:xfrm>
          <a:off x="6333410" y="48753"/>
          <a:ext cx="2161156" cy="648347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3" tIns="80053" rIns="80053" bIns="800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4</a:t>
          </a:r>
        </a:p>
      </dsp:txBody>
      <dsp:txXfrm>
        <a:off x="6527914" y="48753"/>
        <a:ext cx="1772148" cy="648347"/>
      </dsp:txXfrm>
    </dsp:sp>
    <dsp:sp modelId="{859AF4D5-545E-4881-ADAF-1EF9A103C299}">
      <dsp:nvSpPr>
        <dsp:cNvPr id="0" name=""/>
        <dsp:cNvSpPr/>
      </dsp:nvSpPr>
      <dsp:spPr>
        <a:xfrm>
          <a:off x="6333410" y="697100"/>
          <a:ext cx="1966652" cy="310377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09" tIns="155409" rIns="155409" bIns="31081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Allocate marks based on matching ratio and marking rubrics. Keep in the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>
        <a:off x="6333410" y="697100"/>
        <a:ext cx="1966652" cy="3103770"/>
      </dsp:txXfrm>
    </dsp:sp>
    <dsp:sp modelId="{D0D90E6E-E28C-4FBA-A7DF-3EF4101842F6}">
      <dsp:nvSpPr>
        <dsp:cNvPr id="0" name=""/>
        <dsp:cNvSpPr/>
      </dsp:nvSpPr>
      <dsp:spPr>
        <a:xfrm>
          <a:off x="8441560" y="48753"/>
          <a:ext cx="2161156" cy="648347"/>
        </a:xfrm>
        <a:prstGeom prst="chevron">
          <a:avLst>
            <a:gd name="adj" fmla="val 3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53" tIns="80053" rIns="80053" bIns="8005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5</a:t>
          </a:r>
        </a:p>
      </dsp:txBody>
      <dsp:txXfrm>
        <a:off x="8636064" y="48753"/>
        <a:ext cx="1772148" cy="648347"/>
      </dsp:txXfrm>
    </dsp:sp>
    <dsp:sp modelId="{CA423928-3C8F-4930-AA17-90D99E0FC56D}">
      <dsp:nvSpPr>
        <dsp:cNvPr id="0" name=""/>
        <dsp:cNvSpPr/>
      </dsp:nvSpPr>
      <dsp:spPr>
        <a:xfrm>
          <a:off x="8441560" y="697100"/>
          <a:ext cx="1966652" cy="310377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409" tIns="155409" rIns="155409" bIns="310819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Writeback </a:t>
          </a:r>
          <a:r>
            <a:rPr lang="en-US" sz="2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Dataframe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 with results in the Student answer file</a:t>
          </a:r>
        </a:p>
      </dsp:txBody>
      <dsp:txXfrm>
        <a:off x="8441560" y="697100"/>
        <a:ext cx="1966652" cy="3103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3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B2FF-901B-43BA-9E9E-1C64236C5C98}" type="datetime1">
              <a:rPr lang="en-US" smtClean="0"/>
              <a:t>6/25/2020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F1FC-6D0F-4835-A1B9-EC75719BB9FA}" type="datetime1">
              <a:rPr lang="en-US" smtClean="0"/>
              <a:t>6/25/2020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A1E-AC49-433D-94C3-6301C450E373}" type="datetime1">
              <a:rPr lang="en-US" smtClean="0"/>
              <a:t>6/25/2020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7393-561E-472E-9996-9446214F3C99}" type="datetime1">
              <a:rPr lang="en-US" smtClean="0"/>
              <a:t>6/25/2020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AEBF-356B-49E7-9BDD-35882B5FBFDC}" type="datetime1">
              <a:rPr lang="en-US" smtClean="0"/>
              <a:t>6/25/2020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5D75-C62B-40B3-A281-22FFBBF0E8D3}" type="datetime1">
              <a:rPr lang="en-US" smtClean="0"/>
              <a:t>6/25/2020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A4D4-9A37-4959-8877-8910448D752E}" type="datetime1">
              <a:rPr lang="en-US" smtClean="0"/>
              <a:t>6/25/2020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5102-C6AD-40A3-B369-9DAEF06E50B4}" type="datetime1">
              <a:rPr lang="en-US" smtClean="0"/>
              <a:t>6/25/2020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CEAE-F35D-4644-9DC5-63E06009E486}" type="datetime1">
              <a:rPr lang="en-US" smtClean="0"/>
              <a:t>6/25/2020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CB96-7D14-4752-99EF-D0C7D5738FC9}" type="datetime1">
              <a:rPr lang="en-US" smtClean="0"/>
              <a:t>6/25/2020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FD16C8E7-43F4-451C-920E-EF005E34D9DF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081" y="1113183"/>
            <a:ext cx="9905467" cy="2606615"/>
          </a:xfrm>
        </p:spPr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Auto-Marking System for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 Advanced IT Skill Final Exam Using Python </a:t>
            </a:r>
            <a:r>
              <a:rPr lang="en-GB" sz="4800" dirty="0" err="1">
                <a:solidFill>
                  <a:schemeClr val="tx1"/>
                </a:solidFill>
              </a:rPr>
              <a:t>Dataframe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9DD1BE1-4511-47A3-94C4-FB8979789B4C}"/>
              </a:ext>
            </a:extLst>
          </p:cNvPr>
          <p:cNvSpPr txBox="1">
            <a:spLocks/>
          </p:cNvSpPr>
          <p:nvPr/>
        </p:nvSpPr>
        <p:spPr>
          <a:xfrm>
            <a:off x="4777261" y="4886896"/>
            <a:ext cx="4214339" cy="571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C00000"/>
                </a:solidFill>
                <a:latin typeface="Forte" panose="03060902040502070203" pitchFamily="66" charset="0"/>
              </a:rPr>
              <a:t>Mohamed Ali N.M.A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791F0-2D6B-46E4-826A-B6EA18C6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80" y="3719798"/>
            <a:ext cx="2933700" cy="2905696"/>
          </a:xfrm>
          <a:prstGeom prst="ellipse">
            <a:avLst/>
          </a:prstGeom>
          <a:ln w="6350" cap="rnd">
            <a:solidFill>
              <a:srgbClr val="C0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78" y="2623931"/>
            <a:ext cx="7454347" cy="4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Answer Key Preparation</a:t>
            </a:r>
          </a:p>
        </p:txBody>
      </p:sp>
    </p:spTree>
    <p:extLst>
      <p:ext uri="{BB962C8B-B14F-4D97-AF65-F5344CB8AC3E}">
        <p14:creationId xmlns:p14="http://schemas.microsoft.com/office/powerpoint/2010/main" val="5471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4" descr="Smartart Placeholder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965527"/>
              </p:ext>
            </p:extLst>
          </p:nvPr>
        </p:nvGraphicFramePr>
        <p:xfrm>
          <a:off x="917713" y="1596224"/>
          <a:ext cx="10611678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004FFD4-1D9A-475E-A8A8-155B1F73E7A6}"/>
              </a:ext>
            </a:extLst>
          </p:cNvPr>
          <p:cNvSpPr txBox="1">
            <a:spLocks/>
          </p:cNvSpPr>
          <p:nvPr/>
        </p:nvSpPr>
        <p:spPr>
          <a:xfrm>
            <a:off x="830250" y="506100"/>
            <a:ext cx="9509759" cy="798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Program Flow..</a:t>
            </a:r>
          </a:p>
        </p:txBody>
      </p:sp>
    </p:spTree>
    <p:extLst>
      <p:ext uri="{BB962C8B-B14F-4D97-AF65-F5344CB8AC3E}">
        <p14:creationId xmlns:p14="http://schemas.microsoft.com/office/powerpoint/2010/main" val="279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9596286"/>
              </p:ext>
            </p:extLst>
          </p:nvPr>
        </p:nvGraphicFramePr>
        <p:xfrm>
          <a:off x="1120154" y="1642784"/>
          <a:ext cx="10580778" cy="3566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4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381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81">
                <a:tc>
                  <a:txBody>
                    <a:bodyPr/>
                    <a:lstStyle/>
                    <a:p>
                      <a:r>
                        <a:rPr lang="en-US" dirty="0"/>
                        <a:t>Matching Ratio =100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81">
                <a:tc>
                  <a:txBody>
                    <a:bodyPr/>
                    <a:lstStyle/>
                    <a:p>
                      <a:r>
                        <a:rPr lang="en-US" dirty="0"/>
                        <a:t>Matching Ratio between 80 to 99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50% marks with functions exist in the answer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81">
                <a:tc rowSpan="3">
                  <a:txBody>
                    <a:bodyPr/>
                    <a:lstStyle/>
                    <a:p>
                      <a:r>
                        <a:rPr lang="en-US" dirty="0"/>
                        <a:t>Function Exists in the 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If exists 25%, otherwise 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1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Functions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Each function 12.5%, otherwise 0%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714881"/>
                  </a:ext>
                </a:extLst>
              </a:tr>
              <a:tr h="5711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 Functions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Three functions 25%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Less than 3 functions 12.5%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Otherwise 0%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1045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6047308-ADB6-4DFA-A074-F1607BC96F09}"/>
              </a:ext>
            </a:extLst>
          </p:cNvPr>
          <p:cNvSpPr txBox="1">
            <a:spLocks/>
          </p:cNvSpPr>
          <p:nvPr/>
        </p:nvSpPr>
        <p:spPr>
          <a:xfrm>
            <a:off x="830250" y="506100"/>
            <a:ext cx="9509759" cy="798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Marking Rubric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047308-ADB6-4DFA-A074-F1607BC96F09}"/>
              </a:ext>
            </a:extLst>
          </p:cNvPr>
          <p:cNvSpPr txBox="1">
            <a:spLocks/>
          </p:cNvSpPr>
          <p:nvPr/>
        </p:nvSpPr>
        <p:spPr>
          <a:xfrm>
            <a:off x="3474060" y="2434291"/>
            <a:ext cx="4268524" cy="798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Disadvantages </a:t>
            </a:r>
          </a:p>
        </p:txBody>
      </p:sp>
    </p:spTree>
    <p:extLst>
      <p:ext uri="{BB962C8B-B14F-4D97-AF65-F5344CB8AC3E}">
        <p14:creationId xmlns:p14="http://schemas.microsoft.com/office/powerpoint/2010/main" val="25598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047308-ADB6-4DFA-A074-F1607BC96F09}"/>
              </a:ext>
            </a:extLst>
          </p:cNvPr>
          <p:cNvSpPr txBox="1">
            <a:spLocks/>
          </p:cNvSpPr>
          <p:nvPr/>
        </p:nvSpPr>
        <p:spPr>
          <a:xfrm>
            <a:off x="830250" y="506100"/>
            <a:ext cx="9509759" cy="798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C00000"/>
                </a:solidFill>
              </a:rPr>
              <a:t>difflib.sequencematcher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97D90-78D9-43DD-9322-6E924CA84201}"/>
              </a:ext>
            </a:extLst>
          </p:cNvPr>
          <p:cNvSpPr txBox="1"/>
          <p:nvPr/>
        </p:nvSpPr>
        <p:spPr>
          <a:xfrm>
            <a:off x="993913" y="1798983"/>
            <a:ext cx="9640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difflib</a:t>
            </a:r>
            <a:r>
              <a:rPr lang="en-US" sz="2400" dirty="0"/>
              <a:t>: This module provides classes and functions for comparing sequences. 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C00000"/>
                </a:solidFill>
              </a:rPr>
              <a:t>Sequencematcher</a:t>
            </a:r>
            <a:r>
              <a:rPr lang="en-US" sz="2400" b="1">
                <a:solidFill>
                  <a:srgbClr val="C00000"/>
                </a:solidFill>
              </a:rPr>
              <a:t>:  </a:t>
            </a:r>
            <a:r>
              <a:rPr lang="en-US" sz="2400"/>
              <a:t>This </a:t>
            </a:r>
            <a:r>
              <a:rPr lang="en-US" sz="2400" dirty="0"/>
              <a:t>is a flexible class for comparing pairs of sequences of any type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2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2352675"/>
            <a:ext cx="7686675" cy="571501"/>
          </a:xfrm>
        </p:spPr>
        <p:txBody>
          <a:bodyPr/>
          <a:lstStyle/>
          <a:p>
            <a:r>
              <a:rPr lang="en-GB" sz="4800" dirty="0">
                <a:solidFill>
                  <a:srgbClr val="C00000"/>
                </a:solidFill>
                <a:latin typeface="Bauhaus 93" panose="04030905020B02020C02" pitchFamily="82" charset="0"/>
              </a:rPr>
              <a:t>Thank You for Listening</a:t>
            </a:r>
            <a:endParaRPr lang="en-US" sz="48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9DD1BE1-4511-47A3-94C4-FB8979789B4C}"/>
              </a:ext>
            </a:extLst>
          </p:cNvPr>
          <p:cNvSpPr txBox="1">
            <a:spLocks/>
          </p:cNvSpPr>
          <p:nvPr/>
        </p:nvSpPr>
        <p:spPr>
          <a:xfrm>
            <a:off x="3679267" y="3648075"/>
            <a:ext cx="4214339" cy="571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C00000"/>
                </a:solidFill>
                <a:latin typeface="Forte" panose="03060902040502070203" pitchFamily="66" charset="0"/>
              </a:rPr>
              <a:t>Mohamed Ali N.M.A</a:t>
            </a:r>
          </a:p>
        </p:txBody>
      </p:sp>
    </p:spTree>
    <p:extLst>
      <p:ext uri="{BB962C8B-B14F-4D97-AF65-F5344CB8AC3E}">
        <p14:creationId xmlns:p14="http://schemas.microsoft.com/office/powerpoint/2010/main" val="32537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05C9-72C3-43FE-A078-4889F8BC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152939"/>
            <a:ext cx="10085567" cy="456206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Auto-marking system is developed for the Staff members to evaluate the Advanced IT skills final exam automatically.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Inputs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nswer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of the final exam and students’ answer files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 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students’ answers files with marks.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Marking Rubric &amp;  matching ratio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staff members can finish the marking for all the students with just one mouse click.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was written in the Python programming language to handle and process the data from the input files.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6B6004-07B7-4EC9-A035-0F442AEC7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1438" y="265114"/>
            <a:ext cx="9509125" cy="679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2661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441176"/>
            <a:ext cx="11993217" cy="1659834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solidFill>
                  <a:srgbClr val="42159B"/>
                </a:solidFill>
              </a:rPr>
              <a:t>One mouse click is enough to finish  marking a student answer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031-C81C-4CC7-8DD2-868C5F4F0183}"/>
              </a:ext>
            </a:extLst>
          </p:cNvPr>
          <p:cNvSpPr txBox="1"/>
          <p:nvPr/>
        </p:nvSpPr>
        <p:spPr>
          <a:xfrm>
            <a:off x="3717235" y="3766930"/>
            <a:ext cx="4770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auto_marking_v1.py</a:t>
            </a:r>
          </a:p>
        </p:txBody>
      </p:sp>
    </p:spTree>
    <p:extLst>
      <p:ext uri="{BB962C8B-B14F-4D97-AF65-F5344CB8AC3E}">
        <p14:creationId xmlns:p14="http://schemas.microsoft.com/office/powerpoint/2010/main" val="34041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427" y="2037523"/>
            <a:ext cx="7335078" cy="16598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Advanced IT Skills</a:t>
            </a:r>
            <a:br>
              <a:rPr lang="en-US" sz="4400" b="1" dirty="0">
                <a:solidFill>
                  <a:srgbClr val="C00000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Final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4400" b="1" dirty="0">
                <a:solidFill>
                  <a:srgbClr val="C00000"/>
                </a:solidFill>
              </a:rPr>
              <a:t>Exam Paper</a:t>
            </a:r>
          </a:p>
        </p:txBody>
      </p:sp>
    </p:spTree>
    <p:extLst>
      <p:ext uri="{BB962C8B-B14F-4D97-AF65-F5344CB8AC3E}">
        <p14:creationId xmlns:p14="http://schemas.microsoft.com/office/powerpoint/2010/main" val="33867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7983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do we need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572768"/>
            <a:ext cx="9509760" cy="226580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Marking is a Time  consuming task</a:t>
            </a:r>
          </a:p>
          <a:p>
            <a:r>
              <a:rPr lang="en-GB" sz="2800" dirty="0">
                <a:solidFill>
                  <a:schemeClr val="tx1"/>
                </a:solidFill>
              </a:rPr>
              <a:t>Paperless Examination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4775" y="665922"/>
            <a:ext cx="4635776" cy="6953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Spyder with Anaconda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1449" y="1197665"/>
            <a:ext cx="7134996" cy="503913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7F3A4D-18E9-413E-84DA-F1748B6E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4775" y="1725304"/>
            <a:ext cx="4353338" cy="1703696"/>
          </a:xfrm>
        </p:spPr>
        <p:txBody>
          <a:bodyPr>
            <a:norm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Spyder  is an IDE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Anaconda – one of the Python distribution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C61A6-BD0A-45C0-86C3-08C30AE7ED22}"/>
              </a:ext>
            </a:extLst>
          </p:cNvPr>
          <p:cNvSpPr txBox="1">
            <a:spLocks/>
          </p:cNvSpPr>
          <p:nvPr/>
        </p:nvSpPr>
        <p:spPr>
          <a:xfrm>
            <a:off x="924340" y="168964"/>
            <a:ext cx="9926540" cy="740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</a:rPr>
              <a:t>Setting up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665922"/>
            <a:ext cx="11304934" cy="6953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Python Pandas </a:t>
            </a:r>
            <a:r>
              <a:rPr lang="en-US" sz="3600" b="1" dirty="0" err="1">
                <a:solidFill>
                  <a:srgbClr val="C00000"/>
                </a:solidFill>
              </a:rPr>
              <a:t>Dataframe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7F3A4D-18E9-413E-84DA-F1748B6E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616" y="1520687"/>
            <a:ext cx="11012557" cy="2723321"/>
          </a:xfrm>
        </p:spPr>
        <p:txBody>
          <a:bodyPr>
            <a:norm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frame is a two-dimensional data structure.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is aligned in a tabular fashion in rows and columns.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DataFrame</a:t>
            </a:r>
            <a:r>
              <a:rPr lang="en-US" sz="2400" dirty="0">
                <a:solidFill>
                  <a:schemeClr val="tx1"/>
                </a:solidFill>
              </a:rPr>
              <a:t> consists of three principal components, the </a:t>
            </a:r>
            <a:r>
              <a:rPr lang="en-US" sz="2400" b="1" dirty="0">
                <a:solidFill>
                  <a:schemeClr val="tx1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b="1" dirty="0">
                <a:solidFill>
                  <a:schemeClr val="tx1"/>
                </a:solidFill>
              </a:rPr>
              <a:t>rows</a:t>
            </a:r>
            <a:r>
              <a:rPr lang="en-US" sz="2400" dirty="0">
                <a:solidFill>
                  <a:schemeClr val="tx1"/>
                </a:solidFill>
              </a:rPr>
              <a:t>, and </a:t>
            </a:r>
            <a:r>
              <a:rPr lang="en-US" sz="2400" b="1" dirty="0">
                <a:solidFill>
                  <a:schemeClr val="tx1"/>
                </a:solidFill>
              </a:rPr>
              <a:t>columns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3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308113"/>
            <a:ext cx="11304934" cy="6062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Auto-marking system I/O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96740B30-CBFC-42C6-B4BA-F7C3AE24CA8B}"/>
              </a:ext>
            </a:extLst>
          </p:cNvPr>
          <p:cNvSpPr/>
          <p:nvPr/>
        </p:nvSpPr>
        <p:spPr>
          <a:xfrm>
            <a:off x="4760845" y="1232452"/>
            <a:ext cx="3021496" cy="400547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Auto-marking system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B9911D-A84D-46AF-9B70-4753E8125CA7}"/>
              </a:ext>
            </a:extLst>
          </p:cNvPr>
          <p:cNvSpPr/>
          <p:nvPr/>
        </p:nvSpPr>
        <p:spPr>
          <a:xfrm>
            <a:off x="983974" y="3747053"/>
            <a:ext cx="3776871" cy="87464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Answer Key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3B7601-6E2C-4A63-A853-3C5EB8207FBE}"/>
              </a:ext>
            </a:extLst>
          </p:cNvPr>
          <p:cNvSpPr/>
          <p:nvPr/>
        </p:nvSpPr>
        <p:spPr>
          <a:xfrm>
            <a:off x="983974" y="2673625"/>
            <a:ext cx="3776871" cy="87464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 Answer File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B353AC0-6277-4D1A-BECB-21F5924C07A7}"/>
              </a:ext>
            </a:extLst>
          </p:cNvPr>
          <p:cNvSpPr/>
          <p:nvPr/>
        </p:nvSpPr>
        <p:spPr>
          <a:xfrm>
            <a:off x="7782341" y="2825198"/>
            <a:ext cx="4075043" cy="120760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 Answer File with marks</a:t>
            </a:r>
          </a:p>
        </p:txBody>
      </p:sp>
    </p:spTree>
    <p:extLst>
      <p:ext uri="{BB962C8B-B14F-4D97-AF65-F5344CB8AC3E}">
        <p14:creationId xmlns:p14="http://schemas.microsoft.com/office/powerpoint/2010/main" val="25696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78" y="2623931"/>
            <a:ext cx="7454347" cy="4671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Student Answer File</a:t>
            </a:r>
          </a:p>
        </p:txBody>
      </p:sp>
    </p:spTree>
    <p:extLst>
      <p:ext uri="{BB962C8B-B14F-4D97-AF65-F5344CB8AC3E}">
        <p14:creationId xmlns:p14="http://schemas.microsoft.com/office/powerpoint/2010/main" val="41692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632</TotalTime>
  <Words>393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Bauhaus 93</vt:lpstr>
      <vt:lpstr>Calibri</vt:lpstr>
      <vt:lpstr>Forte</vt:lpstr>
      <vt:lpstr>Georgia</vt:lpstr>
      <vt:lpstr>Ocean 16x9</vt:lpstr>
      <vt:lpstr>Auto-Marking System for  Advanced IT Skill Final Exam Using Python Dataframe</vt:lpstr>
      <vt:lpstr>Introduction</vt:lpstr>
      <vt:lpstr>One mouse click is enough to finish  marking a student answer file</vt:lpstr>
      <vt:lpstr>Advanced IT Skills Final Exam Paper</vt:lpstr>
      <vt:lpstr>Why do we need a Program?</vt:lpstr>
      <vt:lpstr>Spyder with Anaconda</vt:lpstr>
      <vt:lpstr>Python Pandas Dataframe</vt:lpstr>
      <vt:lpstr>Auto-marking system I/O</vt:lpstr>
      <vt:lpstr>Student Answer File</vt:lpstr>
      <vt:lpstr>Answer Key Preparation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Mohd.Mohideen</dc:creator>
  <cp:lastModifiedBy>Mohamed Ali</cp:lastModifiedBy>
  <cp:revision>61</cp:revision>
  <dcterms:created xsi:type="dcterms:W3CDTF">2020-05-31T19:15:15Z</dcterms:created>
  <dcterms:modified xsi:type="dcterms:W3CDTF">2020-06-25T05:57:28Z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