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9a223758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9a22375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9a223758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9a223758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bf5f86d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bf5f86d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733a353a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733a353a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73f18d8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73f18d8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733a353a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733a353a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733a353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733a353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733a353a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733a353a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733a353a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733a353a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733a353a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733a353a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9a22375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9a22375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aggle.com/datasets/bcruise/big-bang-theory-episodes?select=big_bang_theory_episodes.csv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DSBA 6160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</a:t>
            </a:r>
            <a:r>
              <a:rPr lang="en">
                <a:uFill>
                  <a:noFill/>
                </a:uFill>
                <a:hlinkClick r:id="rId3"/>
              </a:rPr>
              <a:t>Big Bang Theory TV Series IMDB rating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4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41"/>
              <a:t>Data Team 1</a:t>
            </a:r>
            <a:endParaRPr sz="2541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39175" y="4194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Team Members</a:t>
            </a:r>
            <a:r>
              <a:rPr lang="en" sz="1500">
                <a:solidFill>
                  <a:schemeClr val="dk1"/>
                </a:solidFill>
              </a:rPr>
              <a:t>: Abey Dessie, Nizar Mamouni, Noah Hansil, Sina Saba, Sreelekha Mittinti 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 2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142150" y="4183975"/>
            <a:ext cx="399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Using the 1st view to create a 2nd view 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50" y="1328738"/>
            <a:ext cx="5381625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3350" y="1579201"/>
            <a:ext cx="3298500" cy="19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8775" y="2798200"/>
            <a:ext cx="1942275" cy="20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50" y="549800"/>
            <a:ext cx="5734050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275" y="3275325"/>
            <a:ext cx="5600601" cy="133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2850" y="2145300"/>
            <a:ext cx="2764225" cy="27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1738" y="277000"/>
            <a:ext cx="1910136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7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245550" y="4700900"/>
            <a:ext cx="461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Writer recommendation based on viewership &amp; IMDB rating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187125" y="1926675"/>
            <a:ext cx="8520600" cy="1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100"/>
              <a:t>THANK YOU</a:t>
            </a:r>
            <a:endParaRPr sz="4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company is an advertising placement agency.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Providing large and small companies with appropriate advertising mediums is the agency's main function.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customer will analyze the amount of viewers on the original airdate, the imdb rating for a given episode, as well as the impact of writers/directors.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the system administrator's responsibility to aggregate this information in the database and design stored procedures to display it according to the individual's needs.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775" y="544150"/>
            <a:ext cx="5218425" cy="43701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223350" y="70975"/>
            <a:ext cx="26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Case Diagram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Rules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Business Rules: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</a:t>
            </a:r>
            <a:r>
              <a:rPr lang="en"/>
              <a:t>the</a:t>
            </a:r>
            <a:r>
              <a:rPr lang="en"/>
              <a:t> IMDB rating is higher than 7.5, it will be classified as </a:t>
            </a:r>
            <a:r>
              <a:rPr lang="en" u="sng"/>
              <a:t>high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the IMDB rating is lower than 7.5, it will be classified as </a:t>
            </a:r>
            <a:r>
              <a:rPr lang="en" u="sng"/>
              <a:t>low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directors are </a:t>
            </a:r>
            <a:r>
              <a:rPr lang="en"/>
              <a:t>classified</a:t>
            </a:r>
            <a:r>
              <a:rPr lang="en"/>
              <a:t> by their gender.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86725" y="0"/>
            <a:ext cx="85206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4594"/>
              <a:buNone/>
            </a:pPr>
            <a:r>
              <a:rPr lang="en" sz="2220"/>
              <a:t>Entity-Relationship Diagram</a:t>
            </a:r>
            <a:endParaRPr sz="222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088" y="451025"/>
            <a:ext cx="5989825" cy="462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572000" y="1152475"/>
            <a:ext cx="42603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function created is called “max_imdb_rate_writer”. The function takes in the input of a string, this string will be of a writer’s name. The function outputs a float that is the highest IMDB rating of all episodes that writer is a part of.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25" y="1152475"/>
            <a:ext cx="3303554" cy="379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16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4572000" y="11325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procedure created is called “season8_avg_max_min_imdb_rate”. This procedure returns an aggregate result for </a:t>
            </a:r>
            <a:r>
              <a:rPr lang="en"/>
              <a:t>season 8 of the show Big Bang Theory. The procedure returns the average number of views, average IMDB rating, maximum rating, and minimum rating all for season 8. 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50" y="790463"/>
            <a:ext cx="3799968" cy="41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Queries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1108413" y="3234000"/>
            <a:ext cx="1496100" cy="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Insert data: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3484500" y="1156775"/>
            <a:ext cx="217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U</a:t>
            </a:r>
            <a:r>
              <a:rPr lang="en" sz="1800">
                <a:solidFill>
                  <a:schemeClr val="lt2"/>
                </a:solidFill>
              </a:rPr>
              <a:t>pdate data: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6429913" y="3243300"/>
            <a:ext cx="159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Delete data: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950" y="1915000"/>
            <a:ext cx="3392125" cy="13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3000" y="3858525"/>
            <a:ext cx="3706825" cy="85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150" y="3884400"/>
            <a:ext cx="2988625" cy="8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 1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50" y="1017725"/>
            <a:ext cx="4551700" cy="2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0600" y="1375238"/>
            <a:ext cx="4551700" cy="333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142150" y="4183975"/>
            <a:ext cx="399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Shows with IMDB rate &amp; viewership above average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