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PT Serif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8A7282-CAE8-4FCB-8EEE-9BFB3397C915}">
  <a:tblStyle styleId="{B88A7282-CAE8-4FCB-8EEE-9BFB3397C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italic.fntdata"/><Relationship Id="rId20" Type="http://schemas.openxmlformats.org/officeDocument/2006/relationships/slide" Target="slides/slide15.xml"/><Relationship Id="rId41" Type="http://schemas.openxmlformats.org/officeDocument/2006/relationships/font" Target="fonts/PTSerif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PTSerif-bold.fntdata"/><Relationship Id="rId16" Type="http://schemas.openxmlformats.org/officeDocument/2006/relationships/slide" Target="slides/slide11.xml"/><Relationship Id="rId38" Type="http://schemas.openxmlformats.org/officeDocument/2006/relationships/font" Target="fonts/PTSerif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44b573685_3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44b573685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6079c638e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6079c638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i="1" sz="3000">
                <a:solidFill>
                  <a:schemeClr val="accent1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subtlepatterns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pt-seri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16075" y="3526275"/>
            <a:ext cx="7895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763" y="1043728"/>
            <a:ext cx="2304300" cy="230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3286600" y="1326950"/>
            <a:ext cx="2570700" cy="2489700"/>
          </a:xfrm>
          <a:prstGeom prst="ellipse">
            <a:avLst/>
          </a:prstGeom>
          <a:solidFill>
            <a:srgbClr val="FFFFFF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WANT BIG IMPACT?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T Serif"/>
                <a:ea typeface="PT Serif"/>
                <a:cs typeface="PT Serif"/>
                <a:sym typeface="PT Serif"/>
              </a:rPr>
              <a:t>Use big image</a:t>
            </a:r>
            <a:endParaRPr sz="18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3335104" y="1371375"/>
            <a:ext cx="2453100" cy="2443800"/>
          </a:xfrm>
          <a:prstGeom prst="ellipse">
            <a:avLst/>
          </a:prstGeom>
          <a:solidFill>
            <a:srgbClr val="8F7B87">
              <a:alpha val="7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1122226" y="1371375"/>
            <a:ext cx="2453100" cy="2443800"/>
          </a:xfrm>
          <a:prstGeom prst="ellipse">
            <a:avLst/>
          </a:prstGeom>
          <a:solidFill>
            <a:srgbClr val="8F7B87">
              <a:alpha val="3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582290" y="1371375"/>
            <a:ext cx="2453100" cy="2443800"/>
          </a:xfrm>
          <a:prstGeom prst="ellipse">
            <a:avLst/>
          </a:prstGeom>
          <a:solidFill>
            <a:srgbClr val="8F7B87">
              <a:alpha val="3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7" name="Google Shape;177;p23"/>
          <p:cNvGraphicFramePr/>
          <p:nvPr/>
        </p:nvGraphicFramePr>
        <p:xfrm>
          <a:off x="632300" y="1503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{B88A7282-CAE8-4FCB-8EEE-9BFB3397C915}</a:tableStyleId>
              </a:tblPr>
              <a:tblGrid>
                <a:gridCol w="1971875"/>
                <a:gridCol w="1971875"/>
                <a:gridCol w="1971875"/>
                <a:gridCol w="1971875"/>
              </a:tblGrid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B87">
                        <a:alpha val="14620"/>
                      </a:srgbClr>
                    </a:solidFill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946125" y="1825556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 i="1" sz="10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6" name="Google Shape;186;p24"/>
          <p:cNvSpPr/>
          <p:nvPr/>
        </p:nvSpPr>
        <p:spPr>
          <a:xfrm rot="8227266">
            <a:off x="3892453" y="1949886"/>
            <a:ext cx="114630" cy="11463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rot="8227266">
            <a:off x="1197477" y="2186836"/>
            <a:ext cx="114630" cy="11463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 rot="8227266">
            <a:off x="2788702" y="3832684"/>
            <a:ext cx="114630" cy="11463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 rot="8227266">
            <a:off x="4514687" y="4060912"/>
            <a:ext cx="114630" cy="11463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 rot="8227266">
            <a:off x="6758785" y="2441933"/>
            <a:ext cx="114630" cy="11463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 rot="8227266">
            <a:off x="7378934" y="4027708"/>
            <a:ext cx="114630" cy="11463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>
            <a:off x="2600500" y="2421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2600400" y="34115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Whoa! That’s a big number, aren’t you proud?</a:t>
            </a:r>
            <a:endParaRPr sz="2000"/>
          </a:p>
        </p:txBody>
      </p:sp>
      <p:sp>
        <p:nvSpPr>
          <p:cNvPr id="199" name="Google Shape;199;p25"/>
          <p:cNvSpPr txBox="1"/>
          <p:nvPr>
            <p:ph idx="4294967295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4294967295" type="ctrTitle"/>
          </p:nvPr>
        </p:nvSpPr>
        <p:spPr>
          <a:xfrm>
            <a:off x="1078150" y="419400"/>
            <a:ext cx="6008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205" name="Google Shape;205;p26"/>
          <p:cNvSpPr txBox="1"/>
          <p:nvPr>
            <p:ph idx="4294967295" type="subTitle"/>
          </p:nvPr>
        </p:nvSpPr>
        <p:spPr>
          <a:xfrm>
            <a:off x="1078150" y="954110"/>
            <a:ext cx="6008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accent1"/>
                </a:solidFill>
              </a:rPr>
              <a:t>That’s a lot of money</a:t>
            </a:r>
            <a:endParaRPr i="1" sz="2400">
              <a:solidFill>
                <a:schemeClr val="accent1"/>
              </a:solidFill>
            </a:endParaRPr>
          </a:p>
        </p:txBody>
      </p:sp>
      <p:sp>
        <p:nvSpPr>
          <p:cNvPr id="206" name="Google Shape;206;p26"/>
          <p:cNvSpPr txBox="1"/>
          <p:nvPr>
            <p:ph idx="4294967295" type="ctrTitle"/>
          </p:nvPr>
        </p:nvSpPr>
        <p:spPr>
          <a:xfrm>
            <a:off x="2602150" y="3448352"/>
            <a:ext cx="6008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207" name="Google Shape;207;p26"/>
          <p:cNvSpPr txBox="1"/>
          <p:nvPr>
            <p:ph idx="4294967295" type="subTitle"/>
          </p:nvPr>
        </p:nvSpPr>
        <p:spPr>
          <a:xfrm>
            <a:off x="2602150" y="3983062"/>
            <a:ext cx="6008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accent1"/>
                </a:solidFill>
              </a:rPr>
              <a:t>Total success!</a:t>
            </a:r>
            <a:endParaRPr i="1" sz="2400">
              <a:solidFill>
                <a:schemeClr val="accent1"/>
              </a:solidFill>
            </a:endParaRPr>
          </a:p>
        </p:txBody>
      </p:sp>
      <p:sp>
        <p:nvSpPr>
          <p:cNvPr id="208" name="Google Shape;208;p26"/>
          <p:cNvSpPr txBox="1"/>
          <p:nvPr>
            <p:ph idx="4294967295" type="ctrTitle"/>
          </p:nvPr>
        </p:nvSpPr>
        <p:spPr>
          <a:xfrm>
            <a:off x="1840150" y="1905301"/>
            <a:ext cx="6008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209" name="Google Shape;209;p26"/>
          <p:cNvSpPr txBox="1"/>
          <p:nvPr>
            <p:ph idx="4294967295" type="subTitle"/>
          </p:nvPr>
        </p:nvSpPr>
        <p:spPr>
          <a:xfrm>
            <a:off x="1840150" y="2440011"/>
            <a:ext cx="6008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accent1"/>
                </a:solidFill>
              </a:rPr>
              <a:t>And a lot of users</a:t>
            </a:r>
            <a:endParaRPr i="1" sz="2400">
              <a:solidFill>
                <a:schemeClr val="accent1"/>
              </a:solidFill>
            </a:endParaRPr>
          </a:p>
        </p:txBody>
      </p:sp>
      <p:cxnSp>
        <p:nvCxnSpPr>
          <p:cNvPr id="210" name="Google Shape;210;p26"/>
          <p:cNvCxnSpPr>
            <a:stCxn id="204" idx="1"/>
          </p:cNvCxnSpPr>
          <p:nvPr/>
        </p:nvCxnSpPr>
        <p:spPr>
          <a:xfrm rot="10800000">
            <a:off x="-50" y="866850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1" name="Google Shape;211;p26"/>
          <p:cNvCxnSpPr>
            <a:stCxn id="208" idx="1"/>
          </p:cNvCxnSpPr>
          <p:nvPr/>
        </p:nvCxnSpPr>
        <p:spPr>
          <a:xfrm rot="10800000">
            <a:off x="-16250" y="2352751"/>
            <a:ext cx="18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2" name="Google Shape;212;p26"/>
          <p:cNvCxnSpPr>
            <a:stCxn id="206" idx="1"/>
          </p:cNvCxnSpPr>
          <p:nvPr/>
        </p:nvCxnSpPr>
        <p:spPr>
          <a:xfrm rot="10800000">
            <a:off x="-8150" y="3895802"/>
            <a:ext cx="26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83975" y="1604875"/>
            <a:ext cx="2004900" cy="193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 i="1"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6729624" y="1604875"/>
            <a:ext cx="2004900" cy="19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 i="1"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3556800" y="1604875"/>
            <a:ext cx="2004900" cy="19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 i="1" sz="2400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222" name="Google Shape;222;p27"/>
          <p:cNvCxnSpPr>
            <a:stCxn id="219" idx="6"/>
            <a:endCxn id="221" idx="2"/>
          </p:cNvCxnSpPr>
          <p:nvPr/>
        </p:nvCxnSpPr>
        <p:spPr>
          <a:xfrm>
            <a:off x="2388875" y="2571775"/>
            <a:ext cx="1167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23" name="Google Shape;223;p27"/>
          <p:cNvCxnSpPr>
            <a:stCxn id="221" idx="6"/>
            <a:endCxn id="220" idx="2"/>
          </p:cNvCxnSpPr>
          <p:nvPr/>
        </p:nvCxnSpPr>
        <p:spPr>
          <a:xfrm>
            <a:off x="5561700" y="2571775"/>
            <a:ext cx="11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624200" y="1314450"/>
            <a:ext cx="2547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1" name="Google Shape;231;p28"/>
          <p:cNvSpPr txBox="1"/>
          <p:nvPr>
            <p:ph idx="2" type="body"/>
          </p:nvPr>
        </p:nvSpPr>
        <p:spPr>
          <a:xfrm>
            <a:off x="3302246" y="1314450"/>
            <a:ext cx="2547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2" name="Google Shape;232;p28"/>
          <p:cNvSpPr txBox="1"/>
          <p:nvPr>
            <p:ph idx="3" type="body"/>
          </p:nvPr>
        </p:nvSpPr>
        <p:spPr>
          <a:xfrm>
            <a:off x="5980291" y="1314450"/>
            <a:ext cx="2547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624200" y="3219450"/>
            <a:ext cx="2547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4" name="Google Shape;234;p28"/>
          <p:cNvSpPr txBox="1"/>
          <p:nvPr>
            <p:ph idx="2" type="body"/>
          </p:nvPr>
        </p:nvSpPr>
        <p:spPr>
          <a:xfrm>
            <a:off x="3302246" y="3219450"/>
            <a:ext cx="2547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5" name="Google Shape;235;p28"/>
          <p:cNvSpPr txBox="1"/>
          <p:nvPr>
            <p:ph idx="3" type="body"/>
          </p:nvPr>
        </p:nvSpPr>
        <p:spPr>
          <a:xfrm>
            <a:off x="5980291" y="3219450"/>
            <a:ext cx="2547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36" name="Google Shape;236;p28"/>
          <p:cNvGrpSpPr/>
          <p:nvPr/>
        </p:nvGrpSpPr>
        <p:grpSpPr>
          <a:xfrm>
            <a:off x="726343" y="1094516"/>
            <a:ext cx="314699" cy="232618"/>
            <a:chOff x="1247825" y="322750"/>
            <a:chExt cx="443300" cy="369000"/>
          </a:xfrm>
        </p:grpSpPr>
        <p:sp>
          <p:nvSpPr>
            <p:cNvPr id="237" name="Google Shape;237;p2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8"/>
          <p:cNvGrpSpPr/>
          <p:nvPr/>
        </p:nvGrpSpPr>
        <p:grpSpPr>
          <a:xfrm>
            <a:off x="6120909" y="2962678"/>
            <a:ext cx="295673" cy="262940"/>
            <a:chOff x="5294400" y="974850"/>
            <a:chExt cx="416500" cy="417100"/>
          </a:xfrm>
        </p:grpSpPr>
        <p:sp>
          <p:nvSpPr>
            <p:cNvPr id="243" name="Google Shape;243;p2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8"/>
          <p:cNvGrpSpPr/>
          <p:nvPr/>
        </p:nvGrpSpPr>
        <p:grpSpPr>
          <a:xfrm>
            <a:off x="3408358" y="1067300"/>
            <a:ext cx="330245" cy="287131"/>
            <a:chOff x="1236875" y="1623900"/>
            <a:chExt cx="465200" cy="455475"/>
          </a:xfrm>
        </p:grpSpPr>
        <p:sp>
          <p:nvSpPr>
            <p:cNvPr id="246" name="Google Shape;246;p2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28"/>
          <p:cNvGrpSpPr/>
          <p:nvPr/>
        </p:nvGrpSpPr>
        <p:grpSpPr>
          <a:xfrm>
            <a:off x="727686" y="2967861"/>
            <a:ext cx="312090" cy="277140"/>
            <a:chOff x="2594050" y="1631825"/>
            <a:chExt cx="439625" cy="439625"/>
          </a:xfrm>
        </p:grpSpPr>
        <p:sp>
          <p:nvSpPr>
            <p:cNvPr id="254" name="Google Shape;254;p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6071897" y="1081072"/>
            <a:ext cx="327654" cy="259488"/>
            <a:chOff x="3927500" y="301425"/>
            <a:chExt cx="461550" cy="411625"/>
          </a:xfrm>
        </p:grpSpPr>
        <p:sp>
          <p:nvSpPr>
            <p:cNvPr id="259" name="Google Shape;259;p2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8"/>
          <p:cNvSpPr/>
          <p:nvPr/>
        </p:nvSpPr>
        <p:spPr>
          <a:xfrm>
            <a:off x="3431176" y="2967824"/>
            <a:ext cx="284439" cy="25258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copy&amp;paste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975" y="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 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hlinkClick action="ppaction://hlinksldjump" r:id="rId3"/>
              </a:rPr>
              <a:t>Presentation design slide</a:t>
            </a: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b="1" lang="en" sz="1200" u="sng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www.slidescarnival.com/help-use-presentation-template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200" u="sng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Creative Commons Attribution license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idx="4294967295" type="body"/>
          </p:nvPr>
        </p:nvSpPr>
        <p:spPr>
          <a:xfrm>
            <a:off x="632300" y="1513875"/>
            <a:ext cx="3926700" cy="21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300" name="Google Shape;300;p30"/>
          <p:cNvCxnSpPr/>
          <p:nvPr/>
        </p:nvCxnSpPr>
        <p:spPr>
          <a:xfrm rot="10800000">
            <a:off x="-175" y="1399575"/>
            <a:ext cx="4734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chemeClr val="accent3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03" name="Google Shape;303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04" name="Google Shape;304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idx="4294967295" type="body"/>
          </p:nvPr>
        </p:nvSpPr>
        <p:spPr>
          <a:xfrm>
            <a:off x="632300" y="1513875"/>
            <a:ext cx="3477600" cy="21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313" name="Google Shape;313;p31"/>
          <p:cNvCxnSpPr/>
          <p:nvPr/>
        </p:nvCxnSpPr>
        <p:spPr>
          <a:xfrm rot="10800000">
            <a:off x="-175" y="1399575"/>
            <a:ext cx="3980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chemeClr val="accent3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16" name="Google Shape;316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17" name="Google Shape;317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>
            <a:off x="2567300" y="272250"/>
            <a:ext cx="4025834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2726330" y="431653"/>
            <a:ext cx="36948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27" name="Google Shape;327;p32"/>
          <p:cNvSpPr txBox="1"/>
          <p:nvPr>
            <p:ph idx="4294967295" type="body"/>
          </p:nvPr>
        </p:nvSpPr>
        <p:spPr>
          <a:xfrm>
            <a:off x="632300" y="3635719"/>
            <a:ext cx="78957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cxnSp>
        <p:nvCxnSpPr>
          <p:cNvPr id="328" name="Google Shape;328;p32"/>
          <p:cNvCxnSpPr/>
          <p:nvPr/>
        </p:nvCxnSpPr>
        <p:spPr>
          <a:xfrm rot="10800000">
            <a:off x="-25" y="3522638"/>
            <a:ext cx="45477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9" name="Google Shape;329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idx="4294967295" type="ctrTitle"/>
          </p:nvPr>
        </p:nvSpPr>
        <p:spPr>
          <a:xfrm>
            <a:off x="685800" y="1095749"/>
            <a:ext cx="7772400" cy="5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THANKS!</a:t>
            </a:r>
            <a:endParaRPr sz="2400"/>
          </a:p>
        </p:txBody>
      </p:sp>
      <p:sp>
        <p:nvSpPr>
          <p:cNvPr id="335" name="Google Shape;335;p33"/>
          <p:cNvSpPr txBox="1"/>
          <p:nvPr>
            <p:ph idx="4294967295" type="subTitle"/>
          </p:nvPr>
        </p:nvSpPr>
        <p:spPr>
          <a:xfrm>
            <a:off x="632400" y="1605863"/>
            <a:ext cx="7895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chemeClr val="accent1"/>
                </a:solidFill>
              </a:rPr>
              <a:t>Any questions?</a:t>
            </a:r>
            <a:endParaRPr i="1" sz="4800">
              <a:solidFill>
                <a:schemeClr val="accent1"/>
              </a:solidFill>
            </a:endParaRPr>
          </a:p>
        </p:txBody>
      </p:sp>
      <p:sp>
        <p:nvSpPr>
          <p:cNvPr id="336" name="Google Shape;336;p33"/>
          <p:cNvSpPr txBox="1"/>
          <p:nvPr>
            <p:ph idx="4294967295" type="body"/>
          </p:nvPr>
        </p:nvSpPr>
        <p:spPr>
          <a:xfrm>
            <a:off x="632300" y="2562113"/>
            <a:ext cx="78957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user@mail.me</a:t>
            </a:r>
            <a:endParaRPr sz="2400"/>
          </a:p>
        </p:txBody>
      </p:sp>
      <p:sp>
        <p:nvSpPr>
          <p:cNvPr id="337" name="Google Shape;337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/>
              <a:t>Backgrounds by </a:t>
            </a:r>
            <a:r>
              <a:rPr lang="en" sz="2400" u="sng">
                <a:hlinkClick r:id="rId5"/>
              </a:rPr>
              <a:t>SubtlePatterns</a:t>
            </a:r>
            <a:endParaRPr sz="2400"/>
          </a:p>
        </p:txBody>
      </p:sp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</a:t>
            </a:r>
            <a:r>
              <a:rPr b="1" lang="en" sz="1400"/>
              <a:t>Montserrat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</a:t>
            </a:r>
            <a:r>
              <a:rPr b="1" lang="en" sz="1400"/>
              <a:t>PT Serif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8F7B87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8F7B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8F7B87"/>
                </a:solidFill>
                <a:hlinkClick r:id="rId4"/>
              </a:rPr>
              <a:t>https://www.fontsquirrel.com/fonts/pt-serif</a:t>
            </a:r>
            <a:endParaRPr sz="1400">
              <a:solidFill>
                <a:srgbClr val="8F7B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Cream </a:t>
            </a:r>
            <a:r>
              <a:rPr b="1" lang="en" sz="1400">
                <a:solidFill>
                  <a:srgbClr val="F3EFEA"/>
                </a:solidFill>
                <a:highlight>
                  <a:srgbClr val="000000"/>
                </a:highlight>
              </a:rPr>
              <a:t>#f3efea</a:t>
            </a:r>
            <a:endParaRPr b="1" sz="1400">
              <a:solidFill>
                <a:srgbClr val="F3EFEA"/>
              </a:solidFill>
              <a:highlight>
                <a:srgbClr val="000000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Plum </a:t>
            </a:r>
            <a:r>
              <a:rPr b="1" lang="en" sz="1400">
                <a:solidFill>
                  <a:srgbClr val="8F7B87"/>
                </a:solidFill>
              </a:rPr>
              <a:t>#8f7b87</a:t>
            </a:r>
            <a:endParaRPr b="1" sz="1400">
              <a:solidFill>
                <a:srgbClr val="8F7B87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Black </a:t>
            </a:r>
            <a:r>
              <a:rPr b="1" lang="en" sz="1400">
                <a:solidFill>
                  <a:srgbClr val="000000"/>
                </a:solidFill>
              </a:rPr>
              <a:t>#000000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316275" y="426690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52" name="Google Shape;352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58" name="Google Shape;358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59" name="Google Shape;359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6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374" name="Google Shape;374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80" name="Google Shape;380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3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88" name="Google Shape;388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94" name="Google Shape;394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02" name="Google Shape;402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11" name="Google Shape;411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14" name="Google Shape;414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17" name="Google Shape;417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21" name="Google Shape;421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29" name="Google Shape;429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36" name="Google Shape;436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42" name="Google Shape;442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45" name="Google Shape;445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51" name="Google Shape;451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54" name="Google Shape;454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62" name="Google Shape;462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68" name="Google Shape;468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77" name="Google Shape;477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82" name="Google Shape;482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87" name="Google Shape;487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92" name="Google Shape;492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95" name="Google Shape;495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98" name="Google Shape;498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02" name="Google Shape;502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05" name="Google Shape;505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3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16" name="Google Shape;516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20" name="Google Shape;520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23" name="Google Shape;523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28" name="Google Shape;528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3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33" name="Google Shape;533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40" name="Google Shape;540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50" name="Google Shape;550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54" name="Google Shape;554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58" name="Google Shape;558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64" name="Google Shape;564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67" name="Google Shape;567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75" name="Google Shape;575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82" name="Google Shape;582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85" name="Google Shape;585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3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94" name="Google Shape;594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03" name="Google Shape;603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06" name="Google Shape;606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13" name="Google Shape;613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21" name="Google Shape;621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25" name="Google Shape;625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32" name="Google Shape;632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36" name="Google Shape;636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6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640" name="Google Shape;640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46" name="Google Shape;646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74" name="Google Shape;674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98" name="Google Shape;698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13" name="Google Shape;713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17" name="Google Shape;717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24" name="Google Shape;724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33" name="Google Shape;733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37" name="Google Shape;737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43" name="Google Shape;743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51" name="Google Shape;751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58" name="Google Shape;758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6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768" name="Google Shape;768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80" name="Google Shape;780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86" name="Google Shape;786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36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94" name="Google Shape;794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97" name="Google Shape;797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36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00" name="Google Shape;800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6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6"/>
          <p:cNvSpPr txBox="1"/>
          <p:nvPr/>
        </p:nvSpPr>
        <p:spPr>
          <a:xfrm>
            <a:off x="6248575" y="312075"/>
            <a:ext cx="24381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shapes. </a:t>
            </a:r>
            <a:b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</a:br>
            <a:b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</a:br>
            <a: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Change fill color and opacity.</a:t>
            </a:r>
            <a:endParaRPr sz="9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b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</a:br>
            <a:b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</a:br>
            <a: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b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</a:br>
            <a:b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</a:br>
            <a:br>
              <a:rPr lang="en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 sz="9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"/>
          <p:cNvSpPr txBox="1"/>
          <p:nvPr/>
        </p:nvSpPr>
        <p:spPr>
          <a:xfrm>
            <a:off x="2163850" y="4761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 sz="18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 sz="18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sz="1800" u="sng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 sz="18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808100" y="2676038"/>
            <a:ext cx="76326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3000">
                <a:solidFill>
                  <a:schemeClr val="accent1"/>
                </a:solidFill>
                <a:highlight>
                  <a:srgbClr val="8F7B87"/>
                </a:highlight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" sz="3000">
                <a:solidFill>
                  <a:schemeClr val="lt1"/>
                </a:solidFill>
                <a:highlight>
                  <a:schemeClr val="accent1"/>
                </a:highlight>
                <a:latin typeface="PT Serif"/>
                <a:ea typeface="PT Serif"/>
                <a:cs typeface="PT Serif"/>
                <a:sym typeface="PT Serif"/>
              </a:rPr>
              <a:t>and many more...</a:t>
            </a:r>
            <a:endParaRPr sz="3000">
              <a:solidFill>
                <a:schemeClr val="lt1"/>
              </a:solidFill>
              <a:highlight>
                <a:schemeClr val="accent1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648975" y="5851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dk1"/>
                </a:solidFill>
              </a:rPr>
              <a:t>😉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813" name="Google Shape;813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3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20" name="Google Shape;820;p3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21" name="Google Shape;821;p3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22" name="Google Shape;822;p3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4" name="Google Shape;824;p3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25" name="Google Shape;825;p3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7" name="Google Shape;827;p3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28" name="Google Shape;828;p3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30" name="Google Shape;830;p3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31" name="Google Shape;831;p3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685800" y="1610099"/>
            <a:ext cx="7772400" cy="5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HELLO!</a:t>
            </a:r>
            <a:endParaRPr sz="24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632400" y="2120213"/>
            <a:ext cx="7895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chemeClr val="accent1"/>
                </a:solidFill>
              </a:rPr>
              <a:t>I am Jayden Smith</a:t>
            </a:r>
            <a:endParaRPr i="1" sz="4800">
              <a:solidFill>
                <a:schemeClr val="accent1"/>
              </a:solidFill>
            </a:endParaRPr>
          </a:p>
        </p:txBody>
      </p:sp>
      <p:sp>
        <p:nvSpPr>
          <p:cNvPr id="74" name="Google Shape;74;p13"/>
          <p:cNvSpPr txBox="1"/>
          <p:nvPr>
            <p:ph idx="4294967295" type="body"/>
          </p:nvPr>
        </p:nvSpPr>
        <p:spPr>
          <a:xfrm>
            <a:off x="632300" y="2905013"/>
            <a:ext cx="78957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b="30951" l="0" r="0" t="3080"/>
          <a:stretch/>
        </p:blipFill>
        <p:spPr>
          <a:xfrm>
            <a:off x="3962250" y="431681"/>
            <a:ext cx="1219500" cy="121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2594050" y="2449744"/>
            <a:ext cx="5864100" cy="8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2594200" y="3240125"/>
            <a:ext cx="58641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594200" y="757475"/>
            <a:ext cx="1519200" cy="147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909454" y="1111064"/>
            <a:ext cx="888022" cy="770150"/>
            <a:chOff x="3927500" y="301425"/>
            <a:chExt cx="461550" cy="411625"/>
          </a:xfrm>
        </p:grpSpPr>
        <p:sp>
          <p:nvSpPr>
            <p:cNvPr id="104" name="Google Shape;104;p1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4294967295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Is the color of milk and fresh snow, the color produced by the combination of all the colors of the visible spectrum.</a:t>
            </a:r>
            <a:endParaRPr sz="2400"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Is the color of coal, ebony, and of outer space. It is the darkest color, the result of the absence of or complete absorption of light.</a:t>
            </a:r>
            <a:endParaRPr sz="2400"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7" name="Google Shape;147;p19"/>
          <p:cNvSpPr txBox="1"/>
          <p:nvPr>
            <p:ph idx="3" type="body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