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0C264-D49C-4F01-9304-347C66010D7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DE9ED61-B465-4807-867A-894D3DE0FE8C}">
      <dgm:prSet phldrT="[Text]"/>
      <dgm:spPr/>
      <dgm:t>
        <a:bodyPr/>
        <a:lstStyle/>
        <a:p>
          <a:r>
            <a:rPr lang="en-US" dirty="0" smtClean="0"/>
            <a:t>Download Unstructured PDF files (Candidate’s details) from EC website</a:t>
          </a:r>
          <a:endParaRPr lang="en-US" dirty="0"/>
        </a:p>
      </dgm:t>
    </dgm:pt>
    <dgm:pt modelId="{4AD2A31B-6EA1-47CA-86AF-C07037295D1E}" type="parTrans" cxnId="{0A69B438-0FE0-4D7D-AECE-7011C161542B}">
      <dgm:prSet/>
      <dgm:spPr/>
      <dgm:t>
        <a:bodyPr/>
        <a:lstStyle/>
        <a:p>
          <a:endParaRPr lang="en-US"/>
        </a:p>
      </dgm:t>
    </dgm:pt>
    <dgm:pt modelId="{EA41995B-C1FF-4387-93FD-7E4271EDA3FD}" type="sibTrans" cxnId="{0A69B438-0FE0-4D7D-AECE-7011C161542B}">
      <dgm:prSet/>
      <dgm:spPr/>
      <dgm:t>
        <a:bodyPr/>
        <a:lstStyle/>
        <a:p>
          <a:endParaRPr lang="en-US"/>
        </a:p>
      </dgm:t>
    </dgm:pt>
    <dgm:pt modelId="{F1A7BC67-171F-4115-B4BC-DA9714BFD190}">
      <dgm:prSet phldrT="[Text]"/>
      <dgm:spPr/>
      <dgm:t>
        <a:bodyPr/>
        <a:lstStyle/>
        <a:p>
          <a:r>
            <a:rPr lang="en-US" dirty="0" smtClean="0"/>
            <a:t>Process the Unstructured data and extract required information into structure format</a:t>
          </a:r>
          <a:endParaRPr lang="en-US" dirty="0"/>
        </a:p>
      </dgm:t>
    </dgm:pt>
    <dgm:pt modelId="{227AC203-4594-4B3B-817B-8F506D5B7432}" type="parTrans" cxnId="{A6499E4C-3999-4D36-B031-3DF9394DEE13}">
      <dgm:prSet/>
      <dgm:spPr/>
      <dgm:t>
        <a:bodyPr/>
        <a:lstStyle/>
        <a:p>
          <a:endParaRPr lang="en-US"/>
        </a:p>
      </dgm:t>
    </dgm:pt>
    <dgm:pt modelId="{06C5A1B3-4DB7-40D0-A5FE-B96B5142B79B}" type="sibTrans" cxnId="{A6499E4C-3999-4D36-B031-3DF9394DEE13}">
      <dgm:prSet/>
      <dgm:spPr/>
      <dgm:t>
        <a:bodyPr/>
        <a:lstStyle/>
        <a:p>
          <a:endParaRPr lang="en-US"/>
        </a:p>
      </dgm:t>
    </dgm:pt>
    <dgm:pt modelId="{72ADFBD3-092F-4F2E-B1CD-5B4A90C8C7AD}">
      <dgm:prSet phldrT="[Text]"/>
      <dgm:spPr/>
      <dgm:t>
        <a:bodyPr/>
        <a:lstStyle/>
        <a:p>
          <a:r>
            <a:rPr lang="en-US" dirty="0" smtClean="0"/>
            <a:t>Store the extracted structure data to consume for Adhoc requests.</a:t>
          </a:r>
          <a:endParaRPr lang="en-US" dirty="0"/>
        </a:p>
      </dgm:t>
    </dgm:pt>
    <dgm:pt modelId="{22111BC3-DE02-4727-B8F5-CD2D833DDA91}" type="parTrans" cxnId="{CE704CE0-D6EA-4C7D-ADC3-17159F40F337}">
      <dgm:prSet/>
      <dgm:spPr/>
      <dgm:t>
        <a:bodyPr/>
        <a:lstStyle/>
        <a:p>
          <a:endParaRPr lang="en-US"/>
        </a:p>
      </dgm:t>
    </dgm:pt>
    <dgm:pt modelId="{D8CF4D9C-AED1-48A8-9F7C-E0B4E0085310}" type="sibTrans" cxnId="{CE704CE0-D6EA-4C7D-ADC3-17159F40F337}">
      <dgm:prSet/>
      <dgm:spPr/>
      <dgm:t>
        <a:bodyPr/>
        <a:lstStyle/>
        <a:p>
          <a:endParaRPr lang="en-US"/>
        </a:p>
      </dgm:t>
    </dgm:pt>
    <dgm:pt modelId="{30A6D460-7CCC-46BD-9719-80B07DF6D5D0}" type="pres">
      <dgm:prSet presAssocID="{BD00C264-D49C-4F01-9304-347C66010D7C}" presName="Name0" presStyleCnt="0">
        <dgm:presLayoutVars>
          <dgm:dir/>
          <dgm:resizeHandles val="exact"/>
        </dgm:presLayoutVars>
      </dgm:prSet>
      <dgm:spPr/>
    </dgm:pt>
    <dgm:pt modelId="{934BB82E-1E79-4AFC-80C9-070F2AE3FB33}" type="pres">
      <dgm:prSet presAssocID="{5DE9ED61-B465-4807-867A-894D3DE0FE8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D466EF-C1EB-40EE-AE1F-6C327D49BD01}" type="pres">
      <dgm:prSet presAssocID="{EA41995B-C1FF-4387-93FD-7E4271EDA3F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8CA5979-22E7-4CD6-AEA5-C351318B28C8}" type="pres">
      <dgm:prSet presAssocID="{EA41995B-C1FF-4387-93FD-7E4271EDA3F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75FB0B9-7A2C-4B36-A465-5A1251C9F420}" type="pres">
      <dgm:prSet presAssocID="{F1A7BC67-171F-4115-B4BC-DA9714BFD1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26A85-AB7C-42C0-83A2-561AF9774139}" type="pres">
      <dgm:prSet presAssocID="{06C5A1B3-4DB7-40D0-A5FE-B96B5142B79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23FAE9F-BB6C-49B7-A271-644CCA52FB15}" type="pres">
      <dgm:prSet presAssocID="{06C5A1B3-4DB7-40D0-A5FE-B96B5142B79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F5DF043-9734-4145-B631-892A4CF70A4A}" type="pres">
      <dgm:prSet presAssocID="{72ADFBD3-092F-4F2E-B1CD-5B4A90C8C7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F090F-FEA5-4564-8F2C-11A0CE0F2793}" type="presOf" srcId="{06C5A1B3-4DB7-40D0-A5FE-B96B5142B79B}" destId="{523FAE9F-BB6C-49B7-A271-644CCA52FB15}" srcOrd="1" destOrd="0" presId="urn:microsoft.com/office/officeart/2005/8/layout/process1"/>
    <dgm:cxn modelId="{401C3C05-2794-4D60-BA07-FA9B453F5B3E}" type="presOf" srcId="{72ADFBD3-092F-4F2E-B1CD-5B4A90C8C7AD}" destId="{5F5DF043-9734-4145-B631-892A4CF70A4A}" srcOrd="0" destOrd="0" presId="urn:microsoft.com/office/officeart/2005/8/layout/process1"/>
    <dgm:cxn modelId="{CE704CE0-D6EA-4C7D-ADC3-17159F40F337}" srcId="{BD00C264-D49C-4F01-9304-347C66010D7C}" destId="{72ADFBD3-092F-4F2E-B1CD-5B4A90C8C7AD}" srcOrd="2" destOrd="0" parTransId="{22111BC3-DE02-4727-B8F5-CD2D833DDA91}" sibTransId="{D8CF4D9C-AED1-48A8-9F7C-E0B4E0085310}"/>
    <dgm:cxn modelId="{0A69B438-0FE0-4D7D-AECE-7011C161542B}" srcId="{BD00C264-D49C-4F01-9304-347C66010D7C}" destId="{5DE9ED61-B465-4807-867A-894D3DE0FE8C}" srcOrd="0" destOrd="0" parTransId="{4AD2A31B-6EA1-47CA-86AF-C07037295D1E}" sibTransId="{EA41995B-C1FF-4387-93FD-7E4271EDA3FD}"/>
    <dgm:cxn modelId="{C7ED3DF1-BCDA-4983-B9AB-62E75F6FE4E7}" type="presOf" srcId="{EA41995B-C1FF-4387-93FD-7E4271EDA3FD}" destId="{58CA5979-22E7-4CD6-AEA5-C351318B28C8}" srcOrd="1" destOrd="0" presId="urn:microsoft.com/office/officeart/2005/8/layout/process1"/>
    <dgm:cxn modelId="{797A4BDE-8707-43F8-9425-F143D521AE3B}" type="presOf" srcId="{06C5A1B3-4DB7-40D0-A5FE-B96B5142B79B}" destId="{61226A85-AB7C-42C0-83A2-561AF9774139}" srcOrd="0" destOrd="0" presId="urn:microsoft.com/office/officeart/2005/8/layout/process1"/>
    <dgm:cxn modelId="{00C6C46D-10D0-4B0E-B1DC-0958A4C93416}" type="presOf" srcId="{5DE9ED61-B465-4807-867A-894D3DE0FE8C}" destId="{934BB82E-1E79-4AFC-80C9-070F2AE3FB33}" srcOrd="0" destOrd="0" presId="urn:microsoft.com/office/officeart/2005/8/layout/process1"/>
    <dgm:cxn modelId="{95233AFF-876C-4DA6-821D-0460D02593E1}" type="presOf" srcId="{BD00C264-D49C-4F01-9304-347C66010D7C}" destId="{30A6D460-7CCC-46BD-9719-80B07DF6D5D0}" srcOrd="0" destOrd="0" presId="urn:microsoft.com/office/officeart/2005/8/layout/process1"/>
    <dgm:cxn modelId="{A6499E4C-3999-4D36-B031-3DF9394DEE13}" srcId="{BD00C264-D49C-4F01-9304-347C66010D7C}" destId="{F1A7BC67-171F-4115-B4BC-DA9714BFD190}" srcOrd="1" destOrd="0" parTransId="{227AC203-4594-4B3B-817B-8F506D5B7432}" sibTransId="{06C5A1B3-4DB7-40D0-A5FE-B96B5142B79B}"/>
    <dgm:cxn modelId="{D37CFF2A-CC43-43E8-8038-081A4129A32D}" type="presOf" srcId="{F1A7BC67-171F-4115-B4BC-DA9714BFD190}" destId="{975FB0B9-7A2C-4B36-A465-5A1251C9F420}" srcOrd="0" destOrd="0" presId="urn:microsoft.com/office/officeart/2005/8/layout/process1"/>
    <dgm:cxn modelId="{B4F48993-D64D-4C06-8319-8FB254AA8802}" type="presOf" srcId="{EA41995B-C1FF-4387-93FD-7E4271EDA3FD}" destId="{8FD466EF-C1EB-40EE-AE1F-6C327D49BD01}" srcOrd="0" destOrd="0" presId="urn:microsoft.com/office/officeart/2005/8/layout/process1"/>
    <dgm:cxn modelId="{785AE714-94AA-4F70-9490-2FF538781279}" type="presParOf" srcId="{30A6D460-7CCC-46BD-9719-80B07DF6D5D0}" destId="{934BB82E-1E79-4AFC-80C9-070F2AE3FB33}" srcOrd="0" destOrd="0" presId="urn:microsoft.com/office/officeart/2005/8/layout/process1"/>
    <dgm:cxn modelId="{7708923C-CFDA-4139-BF68-CB498D06F321}" type="presParOf" srcId="{30A6D460-7CCC-46BD-9719-80B07DF6D5D0}" destId="{8FD466EF-C1EB-40EE-AE1F-6C327D49BD01}" srcOrd="1" destOrd="0" presId="urn:microsoft.com/office/officeart/2005/8/layout/process1"/>
    <dgm:cxn modelId="{65E474A1-A20E-4664-A156-F8E102D27518}" type="presParOf" srcId="{8FD466EF-C1EB-40EE-AE1F-6C327D49BD01}" destId="{58CA5979-22E7-4CD6-AEA5-C351318B28C8}" srcOrd="0" destOrd="0" presId="urn:microsoft.com/office/officeart/2005/8/layout/process1"/>
    <dgm:cxn modelId="{B6A09C6B-C47C-48F0-AC0B-BBC309D59374}" type="presParOf" srcId="{30A6D460-7CCC-46BD-9719-80B07DF6D5D0}" destId="{975FB0B9-7A2C-4B36-A465-5A1251C9F420}" srcOrd="2" destOrd="0" presId="urn:microsoft.com/office/officeart/2005/8/layout/process1"/>
    <dgm:cxn modelId="{9B034B57-9A76-4BB8-97AE-4814C1CFAE77}" type="presParOf" srcId="{30A6D460-7CCC-46BD-9719-80B07DF6D5D0}" destId="{61226A85-AB7C-42C0-83A2-561AF9774139}" srcOrd="3" destOrd="0" presId="urn:microsoft.com/office/officeart/2005/8/layout/process1"/>
    <dgm:cxn modelId="{CBD82961-349A-468A-9493-CE6DC8683EE3}" type="presParOf" srcId="{61226A85-AB7C-42C0-83A2-561AF9774139}" destId="{523FAE9F-BB6C-49B7-A271-644CCA52FB15}" srcOrd="0" destOrd="0" presId="urn:microsoft.com/office/officeart/2005/8/layout/process1"/>
    <dgm:cxn modelId="{6FCA8AE6-3EBE-4C18-A022-609476454B04}" type="presParOf" srcId="{30A6D460-7CCC-46BD-9719-80B07DF6D5D0}" destId="{5F5DF043-9734-4145-B631-892A4CF70A4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00C264-D49C-4F01-9304-347C66010D7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DE9ED61-B465-4807-867A-894D3DE0FE8C}">
      <dgm:prSet phldrT="[Text]"/>
      <dgm:spPr/>
      <dgm:t>
        <a:bodyPr/>
        <a:lstStyle/>
        <a:p>
          <a:r>
            <a:rPr lang="en-US" dirty="0" smtClean="0"/>
            <a:t>User requested the details about one particular candidate/ all candidate’s in one constituency.</a:t>
          </a:r>
          <a:endParaRPr lang="en-US" dirty="0"/>
        </a:p>
      </dgm:t>
    </dgm:pt>
    <dgm:pt modelId="{4AD2A31B-6EA1-47CA-86AF-C07037295D1E}" type="parTrans" cxnId="{0A69B438-0FE0-4D7D-AECE-7011C161542B}">
      <dgm:prSet/>
      <dgm:spPr/>
      <dgm:t>
        <a:bodyPr/>
        <a:lstStyle/>
        <a:p>
          <a:endParaRPr lang="en-US"/>
        </a:p>
      </dgm:t>
    </dgm:pt>
    <dgm:pt modelId="{EA41995B-C1FF-4387-93FD-7E4271EDA3FD}" type="sibTrans" cxnId="{0A69B438-0FE0-4D7D-AECE-7011C161542B}">
      <dgm:prSet/>
      <dgm:spPr/>
      <dgm:t>
        <a:bodyPr/>
        <a:lstStyle/>
        <a:p>
          <a:endParaRPr lang="en-US"/>
        </a:p>
      </dgm:t>
    </dgm:pt>
    <dgm:pt modelId="{F1A7BC67-171F-4115-B4BC-DA9714BFD190}">
      <dgm:prSet phldrT="[Text]"/>
      <dgm:spPr/>
      <dgm:t>
        <a:bodyPr/>
        <a:lstStyle/>
        <a:p>
          <a:r>
            <a:rPr lang="en-US" dirty="0" smtClean="0"/>
            <a:t>Extract the requested details from stored structure data</a:t>
          </a:r>
          <a:endParaRPr lang="en-US" dirty="0"/>
        </a:p>
      </dgm:t>
    </dgm:pt>
    <dgm:pt modelId="{227AC203-4594-4B3B-817B-8F506D5B7432}" type="parTrans" cxnId="{A6499E4C-3999-4D36-B031-3DF9394DEE13}">
      <dgm:prSet/>
      <dgm:spPr/>
      <dgm:t>
        <a:bodyPr/>
        <a:lstStyle/>
        <a:p>
          <a:endParaRPr lang="en-US"/>
        </a:p>
      </dgm:t>
    </dgm:pt>
    <dgm:pt modelId="{06C5A1B3-4DB7-40D0-A5FE-B96B5142B79B}" type="sibTrans" cxnId="{A6499E4C-3999-4D36-B031-3DF9394DEE13}">
      <dgm:prSet/>
      <dgm:spPr/>
      <dgm:t>
        <a:bodyPr/>
        <a:lstStyle/>
        <a:p>
          <a:endParaRPr lang="en-US"/>
        </a:p>
      </dgm:t>
    </dgm:pt>
    <dgm:pt modelId="{72ADFBD3-092F-4F2E-B1CD-5B4A90C8C7AD}">
      <dgm:prSet phldrT="[Text]"/>
      <dgm:spPr/>
      <dgm:t>
        <a:bodyPr/>
        <a:lstStyle/>
        <a:p>
          <a:r>
            <a:rPr lang="en-US" dirty="0" smtClean="0"/>
            <a:t>Present the extract data in good representation </a:t>
          </a:r>
          <a:r>
            <a:rPr lang="en-US" dirty="0" smtClean="0"/>
            <a:t>chart/table </a:t>
          </a:r>
          <a:r>
            <a:rPr lang="en-US" dirty="0" smtClean="0"/>
            <a:t>to user</a:t>
          </a:r>
          <a:endParaRPr lang="en-US" dirty="0"/>
        </a:p>
      </dgm:t>
    </dgm:pt>
    <dgm:pt modelId="{22111BC3-DE02-4727-B8F5-CD2D833DDA91}" type="parTrans" cxnId="{CE704CE0-D6EA-4C7D-ADC3-17159F40F337}">
      <dgm:prSet/>
      <dgm:spPr/>
      <dgm:t>
        <a:bodyPr/>
        <a:lstStyle/>
        <a:p>
          <a:endParaRPr lang="en-US"/>
        </a:p>
      </dgm:t>
    </dgm:pt>
    <dgm:pt modelId="{D8CF4D9C-AED1-48A8-9F7C-E0B4E0085310}" type="sibTrans" cxnId="{CE704CE0-D6EA-4C7D-ADC3-17159F40F337}">
      <dgm:prSet/>
      <dgm:spPr/>
      <dgm:t>
        <a:bodyPr/>
        <a:lstStyle/>
        <a:p>
          <a:endParaRPr lang="en-US"/>
        </a:p>
      </dgm:t>
    </dgm:pt>
    <dgm:pt modelId="{30A6D460-7CCC-46BD-9719-80B07DF6D5D0}" type="pres">
      <dgm:prSet presAssocID="{BD00C264-D49C-4F01-9304-347C66010D7C}" presName="Name0" presStyleCnt="0">
        <dgm:presLayoutVars>
          <dgm:dir/>
          <dgm:resizeHandles val="exact"/>
        </dgm:presLayoutVars>
      </dgm:prSet>
      <dgm:spPr/>
    </dgm:pt>
    <dgm:pt modelId="{934BB82E-1E79-4AFC-80C9-070F2AE3FB33}" type="pres">
      <dgm:prSet presAssocID="{5DE9ED61-B465-4807-867A-894D3DE0FE8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D466EF-C1EB-40EE-AE1F-6C327D49BD01}" type="pres">
      <dgm:prSet presAssocID="{EA41995B-C1FF-4387-93FD-7E4271EDA3F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8CA5979-22E7-4CD6-AEA5-C351318B28C8}" type="pres">
      <dgm:prSet presAssocID="{EA41995B-C1FF-4387-93FD-7E4271EDA3F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75FB0B9-7A2C-4B36-A465-5A1251C9F420}" type="pres">
      <dgm:prSet presAssocID="{F1A7BC67-171F-4115-B4BC-DA9714BFD1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26A85-AB7C-42C0-83A2-561AF9774139}" type="pres">
      <dgm:prSet presAssocID="{06C5A1B3-4DB7-40D0-A5FE-B96B5142B79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23FAE9F-BB6C-49B7-A271-644CCA52FB15}" type="pres">
      <dgm:prSet presAssocID="{06C5A1B3-4DB7-40D0-A5FE-B96B5142B79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F5DF043-9734-4145-B631-892A4CF70A4A}" type="pres">
      <dgm:prSet presAssocID="{72ADFBD3-092F-4F2E-B1CD-5B4A90C8C7AD}" presName="node" presStyleLbl="node1" presStyleIdx="2" presStyleCnt="3" custLinFactNeighborX="4697" custLinFactNeighborY="-564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F090F-FEA5-4564-8F2C-11A0CE0F2793}" type="presOf" srcId="{06C5A1B3-4DB7-40D0-A5FE-B96B5142B79B}" destId="{523FAE9F-BB6C-49B7-A271-644CCA52FB15}" srcOrd="1" destOrd="0" presId="urn:microsoft.com/office/officeart/2005/8/layout/process1"/>
    <dgm:cxn modelId="{401C3C05-2794-4D60-BA07-FA9B453F5B3E}" type="presOf" srcId="{72ADFBD3-092F-4F2E-B1CD-5B4A90C8C7AD}" destId="{5F5DF043-9734-4145-B631-892A4CF70A4A}" srcOrd="0" destOrd="0" presId="urn:microsoft.com/office/officeart/2005/8/layout/process1"/>
    <dgm:cxn modelId="{CE704CE0-D6EA-4C7D-ADC3-17159F40F337}" srcId="{BD00C264-D49C-4F01-9304-347C66010D7C}" destId="{72ADFBD3-092F-4F2E-B1CD-5B4A90C8C7AD}" srcOrd="2" destOrd="0" parTransId="{22111BC3-DE02-4727-B8F5-CD2D833DDA91}" sibTransId="{D8CF4D9C-AED1-48A8-9F7C-E0B4E0085310}"/>
    <dgm:cxn modelId="{0A69B438-0FE0-4D7D-AECE-7011C161542B}" srcId="{BD00C264-D49C-4F01-9304-347C66010D7C}" destId="{5DE9ED61-B465-4807-867A-894D3DE0FE8C}" srcOrd="0" destOrd="0" parTransId="{4AD2A31B-6EA1-47CA-86AF-C07037295D1E}" sibTransId="{EA41995B-C1FF-4387-93FD-7E4271EDA3FD}"/>
    <dgm:cxn modelId="{C7ED3DF1-BCDA-4983-B9AB-62E75F6FE4E7}" type="presOf" srcId="{EA41995B-C1FF-4387-93FD-7E4271EDA3FD}" destId="{58CA5979-22E7-4CD6-AEA5-C351318B28C8}" srcOrd="1" destOrd="0" presId="urn:microsoft.com/office/officeart/2005/8/layout/process1"/>
    <dgm:cxn modelId="{797A4BDE-8707-43F8-9425-F143D521AE3B}" type="presOf" srcId="{06C5A1B3-4DB7-40D0-A5FE-B96B5142B79B}" destId="{61226A85-AB7C-42C0-83A2-561AF9774139}" srcOrd="0" destOrd="0" presId="urn:microsoft.com/office/officeart/2005/8/layout/process1"/>
    <dgm:cxn modelId="{00C6C46D-10D0-4B0E-B1DC-0958A4C93416}" type="presOf" srcId="{5DE9ED61-B465-4807-867A-894D3DE0FE8C}" destId="{934BB82E-1E79-4AFC-80C9-070F2AE3FB33}" srcOrd="0" destOrd="0" presId="urn:microsoft.com/office/officeart/2005/8/layout/process1"/>
    <dgm:cxn modelId="{95233AFF-876C-4DA6-821D-0460D02593E1}" type="presOf" srcId="{BD00C264-D49C-4F01-9304-347C66010D7C}" destId="{30A6D460-7CCC-46BD-9719-80B07DF6D5D0}" srcOrd="0" destOrd="0" presId="urn:microsoft.com/office/officeart/2005/8/layout/process1"/>
    <dgm:cxn modelId="{A6499E4C-3999-4D36-B031-3DF9394DEE13}" srcId="{BD00C264-D49C-4F01-9304-347C66010D7C}" destId="{F1A7BC67-171F-4115-B4BC-DA9714BFD190}" srcOrd="1" destOrd="0" parTransId="{227AC203-4594-4B3B-817B-8F506D5B7432}" sibTransId="{06C5A1B3-4DB7-40D0-A5FE-B96B5142B79B}"/>
    <dgm:cxn modelId="{D37CFF2A-CC43-43E8-8038-081A4129A32D}" type="presOf" srcId="{F1A7BC67-171F-4115-B4BC-DA9714BFD190}" destId="{975FB0B9-7A2C-4B36-A465-5A1251C9F420}" srcOrd="0" destOrd="0" presId="urn:microsoft.com/office/officeart/2005/8/layout/process1"/>
    <dgm:cxn modelId="{B4F48993-D64D-4C06-8319-8FB254AA8802}" type="presOf" srcId="{EA41995B-C1FF-4387-93FD-7E4271EDA3FD}" destId="{8FD466EF-C1EB-40EE-AE1F-6C327D49BD01}" srcOrd="0" destOrd="0" presId="urn:microsoft.com/office/officeart/2005/8/layout/process1"/>
    <dgm:cxn modelId="{785AE714-94AA-4F70-9490-2FF538781279}" type="presParOf" srcId="{30A6D460-7CCC-46BD-9719-80B07DF6D5D0}" destId="{934BB82E-1E79-4AFC-80C9-070F2AE3FB33}" srcOrd="0" destOrd="0" presId="urn:microsoft.com/office/officeart/2005/8/layout/process1"/>
    <dgm:cxn modelId="{7708923C-CFDA-4139-BF68-CB498D06F321}" type="presParOf" srcId="{30A6D460-7CCC-46BD-9719-80B07DF6D5D0}" destId="{8FD466EF-C1EB-40EE-AE1F-6C327D49BD01}" srcOrd="1" destOrd="0" presId="urn:microsoft.com/office/officeart/2005/8/layout/process1"/>
    <dgm:cxn modelId="{65E474A1-A20E-4664-A156-F8E102D27518}" type="presParOf" srcId="{8FD466EF-C1EB-40EE-AE1F-6C327D49BD01}" destId="{58CA5979-22E7-4CD6-AEA5-C351318B28C8}" srcOrd="0" destOrd="0" presId="urn:microsoft.com/office/officeart/2005/8/layout/process1"/>
    <dgm:cxn modelId="{B6A09C6B-C47C-48F0-AC0B-BBC309D59374}" type="presParOf" srcId="{30A6D460-7CCC-46BD-9719-80B07DF6D5D0}" destId="{975FB0B9-7A2C-4B36-A465-5A1251C9F420}" srcOrd="2" destOrd="0" presId="urn:microsoft.com/office/officeart/2005/8/layout/process1"/>
    <dgm:cxn modelId="{9B034B57-9A76-4BB8-97AE-4814C1CFAE77}" type="presParOf" srcId="{30A6D460-7CCC-46BD-9719-80B07DF6D5D0}" destId="{61226A85-AB7C-42C0-83A2-561AF9774139}" srcOrd="3" destOrd="0" presId="urn:microsoft.com/office/officeart/2005/8/layout/process1"/>
    <dgm:cxn modelId="{CBD82961-349A-468A-9493-CE6DC8683EE3}" type="presParOf" srcId="{61226A85-AB7C-42C0-83A2-561AF9774139}" destId="{523FAE9F-BB6C-49B7-A271-644CCA52FB15}" srcOrd="0" destOrd="0" presId="urn:microsoft.com/office/officeart/2005/8/layout/process1"/>
    <dgm:cxn modelId="{6FCA8AE6-3EBE-4C18-A022-609476454B04}" type="presParOf" srcId="{30A6D460-7CCC-46BD-9719-80B07DF6D5D0}" destId="{5F5DF043-9734-4145-B631-892A4CF70A4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BB82E-1E79-4AFC-80C9-070F2AE3FB33}">
      <dsp:nvSpPr>
        <dsp:cNvPr id="0" name=""/>
        <dsp:cNvSpPr/>
      </dsp:nvSpPr>
      <dsp:spPr>
        <a:xfrm>
          <a:off x="7143" y="15217"/>
          <a:ext cx="2135187" cy="134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Download Unstructured PDF files (Candidate’s details) from EC website</a:t>
          </a:r>
          <a:endParaRPr lang="en-US" sz="1600" kern="1200" dirty="0"/>
        </a:p>
      </dsp:txBody>
      <dsp:txXfrm>
        <a:off x="46424" y="54498"/>
        <a:ext cx="2056625" cy="1262602"/>
      </dsp:txXfrm>
    </dsp:sp>
    <dsp:sp modelId="{8FD466EF-C1EB-40EE-AE1F-6C327D49BD01}">
      <dsp:nvSpPr>
        <dsp:cNvPr id="0" name=""/>
        <dsp:cNvSpPr/>
      </dsp:nvSpPr>
      <dsp:spPr>
        <a:xfrm>
          <a:off x="2355850" y="42103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355850" y="526941"/>
        <a:ext cx="316861" cy="317716"/>
      </dsp:txXfrm>
    </dsp:sp>
    <dsp:sp modelId="{975FB0B9-7A2C-4B36-A465-5A1251C9F420}">
      <dsp:nvSpPr>
        <dsp:cNvPr id="0" name=""/>
        <dsp:cNvSpPr/>
      </dsp:nvSpPr>
      <dsp:spPr>
        <a:xfrm>
          <a:off x="2996406" y="15217"/>
          <a:ext cx="2135187" cy="134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 the Unstructured data and extract required information into structure format</a:t>
          </a:r>
          <a:endParaRPr lang="en-US" sz="1600" kern="1200" dirty="0"/>
        </a:p>
      </dsp:txBody>
      <dsp:txXfrm>
        <a:off x="3035687" y="54498"/>
        <a:ext cx="2056625" cy="1262602"/>
      </dsp:txXfrm>
    </dsp:sp>
    <dsp:sp modelId="{61226A85-AB7C-42C0-83A2-561AF9774139}">
      <dsp:nvSpPr>
        <dsp:cNvPr id="0" name=""/>
        <dsp:cNvSpPr/>
      </dsp:nvSpPr>
      <dsp:spPr>
        <a:xfrm>
          <a:off x="5345112" y="42103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345112" y="526941"/>
        <a:ext cx="316861" cy="317716"/>
      </dsp:txXfrm>
    </dsp:sp>
    <dsp:sp modelId="{5F5DF043-9734-4145-B631-892A4CF70A4A}">
      <dsp:nvSpPr>
        <dsp:cNvPr id="0" name=""/>
        <dsp:cNvSpPr/>
      </dsp:nvSpPr>
      <dsp:spPr>
        <a:xfrm>
          <a:off x="5985668" y="15217"/>
          <a:ext cx="2135187" cy="134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Store the extracted structure data to consume for Adhoc requests.</a:t>
          </a:r>
          <a:endParaRPr lang="en-US" sz="1600" kern="1200" dirty="0"/>
        </a:p>
      </dsp:txBody>
      <dsp:txXfrm>
        <a:off x="6024949" y="54498"/>
        <a:ext cx="2056625" cy="1262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BB82E-1E79-4AFC-80C9-070F2AE3FB33}">
      <dsp:nvSpPr>
        <dsp:cNvPr id="0" name=""/>
        <dsp:cNvSpPr/>
      </dsp:nvSpPr>
      <dsp:spPr>
        <a:xfrm>
          <a:off x="7143" y="15217"/>
          <a:ext cx="2135187" cy="134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requested the details about one particular candidate/ all candidate’s in one constituency.</a:t>
          </a:r>
          <a:endParaRPr lang="en-US" sz="1600" kern="1200" dirty="0"/>
        </a:p>
      </dsp:txBody>
      <dsp:txXfrm>
        <a:off x="46424" y="54498"/>
        <a:ext cx="2056625" cy="1262602"/>
      </dsp:txXfrm>
    </dsp:sp>
    <dsp:sp modelId="{8FD466EF-C1EB-40EE-AE1F-6C327D49BD01}">
      <dsp:nvSpPr>
        <dsp:cNvPr id="0" name=""/>
        <dsp:cNvSpPr/>
      </dsp:nvSpPr>
      <dsp:spPr>
        <a:xfrm>
          <a:off x="2355850" y="42103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355850" y="526941"/>
        <a:ext cx="316861" cy="317716"/>
      </dsp:txXfrm>
    </dsp:sp>
    <dsp:sp modelId="{975FB0B9-7A2C-4B36-A465-5A1251C9F420}">
      <dsp:nvSpPr>
        <dsp:cNvPr id="0" name=""/>
        <dsp:cNvSpPr/>
      </dsp:nvSpPr>
      <dsp:spPr>
        <a:xfrm>
          <a:off x="2996406" y="15217"/>
          <a:ext cx="2135187" cy="134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Extract the requested details from stored structure data</a:t>
          </a:r>
          <a:endParaRPr lang="en-US" sz="1600" kern="1200" dirty="0"/>
        </a:p>
      </dsp:txBody>
      <dsp:txXfrm>
        <a:off x="3035687" y="54498"/>
        <a:ext cx="2056625" cy="1262602"/>
      </dsp:txXfrm>
    </dsp:sp>
    <dsp:sp modelId="{61226A85-AB7C-42C0-83A2-561AF9774139}">
      <dsp:nvSpPr>
        <dsp:cNvPr id="0" name=""/>
        <dsp:cNvSpPr/>
      </dsp:nvSpPr>
      <dsp:spPr>
        <a:xfrm rot="21582541">
          <a:off x="5346895" y="413362"/>
          <a:ext cx="456451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346896" y="519615"/>
        <a:ext cx="319516" cy="317716"/>
      </dsp:txXfrm>
    </dsp:sp>
    <dsp:sp modelId="{5F5DF043-9734-4145-B631-892A4CF70A4A}">
      <dsp:nvSpPr>
        <dsp:cNvPr id="0" name=""/>
        <dsp:cNvSpPr/>
      </dsp:nvSpPr>
      <dsp:spPr>
        <a:xfrm>
          <a:off x="5992812" y="0"/>
          <a:ext cx="2135187" cy="134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Present the extract data in good representation </a:t>
          </a:r>
          <a:r>
            <a:rPr lang="en-US" sz="1600" kern="1200" dirty="0" smtClean="0"/>
            <a:t>chart/table </a:t>
          </a:r>
          <a:r>
            <a:rPr lang="en-US" sz="1600" kern="1200" dirty="0" smtClean="0"/>
            <a:t>to user</a:t>
          </a:r>
          <a:endParaRPr lang="en-US" sz="1600" kern="1200" dirty="0"/>
        </a:p>
      </dsp:txBody>
      <dsp:txXfrm>
        <a:off x="6032093" y="39281"/>
        <a:ext cx="2056625" cy="1262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ci.nic.in/eci/eci.html" TargetMode="External"/><Relationship Id="rId2" Type="http://schemas.openxmlformats.org/officeDocument/2006/relationships/hyperlink" Target="http://affidavitarchive.nic.in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ata.gov.i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Know The Candidate (KTC)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- Data Product to know details about </a:t>
            </a:r>
            <a:r>
              <a:rPr lang="en-US" dirty="0" smtClean="0"/>
              <a:t>Candidates who contesting in election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dirty="0" smtClean="0"/>
              <a:t> to KTC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many of us check the basic details of contesting candidates like his/her Education qualification, occupation, FIR/Criminal records, assets, etc. before going to poll vote during elections.</a:t>
            </a:r>
          </a:p>
          <a:p>
            <a:r>
              <a:rPr lang="en-US" dirty="0" smtClean="0"/>
              <a:t>This kind of details are openly available in Election Commission websites where anyone can check it.</a:t>
            </a:r>
          </a:p>
          <a:p>
            <a:r>
              <a:rPr lang="en-US" dirty="0" smtClean="0"/>
              <a:t>The problem we have now is those details are not in structure format and people not aware of those information's </a:t>
            </a:r>
            <a:r>
              <a:rPr lang="en-US" dirty="0" smtClean="0"/>
              <a:t>available </a:t>
            </a:r>
            <a:r>
              <a:rPr lang="en-US" dirty="0" smtClean="0"/>
              <a:t>in EC websites.</a:t>
            </a:r>
          </a:p>
          <a:p>
            <a:r>
              <a:rPr lang="en-US" dirty="0" smtClean="0"/>
              <a:t>So we are going to create a product which will resolve above mentioned problems and enable people to take data driven decision than people/intuition driven </a:t>
            </a:r>
            <a:r>
              <a:rPr lang="en-US" dirty="0"/>
              <a:t>decision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Flow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99968848"/>
              </p:ext>
            </p:extLst>
          </p:nvPr>
        </p:nvGraphicFramePr>
        <p:xfrm>
          <a:off x="3390900" y="2429691"/>
          <a:ext cx="8128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35268098"/>
              </p:ext>
            </p:extLst>
          </p:nvPr>
        </p:nvGraphicFramePr>
        <p:xfrm>
          <a:off x="3390900" y="4672149"/>
          <a:ext cx="8128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65396" y="3917255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Offline flow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343055" y="6244645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Online flow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544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 to start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Going through the sample </a:t>
            </a:r>
            <a:r>
              <a:rPr lang="en-US" dirty="0" smtClean="0">
                <a:hlinkClick r:id="rId2"/>
              </a:rPr>
              <a:t>Affidavit documents </a:t>
            </a:r>
            <a:r>
              <a:rPr lang="en-US" dirty="0" smtClean="0"/>
              <a:t>and list down meaningful information  which can be extracted from it.</a:t>
            </a:r>
          </a:p>
          <a:p>
            <a:r>
              <a:rPr lang="en-US" dirty="0" smtClean="0"/>
              <a:t>Explore and find best method to extract text from </a:t>
            </a:r>
            <a:r>
              <a:rPr lang="en-US" dirty="0"/>
              <a:t>s</a:t>
            </a:r>
            <a:r>
              <a:rPr lang="en-US" dirty="0" smtClean="0"/>
              <a:t>canned images in PDF documents (text may be in regional language). OCR (Optical Character Recognition) will help us to achieve it.</a:t>
            </a:r>
          </a:p>
          <a:p>
            <a:r>
              <a:rPr lang="en-US" dirty="0" smtClean="0"/>
              <a:t>Explore and find other meaningful data’s available in Govt. websites like </a:t>
            </a:r>
            <a:r>
              <a:rPr lang="en-US" dirty="0" smtClean="0">
                <a:hlinkClick r:id="rId3"/>
              </a:rPr>
              <a:t>Election Commission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Govt. Data</a:t>
            </a:r>
            <a:r>
              <a:rPr lang="en-US" dirty="0" smtClean="0"/>
              <a:t> regarding Candidates &amp; Constituency. The data we adding must be from reliable source like Govt. websites and helpful to people.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3680" y="4781005"/>
            <a:ext cx="5303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Thanks,</a:t>
            </a:r>
          </a:p>
          <a:p>
            <a:r>
              <a:rPr lang="en-US" sz="4400" dirty="0" smtClean="0">
                <a:latin typeface="+mj-lt"/>
              </a:rPr>
              <a:t>Manikandan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40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67</TotalTime>
  <Words>296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Schoolbook</vt:lpstr>
      <vt:lpstr>Corbel</vt:lpstr>
      <vt:lpstr>Feathered</vt:lpstr>
      <vt:lpstr>Know The Candidate (KTC)</vt:lpstr>
      <vt:lpstr>Introduction to KTC</vt:lpstr>
      <vt:lpstr>Functional Flow</vt:lpstr>
      <vt:lpstr>How  to start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 The Candidate (KTC)</dc:title>
  <dc:creator>Namasivayam, N Manikandan (Cognizant)</dc:creator>
  <cp:lastModifiedBy>Namasivayam, N Manikandan (Cognizant)</cp:lastModifiedBy>
  <cp:revision>22</cp:revision>
  <dcterms:created xsi:type="dcterms:W3CDTF">2018-04-25T03:04:23Z</dcterms:created>
  <dcterms:modified xsi:type="dcterms:W3CDTF">2018-04-30T16:59:27Z</dcterms:modified>
</cp:coreProperties>
</file>