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60" r:id="rId4"/>
    <p:sldId id="258" r:id="rId5"/>
    <p:sldId id="273" r:id="rId6"/>
    <p:sldId id="259" r:id="rId7"/>
    <p:sldId id="261" r:id="rId8"/>
    <p:sldId id="274" r:id="rId9"/>
    <p:sldId id="262" r:id="rId10"/>
    <p:sldId id="263" r:id="rId11"/>
    <p:sldId id="264" r:id="rId12"/>
    <p:sldId id="275" r:id="rId13"/>
    <p:sldId id="265" r:id="rId14"/>
    <p:sldId id="276" r:id="rId15"/>
    <p:sldId id="266" r:id="rId16"/>
    <p:sldId id="267" r:id="rId17"/>
    <p:sldId id="268" r:id="rId18"/>
    <p:sldId id="269" r:id="rId19"/>
    <p:sldId id="278" r:id="rId20"/>
    <p:sldId id="270" r:id="rId21"/>
    <p:sldId id="271" r:id="rId22"/>
    <p:sldId id="279" r:id="rId23"/>
    <p:sldId id="280" r:id="rId24"/>
    <p:sldId id="282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99FF99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50F2-18CA-449E-9557-10B58447646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D0C8-2EE3-4FFD-A377-0AB830E9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50F2-18CA-449E-9557-10B58447646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D0C8-2EE3-4FFD-A377-0AB830E9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50F2-18CA-449E-9557-10B58447646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D0C8-2EE3-4FFD-A377-0AB830E9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0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50F2-18CA-449E-9557-10B58447646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D0C8-2EE3-4FFD-A377-0AB830E9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7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50F2-18CA-449E-9557-10B58447646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D0C8-2EE3-4FFD-A377-0AB830E9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6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50F2-18CA-449E-9557-10B58447646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D0C8-2EE3-4FFD-A377-0AB830E9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50F2-18CA-449E-9557-10B58447646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D0C8-2EE3-4FFD-A377-0AB830E9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50F2-18CA-449E-9557-10B58447646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D0C8-2EE3-4FFD-A377-0AB830E9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3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50F2-18CA-449E-9557-10B58447646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D0C8-2EE3-4FFD-A377-0AB830E9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50F2-18CA-449E-9557-10B58447646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D0C8-2EE3-4FFD-A377-0AB830E9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2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50F2-18CA-449E-9557-10B58447646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CD0C8-2EE3-4FFD-A377-0AB830E9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8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50F2-18CA-449E-9557-10B58447646E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CD0C8-2EE3-4FFD-A377-0AB830E99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3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eopuducherry.py.gov.in/rolls/ac.htm" TargetMode="External"/><Relationship Id="rId2" Type="http://schemas.openxmlformats.org/officeDocument/2006/relationships/hyperlink" Target="http://eciresults.nic.in/ConstituencywiseU071.htm?ac=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43024"/>
            <a:ext cx="9144000" cy="288607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Pondicherry Assembly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Election 2016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09738" y="4402138"/>
            <a:ext cx="9144000" cy="224155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Manikandan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18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59004" y="1535694"/>
            <a:ext cx="84201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6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25190" y="1290367"/>
            <a:ext cx="84201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NOTA – useless button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313"/>
            <a:ext cx="10515600" cy="4819650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Around 13,240 people were casted their votes in NOTA. But since this was only 1.65 % in total polled votes, Their votes became useless.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also it doesn’t seems the Election Commission have rule/plan of reelection when the NOTA votes crossed some considerable percent.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until the Election commission formulate those kind of rules, this Votes going as Not considerable votes.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3.9 % of Thattanchavady constituency people registered NOTA votes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high proportion in compare with all other constituency.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.42 % of Yanam constituency people registered NOTA votes and this the Low proportion in compare with all other constituency.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7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47854" y="1245762"/>
            <a:ext cx="84201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91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to switch to Percentage wise representation in Assembly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Congress &amp; DMK tie up is currently formed government in Pondicherry. But this parties secured only 39.45 % (Congress - 30.6% &amp; DMK - 8.85)of votes.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60.55 % percent of people rejected both the parties but they need to accept the government since no other secured that much.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than this tie up , NR Congress secured 28.12 % and AIADMK secured 18.82 % , Independent candidates secured 7.86 %.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percentage wise and total votes wise graphs in next two slides shows detailed vote share between all political parties.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95" y="1111947"/>
            <a:ext cx="8420100" cy="4351338"/>
          </a:xfrm>
        </p:spPr>
      </p:pic>
    </p:spTree>
    <p:extLst>
      <p:ext uri="{BB962C8B-B14F-4D97-AF65-F5344CB8AC3E}">
        <p14:creationId xmlns:p14="http://schemas.microsoft.com/office/powerpoint/2010/main" val="1901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68" y="1212308"/>
            <a:ext cx="8420100" cy="4351338"/>
          </a:xfrm>
        </p:spPr>
      </p:pic>
    </p:spTree>
    <p:extLst>
      <p:ext uri="{BB962C8B-B14F-4D97-AF65-F5344CB8AC3E}">
        <p14:creationId xmlns:p14="http://schemas.microsoft.com/office/powerpoint/2010/main" val="414697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Party wise winning candidates count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19" y="1825625"/>
            <a:ext cx="8419161" cy="4351338"/>
          </a:xfrm>
        </p:spPr>
      </p:pic>
    </p:spTree>
    <p:extLst>
      <p:ext uri="{BB962C8B-B14F-4D97-AF65-F5344CB8AC3E}">
        <p14:creationId xmlns:p14="http://schemas.microsoft.com/office/powerpoint/2010/main" val="10694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7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Party wise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RunnerUp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candidates count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19" y="1825625"/>
            <a:ext cx="8419161" cy="4351338"/>
          </a:xfrm>
        </p:spPr>
      </p:pic>
    </p:spTree>
    <p:extLst>
      <p:ext uri="{BB962C8B-B14F-4D97-AF65-F5344CB8AC3E}">
        <p14:creationId xmlns:p14="http://schemas.microsoft.com/office/powerpoint/2010/main" val="11048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Dance of Democracy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97681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of 30 winning candidates, only 9 candidates were secured votes greater than 50 % of votes in their respective Constituency.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lowest percent of votes secured by a winning candidate was 27.86% and the candidate name is T.P.R. Selvame for Mannadipet constituency.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percent of votes secured by a winning candidate was 69.16% and the candidate name is A. Johnkumar for Nellithope constituency 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then this Dance of Democracy, winning candidate K.A.U. Asana won by only just 20 votes of difference in Karaikal South.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Winning candidate A. Johnkumar won by 12,141 votes of difference.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5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8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Eligible Voters – The power of women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2016 Assembly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election in Pondicherry,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around 9,41,935 people were eligible to vote.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like the census data of 2011, the male female ratios(1000:1038) of Pondicherry continued to impact the male female voters ratio too.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female voters were greater than male voters. So it clearly tells to the political parties that they need to make their Election Manifesto in way a attracts this major category voters.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of 9,41,935  voters, 4,94,412 voters were female.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female voters ratio is not only high in few constituencies. Each constituency of 30 were having more than 50 % of female voters.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Voters by Constituency wise and male-female voters were presented in next two slides.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78" y="1268064"/>
            <a:ext cx="8420100" cy="4351338"/>
          </a:xfrm>
        </p:spPr>
      </p:pic>
    </p:spTree>
    <p:extLst>
      <p:ext uri="{BB962C8B-B14F-4D97-AF65-F5344CB8AC3E}">
        <p14:creationId xmlns:p14="http://schemas.microsoft.com/office/powerpoint/2010/main" val="21071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54" y="1023473"/>
            <a:ext cx="8420100" cy="4351337"/>
          </a:xfrm>
        </p:spPr>
      </p:pic>
    </p:spTree>
    <p:extLst>
      <p:ext uri="{BB962C8B-B14F-4D97-AF65-F5344CB8AC3E}">
        <p14:creationId xmlns:p14="http://schemas.microsoft.com/office/powerpoint/2010/main" val="64697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eference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http://eciresults.nic.in/ConstituencywiseU071.htm?ac=1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http://ceopuducherry.py.gov.in/rolls/ac.htm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9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50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Party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ShortNames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used in the Visualization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832043" y="1825621"/>
          <a:ext cx="4527914" cy="4351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81070"/>
                <a:gridCol w="1046844"/>
              </a:tblGrid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Party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PartyShortName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 India N.R. Congress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AINRC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Dravida Munnetra Kazhagam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DMK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 India Anna Dravida Munnetra Kazhagam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AIADMK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Independent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Pattali Makkal Katchi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PMK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Desiya Murpokku Dravida Kazhagam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DMDK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Bharatiya Janata Party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BJP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Bahujan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Samaj</a:t>
                      </a:r>
                      <a:r>
                        <a:rPr lang="en-US" sz="1100" u="none" strike="noStrike" dirty="0">
                          <a:effectLst/>
                        </a:rPr>
                        <a:t> Party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Indiya Jananayaka Katchi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IJK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Agila India Makkal Kazhagam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AIMK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None of the Above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Indian National Congress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Communist Party of India  (Marxist)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CPI(M)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Viduthalai Chiruthaigal Katchi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Naam Tamilar Katchi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NTK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Marumalarchi Dravida Munnetra Kazhagam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MDMK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Communist Party of India  (Marxist-Leninist)  (Liberation)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CPI(ML)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SOCIAL DEMOCRATIC PARTY OF INDIA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SDPI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Communist Party of India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Revolutionary Socialist Party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Janata Dal  (United)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JD(U)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</a:tr>
              <a:tr h="1891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Tamizhaga Vaazhvurimai Katchi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TVK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79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code to Web scrapping the data from Election commission website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523738"/>
              </p:ext>
            </p:extLst>
          </p:nvPr>
        </p:nvGraphicFramePr>
        <p:xfrm>
          <a:off x="379141" y="2415130"/>
          <a:ext cx="8644054" cy="1487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Packager Shell Object" showAsIcon="1" r:id="rId3" imgW="2807280" imgH="685800" progId="Package">
                  <p:embed/>
                </p:oleObj>
              </mc:Choice>
              <mc:Fallback>
                <p:oleObj name="Packager Shell Object" showAsIcon="1" r:id="rId3" imgW="28072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141" y="2415130"/>
                        <a:ext cx="8644054" cy="1487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330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Your comments are always welcome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3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313" y="1156552"/>
            <a:ext cx="84191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8" y="1182688"/>
            <a:ext cx="8420100" cy="4351338"/>
          </a:xfrm>
        </p:spPr>
      </p:pic>
    </p:spTree>
    <p:extLst>
      <p:ext uri="{BB962C8B-B14F-4D97-AF65-F5344CB8AC3E}">
        <p14:creationId xmlns:p14="http://schemas.microsoft.com/office/powerpoint/2010/main" val="35563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Poll percent - Pondicherry remains Top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613"/>
            <a:ext cx="10515600" cy="47053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Pondicherry achieved again the above eighty mark of poll percent  81.94 %.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Yanam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Constituency which was in top place of Polling list with 92.73 %.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Karaikal South is the Constituency which was in last place of Polling list which 76.07%. It was believed that due to heavy rain on poll date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Karaikal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the percent.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five Constituencies were below the eighty mark of poll percent and all the remaining 25 constituency were above 80 % of Poll percent.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Kamaraj Nagar is the Constituency where we saw huge number of voters didn’t participated this election. The number is 7,530.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some people in Kamaraj Nagar didn’t cast their votes is need to investigated.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95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04332" y="1647205"/>
            <a:ext cx="84201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71239" y="1256912"/>
            <a:ext cx="84201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 – The joy of Independent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875"/>
            <a:ext cx="10515600" cy="48910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of 344 contested candidates, 27.90 % of contested candidates were Independent(don’t represent any political party) candidates.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27.90% of Independent candidates shows that peoples out of political parties showing interest in contesting election.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Ozhukarai is the Constituency which had maximum number of contested candidates of 17.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Karaikal North is the constituency which had minimum number of contested Candidates of 8.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Embalam is the only constituency which hasn’t seen a independent candidates among the 9 contesting members.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7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37424" y="1245761"/>
            <a:ext cx="84201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7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849</Words>
  <Application>Microsoft Office PowerPoint</Application>
  <PresentationFormat>Widescreen</PresentationFormat>
  <Paragraphs>95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Packager Shell Object</vt:lpstr>
      <vt:lpstr>Pondicherry Assembly Election 2016</vt:lpstr>
      <vt:lpstr>Eligible Voters – The power of women</vt:lpstr>
      <vt:lpstr>PowerPoint Presentation</vt:lpstr>
      <vt:lpstr>PowerPoint Presentation</vt:lpstr>
      <vt:lpstr>Poll percent - Pondicherry remains Top </vt:lpstr>
      <vt:lpstr>PowerPoint Presentation</vt:lpstr>
      <vt:lpstr>PowerPoint Presentation</vt:lpstr>
      <vt:lpstr>Candidates – The joy of Independent</vt:lpstr>
      <vt:lpstr>PowerPoint Presentation</vt:lpstr>
      <vt:lpstr>PowerPoint Presentation</vt:lpstr>
      <vt:lpstr>PowerPoint Presentation</vt:lpstr>
      <vt:lpstr>NOTA – useless button</vt:lpstr>
      <vt:lpstr>PowerPoint Presentation</vt:lpstr>
      <vt:lpstr>Time to switch to Percentage wise representation in Assembly</vt:lpstr>
      <vt:lpstr>PowerPoint Presentation</vt:lpstr>
      <vt:lpstr>PowerPoint Presentation</vt:lpstr>
      <vt:lpstr>Party wise winning candidates count</vt:lpstr>
      <vt:lpstr>Party wise RunnerUp candidates count</vt:lpstr>
      <vt:lpstr>Dance of Democracy</vt:lpstr>
      <vt:lpstr>PowerPoint Presentation</vt:lpstr>
      <vt:lpstr>PowerPoint Presentation</vt:lpstr>
      <vt:lpstr>Reference</vt:lpstr>
      <vt:lpstr>Party ShortNames used in the Visualization </vt:lpstr>
      <vt:lpstr>R code to Web scrapping the data from Election commission website</vt:lpstr>
      <vt:lpstr>Your comments are always welcome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Pondicherry Assembly Election</dc:title>
  <dc:creator>MANI</dc:creator>
  <cp:lastModifiedBy>MANI</cp:lastModifiedBy>
  <cp:revision>91</cp:revision>
  <dcterms:created xsi:type="dcterms:W3CDTF">2016-06-12T20:03:55Z</dcterms:created>
  <dcterms:modified xsi:type="dcterms:W3CDTF">2016-06-13T03:44:15Z</dcterms:modified>
  <cp:contentStatus/>
</cp:coreProperties>
</file>