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4" r:id="rId6"/>
    <p:sldId id="258" r:id="rId7"/>
    <p:sldId id="261" r:id="rId8"/>
    <p:sldId id="262" r:id="rId9"/>
    <p:sldId id="263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CB364-331E-4508-A4C4-FA0A70D1AC16}">
          <p14:sldIdLst>
            <p14:sldId id="256"/>
            <p14:sldId id="259"/>
            <p14:sldId id="257"/>
            <p14:sldId id="265"/>
            <p14:sldId id="264"/>
          </p14:sldIdLst>
        </p14:section>
        <p14:section name="Untitled Section" id="{01180FAB-A656-4160-B471-530855C24A8C}">
          <p14:sldIdLst>
            <p14:sldId id="258"/>
          </p14:sldIdLst>
        </p14:section>
        <p14:section name="Untitled Section" id="{F571BAB8-4C8B-4C56-BD93-22D9EAA2FEC7}">
          <p14:sldIdLst>
            <p14:sldId id="261"/>
            <p14:sldId id="262"/>
            <p14:sldId id="263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meh dehghani" initials="nd" lastIdx="1" clrIdx="0">
    <p:extLst>
      <p:ext uri="{19B8F6BF-5375-455C-9EA6-DF929625EA0E}">
        <p15:presenceInfo xmlns:p15="http://schemas.microsoft.com/office/powerpoint/2012/main" userId="dca7e7e5c0608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72" y="5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4C7B6-86C9-40F9-B9DC-9BC79A8A2CB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F6069F-E15A-4F62-956F-CEDDAD28C821}">
      <dgm:prSet/>
      <dgm:spPr/>
      <dgm:t>
        <a:bodyPr/>
        <a:lstStyle/>
        <a:p>
          <a:r>
            <a:rPr lang="en-US"/>
            <a:t>Convert the objects to int</a:t>
          </a:r>
        </a:p>
      </dgm:t>
    </dgm:pt>
    <dgm:pt modelId="{2AE597B8-21EE-462E-9FEB-55DFDE56A119}" type="parTrans" cxnId="{2D2E7C96-2CB3-4B13-BEA9-AB6F4AF2AA4D}">
      <dgm:prSet/>
      <dgm:spPr/>
      <dgm:t>
        <a:bodyPr/>
        <a:lstStyle/>
        <a:p>
          <a:endParaRPr lang="en-US"/>
        </a:p>
      </dgm:t>
    </dgm:pt>
    <dgm:pt modelId="{8010D59C-A50B-4944-9843-631F29ACB1F8}" type="sibTrans" cxnId="{2D2E7C96-2CB3-4B13-BEA9-AB6F4AF2AA4D}">
      <dgm:prSet/>
      <dgm:spPr/>
      <dgm:t>
        <a:bodyPr/>
        <a:lstStyle/>
        <a:p>
          <a:endParaRPr lang="en-US"/>
        </a:p>
      </dgm:t>
    </dgm:pt>
    <dgm:pt modelId="{743CFBBC-85F6-4C72-9DD5-A9B05D811152}">
      <dgm:prSet/>
      <dgm:spPr/>
      <dgm:t>
        <a:bodyPr/>
        <a:lstStyle/>
        <a:p>
          <a:r>
            <a:rPr lang="en-US"/>
            <a:t>Convert the time and date to datetime</a:t>
          </a:r>
        </a:p>
      </dgm:t>
    </dgm:pt>
    <dgm:pt modelId="{2544CF22-E4D8-4299-8585-05548515DD2C}" type="parTrans" cxnId="{836FC695-DE3E-4974-970C-1D41551C89E2}">
      <dgm:prSet/>
      <dgm:spPr/>
      <dgm:t>
        <a:bodyPr/>
        <a:lstStyle/>
        <a:p>
          <a:endParaRPr lang="en-US"/>
        </a:p>
      </dgm:t>
    </dgm:pt>
    <dgm:pt modelId="{881B2EC4-BDA7-4DE6-9954-D38F43209BCA}" type="sibTrans" cxnId="{836FC695-DE3E-4974-970C-1D41551C89E2}">
      <dgm:prSet/>
      <dgm:spPr/>
      <dgm:t>
        <a:bodyPr/>
        <a:lstStyle/>
        <a:p>
          <a:endParaRPr lang="en-US"/>
        </a:p>
      </dgm:t>
    </dgm:pt>
    <dgm:pt modelId="{B26EA1EB-EC3A-4F57-B6CF-0D1398D00A46}">
      <dgm:prSet/>
      <dgm:spPr/>
      <dgm:t>
        <a:bodyPr/>
        <a:lstStyle/>
        <a:p>
          <a:r>
            <a:rPr lang="en-US" dirty="0"/>
            <a:t>Create the bin to label the Day to 5 groups: </a:t>
          </a:r>
        </a:p>
        <a:p>
          <a:r>
            <a:rPr lang="en-US" dirty="0"/>
            <a:t>Early morning. Morning, Afternoon, Evening and Night</a:t>
          </a:r>
        </a:p>
      </dgm:t>
    </dgm:pt>
    <dgm:pt modelId="{28277CEE-6B8A-4EB9-A869-53AC9C56F77A}" type="parTrans" cxnId="{57A925FA-B5B4-418B-B9D2-964A460B801E}">
      <dgm:prSet/>
      <dgm:spPr/>
      <dgm:t>
        <a:bodyPr/>
        <a:lstStyle/>
        <a:p>
          <a:endParaRPr lang="en-US"/>
        </a:p>
      </dgm:t>
    </dgm:pt>
    <dgm:pt modelId="{48E2F387-55D7-4738-B899-AA8F6CF26848}" type="sibTrans" cxnId="{57A925FA-B5B4-418B-B9D2-964A460B801E}">
      <dgm:prSet/>
      <dgm:spPr/>
      <dgm:t>
        <a:bodyPr/>
        <a:lstStyle/>
        <a:p>
          <a:endParaRPr lang="en-US"/>
        </a:p>
      </dgm:t>
    </dgm:pt>
    <dgm:pt modelId="{19F0E0EC-4D7D-47C1-92AF-EAF87ED129BE}">
      <dgm:prSet/>
      <dgm:spPr/>
      <dgm:t>
        <a:bodyPr/>
        <a:lstStyle/>
        <a:p>
          <a:endParaRPr lang="en-US"/>
        </a:p>
      </dgm:t>
    </dgm:pt>
    <dgm:pt modelId="{BDDA1124-7F56-4B23-B401-ED9C7D013222}" type="parTrans" cxnId="{7FC4739F-41C3-4EF9-87D2-93A215F57400}">
      <dgm:prSet/>
      <dgm:spPr/>
      <dgm:t>
        <a:bodyPr/>
        <a:lstStyle/>
        <a:p>
          <a:endParaRPr lang="en-US"/>
        </a:p>
      </dgm:t>
    </dgm:pt>
    <dgm:pt modelId="{E5AEB8FF-132F-45DC-B116-AF670172603D}" type="sibTrans" cxnId="{7FC4739F-41C3-4EF9-87D2-93A215F57400}">
      <dgm:prSet/>
      <dgm:spPr/>
      <dgm:t>
        <a:bodyPr/>
        <a:lstStyle/>
        <a:p>
          <a:endParaRPr lang="en-US"/>
        </a:p>
      </dgm:t>
    </dgm:pt>
    <dgm:pt modelId="{EA9683B9-26CC-46B3-903A-83869035A6C0}" type="pres">
      <dgm:prSet presAssocID="{ECC4C7B6-86C9-40F9-B9DC-9BC79A8A2CB3}" presName="vert0" presStyleCnt="0">
        <dgm:presLayoutVars>
          <dgm:dir/>
          <dgm:animOne val="branch"/>
          <dgm:animLvl val="lvl"/>
        </dgm:presLayoutVars>
      </dgm:prSet>
      <dgm:spPr/>
    </dgm:pt>
    <dgm:pt modelId="{6EE5F5F9-382E-469E-9808-67F80BEC65F9}" type="pres">
      <dgm:prSet presAssocID="{D2F6069F-E15A-4F62-956F-CEDDAD28C821}" presName="thickLine" presStyleLbl="alignNode1" presStyleIdx="0" presStyleCnt="4"/>
      <dgm:spPr/>
    </dgm:pt>
    <dgm:pt modelId="{A74BB921-561C-40CA-8F13-7748D3782BE0}" type="pres">
      <dgm:prSet presAssocID="{D2F6069F-E15A-4F62-956F-CEDDAD28C821}" presName="horz1" presStyleCnt="0"/>
      <dgm:spPr/>
    </dgm:pt>
    <dgm:pt modelId="{129847D5-3317-485E-9ABD-DA97D3E4B4EC}" type="pres">
      <dgm:prSet presAssocID="{D2F6069F-E15A-4F62-956F-CEDDAD28C821}" presName="tx1" presStyleLbl="revTx" presStyleIdx="0" presStyleCnt="4"/>
      <dgm:spPr/>
    </dgm:pt>
    <dgm:pt modelId="{70A5C365-12AF-4F74-AB57-1F4F036CA6D8}" type="pres">
      <dgm:prSet presAssocID="{D2F6069F-E15A-4F62-956F-CEDDAD28C821}" presName="vert1" presStyleCnt="0"/>
      <dgm:spPr/>
    </dgm:pt>
    <dgm:pt modelId="{FD69CC5E-8D68-4E7F-B91D-418FF8BEF790}" type="pres">
      <dgm:prSet presAssocID="{743CFBBC-85F6-4C72-9DD5-A9B05D811152}" presName="thickLine" presStyleLbl="alignNode1" presStyleIdx="1" presStyleCnt="4"/>
      <dgm:spPr/>
    </dgm:pt>
    <dgm:pt modelId="{CB3F937C-ED1F-4B32-A7A9-373471270FBF}" type="pres">
      <dgm:prSet presAssocID="{743CFBBC-85F6-4C72-9DD5-A9B05D811152}" presName="horz1" presStyleCnt="0"/>
      <dgm:spPr/>
    </dgm:pt>
    <dgm:pt modelId="{2DE9099A-114A-4E62-B4EF-EB6EB61D30A4}" type="pres">
      <dgm:prSet presAssocID="{743CFBBC-85F6-4C72-9DD5-A9B05D811152}" presName="tx1" presStyleLbl="revTx" presStyleIdx="1" presStyleCnt="4"/>
      <dgm:spPr/>
    </dgm:pt>
    <dgm:pt modelId="{25F984B9-E12A-4C46-A551-1176BD1E25F6}" type="pres">
      <dgm:prSet presAssocID="{743CFBBC-85F6-4C72-9DD5-A9B05D811152}" presName="vert1" presStyleCnt="0"/>
      <dgm:spPr/>
    </dgm:pt>
    <dgm:pt modelId="{00F7F785-74FD-4A0D-80E9-82DD80B4821D}" type="pres">
      <dgm:prSet presAssocID="{B26EA1EB-EC3A-4F57-B6CF-0D1398D00A46}" presName="thickLine" presStyleLbl="alignNode1" presStyleIdx="2" presStyleCnt="4"/>
      <dgm:spPr/>
    </dgm:pt>
    <dgm:pt modelId="{DCC46D26-C057-47E0-88FC-30D63D4D8183}" type="pres">
      <dgm:prSet presAssocID="{B26EA1EB-EC3A-4F57-B6CF-0D1398D00A46}" presName="horz1" presStyleCnt="0"/>
      <dgm:spPr/>
    </dgm:pt>
    <dgm:pt modelId="{53B90E34-8567-4482-B5CF-E458FAADC213}" type="pres">
      <dgm:prSet presAssocID="{B26EA1EB-EC3A-4F57-B6CF-0D1398D00A46}" presName="tx1" presStyleLbl="revTx" presStyleIdx="2" presStyleCnt="4"/>
      <dgm:spPr/>
    </dgm:pt>
    <dgm:pt modelId="{C48A8D24-4326-47D4-A05C-4EAFC0EBF57C}" type="pres">
      <dgm:prSet presAssocID="{B26EA1EB-EC3A-4F57-B6CF-0D1398D00A46}" presName="vert1" presStyleCnt="0"/>
      <dgm:spPr/>
    </dgm:pt>
    <dgm:pt modelId="{527D4444-6A87-42D5-9BEC-4AA6897E5233}" type="pres">
      <dgm:prSet presAssocID="{19F0E0EC-4D7D-47C1-92AF-EAF87ED129BE}" presName="thickLine" presStyleLbl="alignNode1" presStyleIdx="3" presStyleCnt="4"/>
      <dgm:spPr/>
    </dgm:pt>
    <dgm:pt modelId="{8853D046-0418-4EFA-A993-C3E54A3081FA}" type="pres">
      <dgm:prSet presAssocID="{19F0E0EC-4D7D-47C1-92AF-EAF87ED129BE}" presName="horz1" presStyleCnt="0"/>
      <dgm:spPr/>
    </dgm:pt>
    <dgm:pt modelId="{ABAB62E4-19E8-404B-80E5-8D9FD0729A6D}" type="pres">
      <dgm:prSet presAssocID="{19F0E0EC-4D7D-47C1-92AF-EAF87ED129BE}" presName="tx1" presStyleLbl="revTx" presStyleIdx="3" presStyleCnt="4"/>
      <dgm:spPr/>
    </dgm:pt>
    <dgm:pt modelId="{380CDD83-E875-4AAE-A248-21C3D45F45EC}" type="pres">
      <dgm:prSet presAssocID="{19F0E0EC-4D7D-47C1-92AF-EAF87ED129BE}" presName="vert1" presStyleCnt="0"/>
      <dgm:spPr/>
    </dgm:pt>
  </dgm:ptLst>
  <dgm:cxnLst>
    <dgm:cxn modelId="{8FA8F06D-D200-4C54-88EE-D8B585E11635}" type="presOf" srcId="{19F0E0EC-4D7D-47C1-92AF-EAF87ED129BE}" destId="{ABAB62E4-19E8-404B-80E5-8D9FD0729A6D}" srcOrd="0" destOrd="0" presId="urn:microsoft.com/office/officeart/2008/layout/LinedList"/>
    <dgm:cxn modelId="{836FC695-DE3E-4974-970C-1D41551C89E2}" srcId="{ECC4C7B6-86C9-40F9-B9DC-9BC79A8A2CB3}" destId="{743CFBBC-85F6-4C72-9DD5-A9B05D811152}" srcOrd="1" destOrd="0" parTransId="{2544CF22-E4D8-4299-8585-05548515DD2C}" sibTransId="{881B2EC4-BDA7-4DE6-9954-D38F43209BCA}"/>
    <dgm:cxn modelId="{2D2E7C96-2CB3-4B13-BEA9-AB6F4AF2AA4D}" srcId="{ECC4C7B6-86C9-40F9-B9DC-9BC79A8A2CB3}" destId="{D2F6069F-E15A-4F62-956F-CEDDAD28C821}" srcOrd="0" destOrd="0" parTransId="{2AE597B8-21EE-462E-9FEB-55DFDE56A119}" sibTransId="{8010D59C-A50B-4944-9843-631F29ACB1F8}"/>
    <dgm:cxn modelId="{13B2A99C-0C2E-42D6-8036-6D0E80F4D6D9}" type="presOf" srcId="{D2F6069F-E15A-4F62-956F-CEDDAD28C821}" destId="{129847D5-3317-485E-9ABD-DA97D3E4B4EC}" srcOrd="0" destOrd="0" presId="urn:microsoft.com/office/officeart/2008/layout/LinedList"/>
    <dgm:cxn modelId="{7FC4739F-41C3-4EF9-87D2-93A215F57400}" srcId="{ECC4C7B6-86C9-40F9-B9DC-9BC79A8A2CB3}" destId="{19F0E0EC-4D7D-47C1-92AF-EAF87ED129BE}" srcOrd="3" destOrd="0" parTransId="{BDDA1124-7F56-4B23-B401-ED9C7D013222}" sibTransId="{E5AEB8FF-132F-45DC-B116-AF670172603D}"/>
    <dgm:cxn modelId="{8E5190C1-D1A3-41CD-89EB-6ED22287470A}" type="presOf" srcId="{B26EA1EB-EC3A-4F57-B6CF-0D1398D00A46}" destId="{53B90E34-8567-4482-B5CF-E458FAADC213}" srcOrd="0" destOrd="0" presId="urn:microsoft.com/office/officeart/2008/layout/LinedList"/>
    <dgm:cxn modelId="{2A6182C7-3DF3-4EAB-BADB-EB7A27D39587}" type="presOf" srcId="{743CFBBC-85F6-4C72-9DD5-A9B05D811152}" destId="{2DE9099A-114A-4E62-B4EF-EB6EB61D30A4}" srcOrd="0" destOrd="0" presId="urn:microsoft.com/office/officeart/2008/layout/LinedList"/>
    <dgm:cxn modelId="{AA5543F4-B0F4-4985-B4FA-E384922BC4DF}" type="presOf" srcId="{ECC4C7B6-86C9-40F9-B9DC-9BC79A8A2CB3}" destId="{EA9683B9-26CC-46B3-903A-83869035A6C0}" srcOrd="0" destOrd="0" presId="urn:microsoft.com/office/officeart/2008/layout/LinedList"/>
    <dgm:cxn modelId="{57A925FA-B5B4-418B-B9D2-964A460B801E}" srcId="{ECC4C7B6-86C9-40F9-B9DC-9BC79A8A2CB3}" destId="{B26EA1EB-EC3A-4F57-B6CF-0D1398D00A46}" srcOrd="2" destOrd="0" parTransId="{28277CEE-6B8A-4EB9-A869-53AC9C56F77A}" sibTransId="{48E2F387-55D7-4738-B899-AA8F6CF26848}"/>
    <dgm:cxn modelId="{C3E7801D-28A2-4E02-9738-0D7FF3179B76}" type="presParOf" srcId="{EA9683B9-26CC-46B3-903A-83869035A6C0}" destId="{6EE5F5F9-382E-469E-9808-67F80BEC65F9}" srcOrd="0" destOrd="0" presId="urn:microsoft.com/office/officeart/2008/layout/LinedList"/>
    <dgm:cxn modelId="{C7305E5C-F120-4C80-80A3-560A87771410}" type="presParOf" srcId="{EA9683B9-26CC-46B3-903A-83869035A6C0}" destId="{A74BB921-561C-40CA-8F13-7748D3782BE0}" srcOrd="1" destOrd="0" presId="urn:microsoft.com/office/officeart/2008/layout/LinedList"/>
    <dgm:cxn modelId="{587DC898-7E96-4E58-BCFD-EEC61143CB72}" type="presParOf" srcId="{A74BB921-561C-40CA-8F13-7748D3782BE0}" destId="{129847D5-3317-485E-9ABD-DA97D3E4B4EC}" srcOrd="0" destOrd="0" presId="urn:microsoft.com/office/officeart/2008/layout/LinedList"/>
    <dgm:cxn modelId="{D0AEE332-2C78-469C-AA64-38274CC05C15}" type="presParOf" srcId="{A74BB921-561C-40CA-8F13-7748D3782BE0}" destId="{70A5C365-12AF-4F74-AB57-1F4F036CA6D8}" srcOrd="1" destOrd="0" presId="urn:microsoft.com/office/officeart/2008/layout/LinedList"/>
    <dgm:cxn modelId="{926EA674-6640-453C-8A7F-4976BD6CEE19}" type="presParOf" srcId="{EA9683B9-26CC-46B3-903A-83869035A6C0}" destId="{FD69CC5E-8D68-4E7F-B91D-418FF8BEF790}" srcOrd="2" destOrd="0" presId="urn:microsoft.com/office/officeart/2008/layout/LinedList"/>
    <dgm:cxn modelId="{75245126-4DB1-4E70-953C-D6371FEEABA7}" type="presParOf" srcId="{EA9683B9-26CC-46B3-903A-83869035A6C0}" destId="{CB3F937C-ED1F-4B32-A7A9-373471270FBF}" srcOrd="3" destOrd="0" presId="urn:microsoft.com/office/officeart/2008/layout/LinedList"/>
    <dgm:cxn modelId="{5F6BA24A-DF26-4B98-AE3D-BD60A32C1A55}" type="presParOf" srcId="{CB3F937C-ED1F-4B32-A7A9-373471270FBF}" destId="{2DE9099A-114A-4E62-B4EF-EB6EB61D30A4}" srcOrd="0" destOrd="0" presId="urn:microsoft.com/office/officeart/2008/layout/LinedList"/>
    <dgm:cxn modelId="{8EEAA2D4-B273-48A3-A725-EA01E96BDB10}" type="presParOf" srcId="{CB3F937C-ED1F-4B32-A7A9-373471270FBF}" destId="{25F984B9-E12A-4C46-A551-1176BD1E25F6}" srcOrd="1" destOrd="0" presId="urn:microsoft.com/office/officeart/2008/layout/LinedList"/>
    <dgm:cxn modelId="{B7A1D522-C416-4C41-97E7-E436AC9584D6}" type="presParOf" srcId="{EA9683B9-26CC-46B3-903A-83869035A6C0}" destId="{00F7F785-74FD-4A0D-80E9-82DD80B4821D}" srcOrd="4" destOrd="0" presId="urn:microsoft.com/office/officeart/2008/layout/LinedList"/>
    <dgm:cxn modelId="{D5E903B3-8480-48EC-B4EB-BB93AC4C182A}" type="presParOf" srcId="{EA9683B9-26CC-46B3-903A-83869035A6C0}" destId="{DCC46D26-C057-47E0-88FC-30D63D4D8183}" srcOrd="5" destOrd="0" presId="urn:microsoft.com/office/officeart/2008/layout/LinedList"/>
    <dgm:cxn modelId="{82579842-61F4-40B3-8B4D-F4A4FD1B5772}" type="presParOf" srcId="{DCC46D26-C057-47E0-88FC-30D63D4D8183}" destId="{53B90E34-8567-4482-B5CF-E458FAADC213}" srcOrd="0" destOrd="0" presId="urn:microsoft.com/office/officeart/2008/layout/LinedList"/>
    <dgm:cxn modelId="{3621FC98-41BA-41B9-AED9-459FE38BB680}" type="presParOf" srcId="{DCC46D26-C057-47E0-88FC-30D63D4D8183}" destId="{C48A8D24-4326-47D4-A05C-4EAFC0EBF57C}" srcOrd="1" destOrd="0" presId="urn:microsoft.com/office/officeart/2008/layout/LinedList"/>
    <dgm:cxn modelId="{9C455292-0257-4274-9496-A6E638543EE5}" type="presParOf" srcId="{EA9683B9-26CC-46B3-903A-83869035A6C0}" destId="{527D4444-6A87-42D5-9BEC-4AA6897E5233}" srcOrd="6" destOrd="0" presId="urn:microsoft.com/office/officeart/2008/layout/LinedList"/>
    <dgm:cxn modelId="{64B5B865-D0AC-4338-8728-3FC7F5A6FFC0}" type="presParOf" srcId="{EA9683B9-26CC-46B3-903A-83869035A6C0}" destId="{8853D046-0418-4EFA-A993-C3E54A3081FA}" srcOrd="7" destOrd="0" presId="urn:microsoft.com/office/officeart/2008/layout/LinedList"/>
    <dgm:cxn modelId="{6DE1C63A-877B-489D-9A5D-2451AD09BC28}" type="presParOf" srcId="{8853D046-0418-4EFA-A993-C3E54A3081FA}" destId="{ABAB62E4-19E8-404B-80E5-8D9FD0729A6D}" srcOrd="0" destOrd="0" presId="urn:microsoft.com/office/officeart/2008/layout/LinedList"/>
    <dgm:cxn modelId="{4BAD4697-4366-47C0-85E6-2795DAE3334E}" type="presParOf" srcId="{8853D046-0418-4EFA-A993-C3E54A3081FA}" destId="{380CDD83-E875-4AAE-A248-21C3D45F4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A206C-BB83-4322-B4BC-3EE2589F92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4C9FB3-414D-46E6-9157-A191B11E3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Condition</a:t>
          </a:r>
        </a:p>
      </dgm:t>
    </dgm:pt>
    <dgm:pt modelId="{A5886569-0CB7-424B-80EC-949E208BA03B}" type="parTrans" cxnId="{E9E9B72E-106B-4BAD-92BE-C9792CF4B8D6}">
      <dgm:prSet/>
      <dgm:spPr/>
      <dgm:t>
        <a:bodyPr/>
        <a:lstStyle/>
        <a:p>
          <a:endParaRPr lang="en-US"/>
        </a:p>
      </dgm:t>
    </dgm:pt>
    <dgm:pt modelId="{1B03E6AB-3021-4E33-B71D-505F57A679EB}" type="sibTrans" cxnId="{E9E9B72E-106B-4BAD-92BE-C9792CF4B8D6}">
      <dgm:prSet/>
      <dgm:spPr/>
      <dgm:t>
        <a:bodyPr/>
        <a:lstStyle/>
        <a:p>
          <a:endParaRPr lang="en-US"/>
        </a:p>
      </dgm:t>
    </dgm:pt>
    <dgm:pt modelId="{DCF595F2-66FE-41C5-9C5B-9711CADE5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 surface condition</a:t>
          </a:r>
        </a:p>
      </dgm:t>
    </dgm:pt>
    <dgm:pt modelId="{E7477DE5-3703-4DB1-92DE-F57D80C58AEA}" type="parTrans" cxnId="{B0F6AB1B-3596-4307-99A5-8D0C6216BA22}">
      <dgm:prSet/>
      <dgm:spPr/>
      <dgm:t>
        <a:bodyPr/>
        <a:lstStyle/>
        <a:p>
          <a:endParaRPr lang="en-US"/>
        </a:p>
      </dgm:t>
    </dgm:pt>
    <dgm:pt modelId="{2EE9C55E-7C9B-4B31-8F1D-244373CE8A18}" type="sibTrans" cxnId="{B0F6AB1B-3596-4307-99A5-8D0C6216BA22}">
      <dgm:prSet/>
      <dgm:spPr/>
      <dgm:t>
        <a:bodyPr/>
        <a:lstStyle/>
        <a:p>
          <a:endParaRPr lang="en-US"/>
        </a:p>
      </dgm:t>
    </dgm:pt>
    <dgm:pt modelId="{936FF87C-DB98-40D8-9CFE-802678FBFFA0}" type="pres">
      <dgm:prSet presAssocID="{7B2A206C-BB83-4322-B4BC-3EE2589F9217}" presName="root" presStyleCnt="0">
        <dgm:presLayoutVars>
          <dgm:dir/>
          <dgm:resizeHandles val="exact"/>
        </dgm:presLayoutVars>
      </dgm:prSet>
      <dgm:spPr/>
    </dgm:pt>
    <dgm:pt modelId="{7F4D9C1A-0AD1-402A-93E0-FB5CA9E95298}" type="pres">
      <dgm:prSet presAssocID="{8E4C9FB3-414D-46E6-9157-A191B11E3B5F}" presName="compNode" presStyleCnt="0"/>
      <dgm:spPr/>
    </dgm:pt>
    <dgm:pt modelId="{9983C12F-4041-42A8-968B-F7B446725EC1}" type="pres">
      <dgm:prSet presAssocID="{8E4C9FB3-414D-46E6-9157-A191B11E3B5F}" presName="bgRect" presStyleLbl="bgShp" presStyleIdx="0" presStyleCnt="2"/>
      <dgm:spPr/>
    </dgm:pt>
    <dgm:pt modelId="{6C380EEB-5F1B-44BE-BE68-5E8592E4A194}" type="pres">
      <dgm:prSet presAssocID="{8E4C9FB3-414D-46E6-9157-A191B11E3B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54B861A-A191-4965-802E-49BE37A1E5C9}" type="pres">
      <dgm:prSet presAssocID="{8E4C9FB3-414D-46E6-9157-A191B11E3B5F}" presName="spaceRect" presStyleCnt="0"/>
      <dgm:spPr/>
    </dgm:pt>
    <dgm:pt modelId="{49290E1D-5F87-4F17-B507-9EB4E0D21F74}" type="pres">
      <dgm:prSet presAssocID="{8E4C9FB3-414D-46E6-9157-A191B11E3B5F}" presName="parTx" presStyleLbl="revTx" presStyleIdx="0" presStyleCnt="2">
        <dgm:presLayoutVars>
          <dgm:chMax val="0"/>
          <dgm:chPref val="0"/>
        </dgm:presLayoutVars>
      </dgm:prSet>
      <dgm:spPr/>
    </dgm:pt>
    <dgm:pt modelId="{6EB5B1D7-4521-45F5-8F56-5C83B205F520}" type="pres">
      <dgm:prSet presAssocID="{1B03E6AB-3021-4E33-B71D-505F57A679EB}" presName="sibTrans" presStyleCnt="0"/>
      <dgm:spPr/>
    </dgm:pt>
    <dgm:pt modelId="{32CFA5CF-E617-4E7F-91A0-B872EA9CC19B}" type="pres">
      <dgm:prSet presAssocID="{DCF595F2-66FE-41C5-9C5B-9711CADE5A34}" presName="compNode" presStyleCnt="0"/>
      <dgm:spPr/>
    </dgm:pt>
    <dgm:pt modelId="{73026477-B8C0-4DE2-9F58-3C6A5C9F10AB}" type="pres">
      <dgm:prSet presAssocID="{DCF595F2-66FE-41C5-9C5B-9711CADE5A34}" presName="bgRect" presStyleLbl="bgShp" presStyleIdx="1" presStyleCnt="2"/>
      <dgm:spPr/>
    </dgm:pt>
    <dgm:pt modelId="{F7F68CE5-FFD1-4390-B48E-2905A5B63486}" type="pres">
      <dgm:prSet presAssocID="{DCF595F2-66FE-41C5-9C5B-9711CADE5A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0A42EB0-FFBE-4791-BA94-51FC0952363D}" type="pres">
      <dgm:prSet presAssocID="{DCF595F2-66FE-41C5-9C5B-9711CADE5A34}" presName="spaceRect" presStyleCnt="0"/>
      <dgm:spPr/>
    </dgm:pt>
    <dgm:pt modelId="{913A43A2-C653-4DA4-A9DE-50A282D5BF1E}" type="pres">
      <dgm:prSet presAssocID="{DCF595F2-66FE-41C5-9C5B-9711CADE5A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F6AB1B-3596-4307-99A5-8D0C6216BA22}" srcId="{7B2A206C-BB83-4322-B4BC-3EE2589F9217}" destId="{DCF595F2-66FE-41C5-9C5B-9711CADE5A34}" srcOrd="1" destOrd="0" parTransId="{E7477DE5-3703-4DB1-92DE-F57D80C58AEA}" sibTransId="{2EE9C55E-7C9B-4B31-8F1D-244373CE8A18}"/>
    <dgm:cxn modelId="{E9E9B72E-106B-4BAD-92BE-C9792CF4B8D6}" srcId="{7B2A206C-BB83-4322-B4BC-3EE2589F9217}" destId="{8E4C9FB3-414D-46E6-9157-A191B11E3B5F}" srcOrd="0" destOrd="0" parTransId="{A5886569-0CB7-424B-80EC-949E208BA03B}" sibTransId="{1B03E6AB-3021-4E33-B71D-505F57A679EB}"/>
    <dgm:cxn modelId="{6516B9C2-11B6-4545-9EBD-5303E4E13E7D}" type="presOf" srcId="{7B2A206C-BB83-4322-B4BC-3EE2589F9217}" destId="{936FF87C-DB98-40D8-9CFE-802678FBFFA0}" srcOrd="0" destOrd="0" presId="urn:microsoft.com/office/officeart/2018/2/layout/IconVerticalSolidList"/>
    <dgm:cxn modelId="{04FDB4C4-6ABE-4FA0-8FF0-40E54EABB875}" type="presOf" srcId="{DCF595F2-66FE-41C5-9C5B-9711CADE5A34}" destId="{913A43A2-C653-4DA4-A9DE-50A282D5BF1E}" srcOrd="0" destOrd="0" presId="urn:microsoft.com/office/officeart/2018/2/layout/IconVerticalSolidList"/>
    <dgm:cxn modelId="{5BCA8DF5-9F74-4808-AD71-183F982AAB1F}" type="presOf" srcId="{8E4C9FB3-414D-46E6-9157-A191B11E3B5F}" destId="{49290E1D-5F87-4F17-B507-9EB4E0D21F74}" srcOrd="0" destOrd="0" presId="urn:microsoft.com/office/officeart/2018/2/layout/IconVerticalSolidList"/>
    <dgm:cxn modelId="{442A77FC-FEE4-4FEE-B30F-D70EECE3B4FE}" type="presParOf" srcId="{936FF87C-DB98-40D8-9CFE-802678FBFFA0}" destId="{7F4D9C1A-0AD1-402A-93E0-FB5CA9E95298}" srcOrd="0" destOrd="0" presId="urn:microsoft.com/office/officeart/2018/2/layout/IconVerticalSolidList"/>
    <dgm:cxn modelId="{733585A5-B117-45A8-A792-0EA0A32C5CEB}" type="presParOf" srcId="{7F4D9C1A-0AD1-402A-93E0-FB5CA9E95298}" destId="{9983C12F-4041-42A8-968B-F7B446725EC1}" srcOrd="0" destOrd="0" presId="urn:microsoft.com/office/officeart/2018/2/layout/IconVerticalSolidList"/>
    <dgm:cxn modelId="{8A0E1E1B-1E55-43CB-9982-89A35449F601}" type="presParOf" srcId="{7F4D9C1A-0AD1-402A-93E0-FB5CA9E95298}" destId="{6C380EEB-5F1B-44BE-BE68-5E8592E4A194}" srcOrd="1" destOrd="0" presId="urn:microsoft.com/office/officeart/2018/2/layout/IconVerticalSolidList"/>
    <dgm:cxn modelId="{2DC19E33-90A5-411F-8E8D-3B26C676723C}" type="presParOf" srcId="{7F4D9C1A-0AD1-402A-93E0-FB5CA9E95298}" destId="{E54B861A-A191-4965-802E-49BE37A1E5C9}" srcOrd="2" destOrd="0" presId="urn:microsoft.com/office/officeart/2018/2/layout/IconVerticalSolidList"/>
    <dgm:cxn modelId="{0E1CED74-4A07-40C5-B5BB-DE03295F0C0F}" type="presParOf" srcId="{7F4D9C1A-0AD1-402A-93E0-FB5CA9E95298}" destId="{49290E1D-5F87-4F17-B507-9EB4E0D21F74}" srcOrd="3" destOrd="0" presId="urn:microsoft.com/office/officeart/2018/2/layout/IconVerticalSolidList"/>
    <dgm:cxn modelId="{E37262D0-0814-458B-9795-89D49C56B35F}" type="presParOf" srcId="{936FF87C-DB98-40D8-9CFE-802678FBFFA0}" destId="{6EB5B1D7-4521-45F5-8F56-5C83B205F520}" srcOrd="1" destOrd="0" presId="urn:microsoft.com/office/officeart/2018/2/layout/IconVerticalSolidList"/>
    <dgm:cxn modelId="{B5453E99-1260-4057-89BB-E0337595B250}" type="presParOf" srcId="{936FF87C-DB98-40D8-9CFE-802678FBFFA0}" destId="{32CFA5CF-E617-4E7F-91A0-B872EA9CC19B}" srcOrd="2" destOrd="0" presId="urn:microsoft.com/office/officeart/2018/2/layout/IconVerticalSolidList"/>
    <dgm:cxn modelId="{DDC6DC4C-4513-40C3-8647-BCC811DE7ADE}" type="presParOf" srcId="{32CFA5CF-E617-4E7F-91A0-B872EA9CC19B}" destId="{73026477-B8C0-4DE2-9F58-3C6A5C9F10AB}" srcOrd="0" destOrd="0" presId="urn:microsoft.com/office/officeart/2018/2/layout/IconVerticalSolidList"/>
    <dgm:cxn modelId="{BAEE74F5-63FA-44CE-B4DE-D6A615B5E6BD}" type="presParOf" srcId="{32CFA5CF-E617-4E7F-91A0-B872EA9CC19B}" destId="{F7F68CE5-FFD1-4390-B48E-2905A5B63486}" srcOrd="1" destOrd="0" presId="urn:microsoft.com/office/officeart/2018/2/layout/IconVerticalSolidList"/>
    <dgm:cxn modelId="{B5186199-5207-4F44-BBD0-444104F0EA66}" type="presParOf" srcId="{32CFA5CF-E617-4E7F-91A0-B872EA9CC19B}" destId="{E0A42EB0-FFBE-4791-BA94-51FC0952363D}" srcOrd="2" destOrd="0" presId="urn:microsoft.com/office/officeart/2018/2/layout/IconVerticalSolidList"/>
    <dgm:cxn modelId="{1F78FDBB-EAE1-4D03-A4B0-27F0F36A3DC7}" type="presParOf" srcId="{32CFA5CF-E617-4E7F-91A0-B872EA9CC19B}" destId="{913A43A2-C653-4DA4-A9DE-50A282D5B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F5F9-382E-469E-9808-67F80BEC65F9}">
      <dsp:nvSpPr>
        <dsp:cNvPr id="0" name=""/>
        <dsp:cNvSpPr/>
      </dsp:nvSpPr>
      <dsp:spPr>
        <a:xfrm>
          <a:off x="0" y="0"/>
          <a:ext cx="4824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47D5-3317-485E-9ABD-DA97D3E4B4EC}">
      <dsp:nvSpPr>
        <dsp:cNvPr id="0" name=""/>
        <dsp:cNvSpPr/>
      </dsp:nvSpPr>
      <dsp:spPr>
        <a:xfrm>
          <a:off x="0" y="0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objects to int</a:t>
          </a:r>
        </a:p>
      </dsp:txBody>
      <dsp:txXfrm>
        <a:off x="0" y="0"/>
        <a:ext cx="4824412" cy="854074"/>
      </dsp:txXfrm>
    </dsp:sp>
    <dsp:sp modelId="{FD69CC5E-8D68-4E7F-B91D-418FF8BEF790}">
      <dsp:nvSpPr>
        <dsp:cNvPr id="0" name=""/>
        <dsp:cNvSpPr/>
      </dsp:nvSpPr>
      <dsp:spPr>
        <a:xfrm>
          <a:off x="0" y="854075"/>
          <a:ext cx="48244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099A-114A-4E62-B4EF-EB6EB61D30A4}">
      <dsp:nvSpPr>
        <dsp:cNvPr id="0" name=""/>
        <dsp:cNvSpPr/>
      </dsp:nvSpPr>
      <dsp:spPr>
        <a:xfrm>
          <a:off x="0" y="85407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time and date to datetime</a:t>
          </a:r>
        </a:p>
      </dsp:txBody>
      <dsp:txXfrm>
        <a:off x="0" y="854074"/>
        <a:ext cx="4824412" cy="854074"/>
      </dsp:txXfrm>
    </dsp:sp>
    <dsp:sp modelId="{00F7F785-74FD-4A0D-80E9-82DD80B4821D}">
      <dsp:nvSpPr>
        <dsp:cNvPr id="0" name=""/>
        <dsp:cNvSpPr/>
      </dsp:nvSpPr>
      <dsp:spPr>
        <a:xfrm>
          <a:off x="0" y="1708150"/>
          <a:ext cx="48244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90E34-8567-4482-B5CF-E458FAADC213}">
      <dsp:nvSpPr>
        <dsp:cNvPr id="0" name=""/>
        <dsp:cNvSpPr/>
      </dsp:nvSpPr>
      <dsp:spPr>
        <a:xfrm>
          <a:off x="0" y="1708149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bin to label the Day to 5 groups: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Early morning. Morning, Afternoon, Evening and Night</a:t>
          </a:r>
        </a:p>
      </dsp:txBody>
      <dsp:txXfrm>
        <a:off x="0" y="1708149"/>
        <a:ext cx="4824412" cy="854074"/>
      </dsp:txXfrm>
    </dsp:sp>
    <dsp:sp modelId="{527D4444-6A87-42D5-9BEC-4AA6897E5233}">
      <dsp:nvSpPr>
        <dsp:cNvPr id="0" name=""/>
        <dsp:cNvSpPr/>
      </dsp:nvSpPr>
      <dsp:spPr>
        <a:xfrm>
          <a:off x="0" y="2562224"/>
          <a:ext cx="48244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B62E4-19E8-404B-80E5-8D9FD0729A6D}">
      <dsp:nvSpPr>
        <dsp:cNvPr id="0" name=""/>
        <dsp:cNvSpPr/>
      </dsp:nvSpPr>
      <dsp:spPr>
        <a:xfrm>
          <a:off x="0" y="256222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0" y="2562224"/>
        <a:ext cx="4824412" cy="85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3C12F-4041-42A8-968B-F7B446725EC1}">
      <dsp:nvSpPr>
        <dsp:cNvPr id="0" name=""/>
        <dsp:cNvSpPr/>
      </dsp:nvSpPr>
      <dsp:spPr>
        <a:xfrm>
          <a:off x="0" y="556185"/>
          <a:ext cx="9625383" cy="102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80EEB-5F1B-44BE-BE68-5E8592E4A194}">
      <dsp:nvSpPr>
        <dsp:cNvPr id="0" name=""/>
        <dsp:cNvSpPr/>
      </dsp:nvSpPr>
      <dsp:spPr>
        <a:xfrm>
          <a:off x="310608" y="787217"/>
          <a:ext cx="564742" cy="564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0E1D-5F87-4F17-B507-9EB4E0D21F74}">
      <dsp:nvSpPr>
        <dsp:cNvPr id="0" name=""/>
        <dsp:cNvSpPr/>
      </dsp:nvSpPr>
      <dsp:spPr>
        <a:xfrm>
          <a:off x="1185959" y="556185"/>
          <a:ext cx="8439423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Weather Condition</a:t>
          </a:r>
        </a:p>
      </dsp:txBody>
      <dsp:txXfrm>
        <a:off x="1185959" y="556185"/>
        <a:ext cx="8439423" cy="1026804"/>
      </dsp:txXfrm>
    </dsp:sp>
    <dsp:sp modelId="{73026477-B8C0-4DE2-9F58-3C6A5C9F10AB}">
      <dsp:nvSpPr>
        <dsp:cNvPr id="0" name=""/>
        <dsp:cNvSpPr/>
      </dsp:nvSpPr>
      <dsp:spPr>
        <a:xfrm>
          <a:off x="0" y="1839692"/>
          <a:ext cx="9625383" cy="102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8CE5-FFD1-4390-B48E-2905A5B63486}">
      <dsp:nvSpPr>
        <dsp:cNvPr id="0" name=""/>
        <dsp:cNvSpPr/>
      </dsp:nvSpPr>
      <dsp:spPr>
        <a:xfrm>
          <a:off x="310608" y="2070723"/>
          <a:ext cx="564742" cy="564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A43A2-C653-4DA4-A9DE-50A282D5BF1E}">
      <dsp:nvSpPr>
        <dsp:cNvPr id="0" name=""/>
        <dsp:cNvSpPr/>
      </dsp:nvSpPr>
      <dsp:spPr>
        <a:xfrm>
          <a:off x="1185959" y="1839692"/>
          <a:ext cx="8439423" cy="102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0" tIns="108670" rIns="108670" bIns="1086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Road surface condition</a:t>
          </a:r>
        </a:p>
      </dsp:txBody>
      <dsp:txXfrm>
        <a:off x="1185959" y="1839692"/>
        <a:ext cx="8439423" cy="102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4998-D6D8-4F0F-9D7E-6057D9947F1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E5D2-71A3-4E89-A282-711C660D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2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32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5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2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13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8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4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24A77CCC-356B-4C42-AE4E-016C8CB75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3" r="1" b="1"/>
          <a:stretch/>
        </p:blipFill>
        <p:spPr>
          <a:xfrm>
            <a:off x="-32" y="10"/>
            <a:ext cx="8081485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70717-F3F4-4C49-B825-98EF2BEE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481329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New  York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Motor Vehicle Crash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EF62-A5AB-4E53-9324-383CCD1D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5168" y="5120639"/>
            <a:ext cx="2018157" cy="12801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Najmeh Dehghani</a:t>
            </a:r>
          </a:p>
          <a:p>
            <a:pPr algn="l"/>
            <a:r>
              <a:rPr lang="en-US" sz="1500" cap="none" dirty="0">
                <a:solidFill>
                  <a:srgbClr val="FFFFFF"/>
                </a:solidFill>
              </a:rPr>
              <a:t>David Garcia</a:t>
            </a:r>
          </a:p>
          <a:p>
            <a:pPr algn="l"/>
            <a:r>
              <a:rPr lang="en-US" sz="1400" cap="none" dirty="0">
                <a:solidFill>
                  <a:srgbClr val="FFFFFF"/>
                </a:solidFill>
                <a:latin typeface="Blackadder ITC" panose="04020505051007020D02" pitchFamily="82" charset="0"/>
              </a:rPr>
              <a:t>November 2019</a:t>
            </a:r>
          </a:p>
        </p:txBody>
      </p:sp>
      <p:pic>
        <p:nvPicPr>
          <p:cNvPr id="6" name="Picture 5" descr="A close up of a busy city street&#10;&#10;Description automatically generated">
            <a:extLst>
              <a:ext uri="{FF2B5EF4-FFF2-40B4-BE49-F238E27FC236}">
                <a16:creationId xmlns:a16="http://schemas.microsoft.com/office/drawing/2014/main" id="{6FFC2B40-0005-4D81-8A1D-D59F465D4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21643" b="-2"/>
          <a:stretch/>
        </p:blipFill>
        <p:spPr>
          <a:xfrm>
            <a:off x="8160307" y="10"/>
            <a:ext cx="4031693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3371">
        <p15:prstTrans prst="fallOver"/>
      </p:transition>
    </mc:Choice>
    <mc:Fallback xmlns="">
      <p:transition spd="slow" advTm="1337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B56C0-E53D-4A72-9841-B01D427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suggestion: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1D34D-D3C0-4C9D-A9E8-90ADD284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crashes happened on Friday evening</a:t>
            </a:r>
          </a:p>
          <a:p>
            <a:r>
              <a:rPr lang="en-US" dirty="0"/>
              <a:t>The highest percentage is related to Rush hours</a:t>
            </a:r>
          </a:p>
          <a:p>
            <a:r>
              <a:rPr lang="en-US" dirty="0"/>
              <a:t>We may need to include the schools and  companies work schedule into consideration to facilitate decision making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90846-BD11-469E-897F-D1BD586F5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most crashes happened on </a:t>
            </a:r>
            <a:r>
              <a:rPr lang="en-US" dirty="0">
                <a:solidFill>
                  <a:schemeClr val="accent1"/>
                </a:solidFill>
              </a:rPr>
              <a:t>Region or county(David)</a:t>
            </a:r>
          </a:p>
        </p:txBody>
      </p:sp>
    </p:spTree>
    <p:extLst>
      <p:ext uri="{BB962C8B-B14F-4D97-AF65-F5344CB8AC3E}">
        <p14:creationId xmlns:p14="http://schemas.microsoft.com/office/powerpoint/2010/main" val="19269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028D9-8251-42C6-A05D-F090A3D2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supportive analysis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AA01F85-B636-49B0-988C-5F09140C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6419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842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F1DC6C-DCDB-482F-A93F-5B703CEA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3"/>
          <a:stretch/>
        </p:blipFill>
        <p:spPr>
          <a:xfrm>
            <a:off x="423337" y="402166"/>
            <a:ext cx="4932951" cy="6053670"/>
          </a:xfrm>
          <a:custGeom>
            <a:avLst/>
            <a:gdLst>
              <a:gd name="connsiteX0" fmla="*/ 0 w 4932951"/>
              <a:gd name="connsiteY0" fmla="*/ 0 h 6053670"/>
              <a:gd name="connsiteX1" fmla="*/ 3678393 w 4932951"/>
              <a:gd name="connsiteY1" fmla="*/ 0 h 6053670"/>
              <a:gd name="connsiteX2" fmla="*/ 4478865 w 4932951"/>
              <a:gd name="connsiteY2" fmla="*/ 0 h 6053670"/>
              <a:gd name="connsiteX3" fmla="*/ 4931853 w 4932951"/>
              <a:gd name="connsiteY3" fmla="*/ 0 h 6053670"/>
              <a:gd name="connsiteX4" fmla="*/ 4908487 w 4932951"/>
              <a:gd name="connsiteY4" fmla="*/ 137419 h 6053670"/>
              <a:gd name="connsiteX5" fmla="*/ 4886218 w 4932951"/>
              <a:gd name="connsiteY5" fmla="*/ 274232 h 6053670"/>
              <a:gd name="connsiteX6" fmla="*/ 4864421 w 4932951"/>
              <a:gd name="connsiteY6" fmla="*/ 411650 h 6053670"/>
              <a:gd name="connsiteX7" fmla="*/ 4845759 w 4932951"/>
              <a:gd name="connsiteY7" fmla="*/ 549673 h 6053670"/>
              <a:gd name="connsiteX8" fmla="*/ 4826941 w 4932951"/>
              <a:gd name="connsiteY8" fmla="*/ 687092 h 6053670"/>
              <a:gd name="connsiteX9" fmla="*/ 4809377 w 4932951"/>
              <a:gd name="connsiteY9" fmla="*/ 825115 h 6053670"/>
              <a:gd name="connsiteX10" fmla="*/ 4794322 w 4932951"/>
              <a:gd name="connsiteY10" fmla="*/ 961323 h 6053670"/>
              <a:gd name="connsiteX11" fmla="*/ 4780052 w 4932951"/>
              <a:gd name="connsiteY11" fmla="*/ 1099347 h 6053670"/>
              <a:gd name="connsiteX12" fmla="*/ 4767035 w 4932951"/>
              <a:gd name="connsiteY12" fmla="*/ 1236765 h 6053670"/>
              <a:gd name="connsiteX13" fmla="*/ 4755744 w 4932951"/>
              <a:gd name="connsiteY13" fmla="*/ 1371761 h 6053670"/>
              <a:gd name="connsiteX14" fmla="*/ 4744453 w 4932951"/>
              <a:gd name="connsiteY14" fmla="*/ 1508574 h 6053670"/>
              <a:gd name="connsiteX15" fmla="*/ 4735044 w 4932951"/>
              <a:gd name="connsiteY15" fmla="*/ 1643572 h 6053670"/>
              <a:gd name="connsiteX16" fmla="*/ 4727674 w 4932951"/>
              <a:gd name="connsiteY16" fmla="*/ 1778568 h 6053670"/>
              <a:gd name="connsiteX17" fmla="*/ 4719990 w 4932951"/>
              <a:gd name="connsiteY17" fmla="*/ 1912960 h 6053670"/>
              <a:gd name="connsiteX18" fmla="*/ 4713560 w 4932951"/>
              <a:gd name="connsiteY18" fmla="*/ 2046141 h 6053670"/>
              <a:gd name="connsiteX19" fmla="*/ 4709012 w 4932951"/>
              <a:gd name="connsiteY19" fmla="*/ 2178111 h 6053670"/>
              <a:gd name="connsiteX20" fmla="*/ 4705092 w 4932951"/>
              <a:gd name="connsiteY20" fmla="*/ 2310081 h 6053670"/>
              <a:gd name="connsiteX21" fmla="*/ 4701328 w 4932951"/>
              <a:gd name="connsiteY21" fmla="*/ 2440840 h 6053670"/>
              <a:gd name="connsiteX22" fmla="*/ 4699603 w 4932951"/>
              <a:gd name="connsiteY22" fmla="*/ 2569783 h 6053670"/>
              <a:gd name="connsiteX23" fmla="*/ 4697721 w 4932951"/>
              <a:gd name="connsiteY23" fmla="*/ 2698726 h 6053670"/>
              <a:gd name="connsiteX24" fmla="*/ 4696780 w 4932951"/>
              <a:gd name="connsiteY24" fmla="*/ 2825853 h 6053670"/>
              <a:gd name="connsiteX25" fmla="*/ 4697721 w 4932951"/>
              <a:gd name="connsiteY25" fmla="*/ 2951770 h 6053670"/>
              <a:gd name="connsiteX26" fmla="*/ 4697721 w 4932951"/>
              <a:gd name="connsiteY26" fmla="*/ 3076475 h 6053670"/>
              <a:gd name="connsiteX27" fmla="*/ 4699603 w 4932951"/>
              <a:gd name="connsiteY27" fmla="*/ 3199970 h 6053670"/>
              <a:gd name="connsiteX28" fmla="*/ 4702426 w 4932951"/>
              <a:gd name="connsiteY28" fmla="*/ 3321043 h 6053670"/>
              <a:gd name="connsiteX29" fmla="*/ 4705092 w 4932951"/>
              <a:gd name="connsiteY29" fmla="*/ 3440906 h 6053670"/>
              <a:gd name="connsiteX30" fmla="*/ 4708071 w 4932951"/>
              <a:gd name="connsiteY30" fmla="*/ 3558347 h 6053670"/>
              <a:gd name="connsiteX31" fmla="*/ 4712619 w 4932951"/>
              <a:gd name="connsiteY31" fmla="*/ 3675183 h 6053670"/>
              <a:gd name="connsiteX32" fmla="*/ 4717480 w 4932951"/>
              <a:gd name="connsiteY32" fmla="*/ 3790203 h 6053670"/>
              <a:gd name="connsiteX33" fmla="*/ 4721871 w 4932951"/>
              <a:gd name="connsiteY33" fmla="*/ 3902801 h 6053670"/>
              <a:gd name="connsiteX34" fmla="*/ 4734260 w 4932951"/>
              <a:gd name="connsiteY34" fmla="*/ 4122549 h 6053670"/>
              <a:gd name="connsiteX35" fmla="*/ 4747433 w 4932951"/>
              <a:gd name="connsiteY35" fmla="*/ 4333217 h 6053670"/>
              <a:gd name="connsiteX36" fmla="*/ 4761233 w 4932951"/>
              <a:gd name="connsiteY36" fmla="*/ 4535409 h 6053670"/>
              <a:gd name="connsiteX37" fmla="*/ 4776445 w 4932951"/>
              <a:gd name="connsiteY37" fmla="*/ 4726705 h 6053670"/>
              <a:gd name="connsiteX38" fmla="*/ 4792283 w 4932951"/>
              <a:gd name="connsiteY38" fmla="*/ 4909526 h 6053670"/>
              <a:gd name="connsiteX39" fmla="*/ 4809377 w 4932951"/>
              <a:gd name="connsiteY39" fmla="*/ 5079029 h 6053670"/>
              <a:gd name="connsiteX40" fmla="*/ 4826157 w 4932951"/>
              <a:gd name="connsiteY40" fmla="*/ 5238240 h 6053670"/>
              <a:gd name="connsiteX41" fmla="*/ 4842936 w 4932951"/>
              <a:gd name="connsiteY41" fmla="*/ 5384739 h 6053670"/>
              <a:gd name="connsiteX42" fmla="*/ 4858775 w 4932951"/>
              <a:gd name="connsiteY42" fmla="*/ 5519131 h 6053670"/>
              <a:gd name="connsiteX43" fmla="*/ 4873830 w 4932951"/>
              <a:gd name="connsiteY43" fmla="*/ 5638388 h 6053670"/>
              <a:gd name="connsiteX44" fmla="*/ 4888100 w 4932951"/>
              <a:gd name="connsiteY44" fmla="*/ 5746143 h 6053670"/>
              <a:gd name="connsiteX45" fmla="*/ 4900019 w 4932951"/>
              <a:gd name="connsiteY45" fmla="*/ 5836948 h 6053670"/>
              <a:gd name="connsiteX46" fmla="*/ 4911310 w 4932951"/>
              <a:gd name="connsiteY46" fmla="*/ 5913225 h 6053670"/>
              <a:gd name="connsiteX47" fmla="*/ 4927462 w 4932951"/>
              <a:gd name="connsiteY47" fmla="*/ 6017953 h 6053670"/>
              <a:gd name="connsiteX48" fmla="*/ 4932951 w 4932951"/>
              <a:gd name="connsiteY48" fmla="*/ 6053670 h 6053670"/>
              <a:gd name="connsiteX49" fmla="*/ 4478865 w 4932951"/>
              <a:gd name="connsiteY49" fmla="*/ 6053670 h 6053670"/>
              <a:gd name="connsiteX50" fmla="*/ 3683097 w 4932951"/>
              <a:gd name="connsiteY50" fmla="*/ 6053670 h 6053670"/>
              <a:gd name="connsiteX51" fmla="*/ 0 w 4932951"/>
              <a:gd name="connsiteY51" fmla="*/ 6053670 h 60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63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825E47-F32B-4D3F-8DEE-85D9DAB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7"/>
            <a:ext cx="5428551" cy="2499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9266-A032-4F43-B2AC-3C2938A3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84" y="838200"/>
            <a:ext cx="8761413" cy="23084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Motor vehicle crashes are the leading cause of death related injuries for New York State Residents.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order to improve it we need to know the major cause effects: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5FAFC1BB-05B6-4839-ACFA-D438AC0C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3800475"/>
            <a:ext cx="4825158" cy="2219326"/>
          </a:xfrm>
        </p:spPr>
        <p:txBody>
          <a:bodyPr/>
          <a:lstStyle/>
          <a:p>
            <a:r>
              <a:rPr lang="en-US" b="1" dirty="0"/>
              <a:t>Which Day of the week and what time of the day the most crashes happened?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1BFBA66E-CC2C-4EFC-BA64-48118DFD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850" y="3711387"/>
            <a:ext cx="4617196" cy="2451287"/>
          </a:xfrm>
        </p:spPr>
        <p:txBody>
          <a:bodyPr>
            <a:normAutofit/>
          </a:bodyPr>
          <a:lstStyle/>
          <a:p>
            <a:r>
              <a:rPr lang="en-US" b="1" dirty="0"/>
              <a:t>In which area most crashes happened ?</a:t>
            </a:r>
          </a:p>
        </p:txBody>
      </p:sp>
    </p:spTree>
    <p:extLst>
      <p:ext uri="{BB962C8B-B14F-4D97-AF65-F5344CB8AC3E}">
        <p14:creationId xmlns:p14="http://schemas.microsoft.com/office/powerpoint/2010/main" val="27054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9A5-7634-42DC-ACF8-A40FFDF8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2800" b="1" dirty="0">
                <a:latin typeface="Arial Nova Light" panose="020B0304020202020204" pitchFamily="34" charset="0"/>
              </a:rPr>
              <a:t>Scope:</a:t>
            </a:r>
            <a:br>
              <a:rPr lang="en-US" sz="2800" b="1" dirty="0">
                <a:latin typeface="Arial Nova Light" panose="020B0304020202020204" pitchFamily="34" charset="0"/>
              </a:rPr>
            </a:br>
            <a:br>
              <a:rPr lang="en-US" sz="2000" b="1" dirty="0">
                <a:latin typeface="Arial Nova Light" panose="020B0304020202020204" pitchFamily="34" charset="0"/>
              </a:rPr>
            </a:br>
            <a:r>
              <a:rPr lang="en-US" sz="2000" b="1" dirty="0">
                <a:latin typeface="Arial Nova Light" panose="020B0304020202020204" pitchFamily="34" charset="0"/>
              </a:rPr>
              <a:t>Analyzing state  of New York Crashes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1" dirty="0">
                <a:latin typeface="Arial Nova Light" panose="020B0304020202020204" pitchFamily="34" charset="0"/>
              </a:rPr>
              <a:t> 2014,2015 &amp; 2016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474A-7D5F-4B98-91E5-C13B793C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9958"/>
            <a:ext cx="6245352" cy="914400"/>
          </a:xfrm>
        </p:spPr>
        <p:txBody>
          <a:bodyPr/>
          <a:lstStyle/>
          <a:p>
            <a:r>
              <a:rPr lang="en-US" cap="none" dirty="0"/>
              <a:t>Najmeh Dehghani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3D996C-8C7D-47F2-8DA1-63432D455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958274"/>
            <a:ext cx="4422676" cy="2016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crashes in Data set based 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 for all three Years(2014,2015,2016)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comparison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C16-CF11-46EC-B686-7FC72228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0224" y="1889958"/>
            <a:ext cx="6248400" cy="914400"/>
          </a:xfrm>
        </p:spPr>
        <p:txBody>
          <a:bodyPr/>
          <a:lstStyle/>
          <a:p>
            <a:r>
              <a:rPr lang="en-US" cap="none" dirty="0"/>
              <a:t>David Garcia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91793-FAEF-423A-8BE1-AD9429C9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230353" cy="2016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urban vs rural crashes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where the most crashes happened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number of crashes based on the county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4326409-1D52-4BC0-B5FE-BBF16E517F80}"/>
              </a:ext>
            </a:extLst>
          </p:cNvPr>
          <p:cNvSpPr txBox="1">
            <a:spLocks/>
          </p:cNvSpPr>
          <p:nvPr/>
        </p:nvSpPr>
        <p:spPr>
          <a:xfrm>
            <a:off x="3574613" y="5316070"/>
            <a:ext cx="4341221" cy="1541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Root Cause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Offer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5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33900-3D02-4F4A-807D-D026690F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0" r="-1" b="22876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7" name="Freeform: Shape 5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385C5-27F7-4A10-8949-77876834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Data analysis process</a:t>
            </a: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DC0-91F0-4B95-9280-4D90E6B4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 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83F940E-C905-4DA3-A49A-9BC8E45B04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13902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5219-E726-44A6-9393-9771628DA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094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Day of the week: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114550"/>
            <a:ext cx="4809202" cy="4115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This section we are analyzing and comparing the Percentage of the crashes based on day of the week</a:t>
            </a:r>
          </a:p>
          <a:p>
            <a:r>
              <a:rPr lang="en-US" dirty="0">
                <a:solidFill>
                  <a:srgbClr val="FFFFFF"/>
                </a:solidFill>
              </a:rPr>
              <a:t>For each Year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25A044-7505-4CBE-9D02-9DE256B7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32240"/>
              </p:ext>
            </p:extLst>
          </p:nvPr>
        </p:nvGraphicFramePr>
        <p:xfrm>
          <a:off x="7723538" y="645106"/>
          <a:ext cx="3514695" cy="558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21">
                  <a:extLst>
                    <a:ext uri="{9D8B030D-6E8A-4147-A177-3AD203B41FA5}">
                      <a16:colId xmlns:a16="http://schemas.microsoft.com/office/drawing/2014/main" val="2658730368"/>
                    </a:ext>
                  </a:extLst>
                </a:gridCol>
                <a:gridCol w="1568916">
                  <a:extLst>
                    <a:ext uri="{9D8B030D-6E8A-4147-A177-3AD203B41FA5}">
                      <a16:colId xmlns:a16="http://schemas.microsoft.com/office/drawing/2014/main" val="2530753240"/>
                    </a:ext>
                  </a:extLst>
                </a:gridCol>
                <a:gridCol w="1159958">
                  <a:extLst>
                    <a:ext uri="{9D8B030D-6E8A-4147-A177-3AD203B41FA5}">
                      <a16:colId xmlns:a16="http://schemas.microsoft.com/office/drawing/2014/main" val="1011458710"/>
                    </a:ext>
                  </a:extLst>
                </a:gridCol>
              </a:tblGrid>
              <a:tr h="282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Year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Day of Week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Percentage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48814162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150188166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8869685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0351321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9495967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471225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69511186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11.15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22805018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2015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852813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35660518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14.75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9701688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14.65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15814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2412118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13.24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24968212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79536851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62817893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15.23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7676615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81488361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1542109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8724535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13.32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9455981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10.99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782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6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F3AB6A-F6AE-4197-88A8-BB658139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6" y="1680631"/>
            <a:ext cx="6751529" cy="51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During the Day: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30" y="2046666"/>
            <a:ext cx="3998070" cy="2325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 b="1" dirty="0">
                <a:solidFill>
                  <a:schemeClr val="tx1"/>
                </a:solidFill>
              </a:rPr>
              <a:t>We can see the comparison of the crashes based on the time happened during the day</a:t>
            </a:r>
          </a:p>
          <a:p>
            <a:pPr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E4CE7-744C-4398-9D85-FDBE22F1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7614"/>
              </p:ext>
            </p:extLst>
          </p:nvPr>
        </p:nvGraphicFramePr>
        <p:xfrm>
          <a:off x="4838700" y="1770441"/>
          <a:ext cx="7086598" cy="397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250">
                  <a:extLst>
                    <a:ext uri="{9D8B030D-6E8A-4147-A177-3AD203B41FA5}">
                      <a16:colId xmlns:a16="http://schemas.microsoft.com/office/drawing/2014/main" val="3225730519"/>
                    </a:ext>
                  </a:extLst>
                </a:gridCol>
                <a:gridCol w="1787877">
                  <a:extLst>
                    <a:ext uri="{9D8B030D-6E8A-4147-A177-3AD203B41FA5}">
                      <a16:colId xmlns:a16="http://schemas.microsoft.com/office/drawing/2014/main" val="1999902079"/>
                    </a:ext>
                  </a:extLst>
                </a:gridCol>
                <a:gridCol w="1527342">
                  <a:extLst>
                    <a:ext uri="{9D8B030D-6E8A-4147-A177-3AD203B41FA5}">
                      <a16:colId xmlns:a16="http://schemas.microsoft.com/office/drawing/2014/main" val="2083063940"/>
                    </a:ext>
                  </a:extLst>
                </a:gridCol>
                <a:gridCol w="1725129">
                  <a:extLst>
                    <a:ext uri="{9D8B030D-6E8A-4147-A177-3AD203B41FA5}">
                      <a16:colId xmlns:a16="http://schemas.microsoft.com/office/drawing/2014/main" val="59581854"/>
                    </a:ext>
                  </a:extLst>
                </a:gridCol>
              </a:tblGrid>
              <a:tr h="662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Crash Time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48906091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Early 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9.04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8.73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9.28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2591485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29.55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29.29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29.74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792719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Afternoon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39.33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39.48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40.22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48675255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Evening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8.27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8.31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02442462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Night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7.51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26937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6BD0F-A7AC-4897-A28C-039818F4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04" y="1680632"/>
            <a:ext cx="7056256" cy="50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389</Words>
  <Application>Microsoft Office PowerPoint</Application>
  <PresentationFormat>Widescreen</PresentationFormat>
  <Paragraphs>125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 Light</vt:lpstr>
      <vt:lpstr>Blackadder ITC</vt:lpstr>
      <vt:lpstr>Calibri</vt:lpstr>
      <vt:lpstr>Century Gothic</vt:lpstr>
      <vt:lpstr>Times New Roman</vt:lpstr>
      <vt:lpstr>Wingdings 3</vt:lpstr>
      <vt:lpstr>Ion Boardroom</vt:lpstr>
      <vt:lpstr>New  York  Motor Vehicle Crash  Analysis</vt:lpstr>
      <vt:lpstr>Motor vehicle crashes are the leading cause of death related injuries for New York State Residents.   In order to improve it we need to know the major cause effects:</vt:lpstr>
      <vt:lpstr>Scope:  Analyzing state  of New York Crashes for 2014,2015 &amp; 2016 </vt:lpstr>
      <vt:lpstr>Data analysis process</vt:lpstr>
      <vt:lpstr>Data Clean Up</vt:lpstr>
      <vt:lpstr>Day of the week: </vt:lpstr>
      <vt:lpstr>Visualization:</vt:lpstr>
      <vt:lpstr>Time During the Day: </vt:lpstr>
      <vt:lpstr>Visualization:</vt:lpstr>
      <vt:lpstr>Conclusions and suggestion:</vt:lpstr>
      <vt:lpstr>supportive analysis 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 York  Motor Vehicle Crash  Analysis</dc:title>
  <dc:creator>najmeh dehghani</dc:creator>
  <cp:lastModifiedBy>najmeh dehghani</cp:lastModifiedBy>
  <cp:revision>10</cp:revision>
  <dcterms:created xsi:type="dcterms:W3CDTF">2019-11-16T01:55:19Z</dcterms:created>
  <dcterms:modified xsi:type="dcterms:W3CDTF">2019-11-16T02:25:00Z</dcterms:modified>
</cp:coreProperties>
</file>