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6" autoAdjust="0"/>
    <p:restoredTop sz="94624" autoAdjust="0"/>
  </p:normalViewPr>
  <p:slideViewPr>
    <p:cSldViewPr>
      <p:cViewPr varScale="1">
        <p:scale>
          <a:sx n="103" d="100"/>
          <a:sy n="103" d="100"/>
        </p:scale>
        <p:origin x="-204" y="-84"/>
      </p:cViewPr>
      <p:guideLst>
        <p:guide orient="horz" pos="2160"/>
        <p:guide pos="2880"/>
      </p:guideLst>
    </p:cSldViewPr>
  </p:slideViewPr>
  <p:outlineViewPr>
    <p:cViewPr>
      <p:scale>
        <a:sx n="33" d="100"/>
        <a:sy n="33" d="100"/>
      </p:scale>
      <p:origin x="0" y="84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11/23/2017</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Online Job Portal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5. Reports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In this Module the User and Administrator can generate the different types of Reports according to their access.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Requirements:</a:t>
            </a:r>
            <a:endParaRPr lang="en-US" dirty="0"/>
          </a:p>
        </p:txBody>
      </p:sp>
      <p:sp>
        <p:nvSpPr>
          <p:cNvPr id="3" name="Content Placeholder 2"/>
          <p:cNvSpPr>
            <a:spLocks noGrp="1"/>
          </p:cNvSpPr>
          <p:nvPr>
            <p:ph sz="quarter" idx="1"/>
          </p:nvPr>
        </p:nvSpPr>
        <p:spPr>
          <a:xfrm>
            <a:off x="228600" y="1447800"/>
            <a:ext cx="9220200" cy="4572000"/>
          </a:xfrm>
        </p:spPr>
        <p:txBody>
          <a:bodyPr>
            <a:normAutofit/>
          </a:bodyPr>
          <a:lstStyle/>
          <a:p>
            <a:r>
              <a:rPr lang="en-US" dirty="0" smtClean="0"/>
              <a:t>Operating System	             :	  Windows/Win-7/Win-8/Linux</a:t>
            </a:r>
          </a:p>
          <a:p>
            <a:r>
              <a:rPr lang="en-US" dirty="0" smtClean="0"/>
              <a:t>User Interface		 :	HTML, CSS</a:t>
            </a:r>
          </a:p>
          <a:p>
            <a:r>
              <a:rPr lang="en-US" dirty="0" smtClean="0"/>
              <a:t>Client-side Scripting		 :	JavaScript</a:t>
            </a:r>
          </a:p>
          <a:p>
            <a:r>
              <a:rPr lang="en-US" dirty="0" smtClean="0"/>
              <a:t>Programming Language	 :	Java</a:t>
            </a:r>
          </a:p>
          <a:p>
            <a:r>
              <a:rPr lang="en-US" dirty="0" smtClean="0"/>
              <a:t>Web Applications		 :	JDBC, Servlets, JSP</a:t>
            </a:r>
          </a:p>
          <a:p>
            <a:r>
              <a:rPr lang="en-US" dirty="0" smtClean="0"/>
              <a:t>IDE/Workbench		 :	My Eclipse 8.6</a:t>
            </a:r>
          </a:p>
          <a:p>
            <a:r>
              <a:rPr lang="en-US" dirty="0" smtClean="0"/>
              <a:t>Database			 :	Oracle10g XE</a:t>
            </a:r>
          </a:p>
          <a:p>
            <a:r>
              <a:rPr lang="en-US" dirty="0" smtClean="0"/>
              <a:t>Server Deployment		 :	Tomcat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r>
              <a:rPr lang="en-US" b="1" dirty="0" smtClean="0"/>
              <a:t> </a:t>
            </a:r>
            <a:r>
              <a:rPr lang="en-US" dirty="0" smtClean="0"/>
              <a:t>Processor		:	Core 2 Duo/Intel i3/i5/i7</a:t>
            </a:r>
          </a:p>
          <a:p>
            <a:r>
              <a:rPr lang="en-US" dirty="0" smtClean="0"/>
              <a:t>Hard Disk		:	40GB</a:t>
            </a:r>
          </a:p>
          <a:p>
            <a:r>
              <a:rPr lang="en-US" dirty="0" smtClean="0"/>
              <a:t> RAM	  	:</a:t>
            </a:r>
            <a:r>
              <a:rPr lang="en-US" smtClean="0"/>
              <a:t>	512mb/1 </a:t>
            </a:r>
            <a:r>
              <a:rPr lang="en-US" dirty="0" smtClean="0"/>
              <a:t>GB</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dirty="0" smtClean="0"/>
              <a:t/>
            </a:r>
            <a:br>
              <a:rPr lang="en-US" dirty="0" smtClean="0"/>
            </a:br>
            <a:r>
              <a:rPr lang="en-US" b="1"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a:xfrm>
            <a:off x="762000" y="685800"/>
            <a:ext cx="7772400" cy="6324600"/>
          </a:xfrm>
        </p:spPr>
        <p:txBody>
          <a:bodyPr>
            <a:normAutofit fontScale="92500" lnSpcReduction="20000"/>
          </a:bodyPr>
          <a:lstStyle/>
          <a:p>
            <a:pPr algn="just"/>
            <a:r>
              <a:rPr lang="en-US" sz="2400" dirty="0" smtClean="0"/>
              <a:t>Online Job Portal</a:t>
            </a:r>
            <a:r>
              <a:rPr lang="en-US" sz="2400" dirty="0" smtClean="0"/>
              <a:t> </a:t>
            </a:r>
            <a:r>
              <a:rPr lang="en-US" sz="2400" dirty="0" smtClean="0"/>
              <a:t>is an independent module and is a part of the Human Resource Management System.</a:t>
            </a:r>
          </a:p>
          <a:p>
            <a:pPr algn="just"/>
            <a:r>
              <a:rPr lang="en-US" sz="2400" dirty="0" smtClean="0"/>
              <a:t> </a:t>
            </a:r>
            <a:r>
              <a:rPr lang="en-US" sz="2400" dirty="0" smtClean="0"/>
              <a:t>Online Job</a:t>
            </a:r>
            <a:r>
              <a:rPr lang="en-US" sz="2400" dirty="0" smtClean="0"/>
              <a:t> </a:t>
            </a:r>
            <a:r>
              <a:rPr lang="en-US" sz="2400" dirty="0" smtClean="0"/>
              <a:t>portal is a feature rich integrated recruitment package, designed for the desktop. It stores the details of jobs and details of the candidate’s in the database. It helps in conducting the online test. It helps for online searching of candidate details by the HR Personnel, using ‘Point and Click’ parameters. Human Resource Department people can access the database to process and search for suitable candidates and view their details with a simple ‘click’ of the mouse button.</a:t>
            </a:r>
            <a:endParaRPr lang="en-US" sz="2900" dirty="0" smtClean="0"/>
          </a:p>
          <a:p>
            <a:pPr algn="just"/>
            <a:r>
              <a:rPr lang="en-US" sz="2400" dirty="0" smtClean="0"/>
              <a:t> This will provide service to the potential job seekers to search for working opportunities according to their chosen career available in Organization. Applicants will, if they choose, be able to make an application online. It is planned that ultimately all vacancies in Organization., will be posted online and that this site will offer employers the facility both to post their vacancies online to review and manage the resulting applications efficiently through web with the help of Search Engine for the job portal . The System will also allow Job Providers to establish one-to-one relationships with candidates, by keeping in close communication with them throughout the application/interview/hiring process, even allowing the candidates to track the progress of their application.</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6096000"/>
          </a:xfrm>
        </p:spPr>
        <p:txBody>
          <a:bodyPr>
            <a:normAutofit/>
          </a:bodyPr>
          <a:lstStyle/>
          <a:p>
            <a:pPr>
              <a:buNone/>
            </a:pPr>
            <a:r>
              <a:rPr lang="en-US" u="sng" dirty="0" smtClean="0">
                <a:effectLst>
                  <a:outerShdw blurRad="38100" dist="38100" dir="2700000" algn="tl">
                    <a:srgbClr val="000000">
                      <a:alpha val="43137"/>
                    </a:srgbClr>
                  </a:outerShdw>
                </a:effectLst>
              </a:rPr>
              <a:t>Existing System:</a:t>
            </a:r>
            <a:endParaRPr lang="en-US" dirty="0" smtClean="0">
              <a:effectLst>
                <a:outerShdw blurRad="38100" dist="38100" dir="2700000" algn="tl">
                  <a:srgbClr val="000000">
                    <a:alpha val="43137"/>
                  </a:srgbClr>
                </a:outerShdw>
              </a:effectLst>
            </a:endParaRPr>
          </a:p>
          <a:p>
            <a:pPr>
              <a:buNone/>
            </a:pPr>
            <a:r>
              <a:rPr lang="en-US" dirty="0" smtClean="0"/>
              <a:t> </a:t>
            </a:r>
          </a:p>
          <a:p>
            <a:r>
              <a:rPr lang="en-US" dirty="0" smtClean="0"/>
              <a:t>1. It is a manual System</a:t>
            </a:r>
          </a:p>
          <a:p>
            <a:r>
              <a:rPr lang="en-US" dirty="0" smtClean="0"/>
              <a:t>2. Total work is done by paper</a:t>
            </a:r>
          </a:p>
          <a:p>
            <a:r>
              <a:rPr lang="en-US" dirty="0" smtClean="0"/>
              <a:t>3. May be chance loss data</a:t>
            </a:r>
          </a:p>
          <a:p>
            <a:r>
              <a:rPr lang="en-US" dirty="0" smtClean="0"/>
              <a:t>4. Don’t have security</a:t>
            </a:r>
          </a:p>
          <a:p>
            <a:r>
              <a:rPr lang="en-US" dirty="0" smtClean="0"/>
              <a:t>5. Don’t have reusability</a:t>
            </a:r>
          </a:p>
          <a:p>
            <a:r>
              <a:rPr lang="en-US" dirty="0" smtClean="0"/>
              <a:t>6. It doesn’t provide information about jobs </a:t>
            </a:r>
          </a:p>
          <a:p>
            <a:r>
              <a:rPr lang="en-US" dirty="0" smtClean="0"/>
              <a:t>7. There is no online requirement facility</a:t>
            </a:r>
          </a:p>
          <a:p>
            <a:r>
              <a:rPr lang="en-US" dirty="0" smtClean="0"/>
              <a:t>8. Increase the Human workload</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System:</a:t>
            </a:r>
            <a:br>
              <a:rPr lang="en-US" dirty="0" smtClean="0"/>
            </a:br>
            <a:endParaRPr lang="en-US" dirty="0"/>
          </a:p>
        </p:txBody>
      </p:sp>
      <p:sp>
        <p:nvSpPr>
          <p:cNvPr id="3" name="Content Placeholder 2"/>
          <p:cNvSpPr>
            <a:spLocks noGrp="1"/>
          </p:cNvSpPr>
          <p:nvPr>
            <p:ph sz="quarter" idx="1"/>
          </p:nvPr>
        </p:nvSpPr>
        <p:spPr>
          <a:xfrm>
            <a:off x="304800" y="914400"/>
            <a:ext cx="8382000" cy="5715000"/>
          </a:xfrm>
        </p:spPr>
        <p:txBody>
          <a:bodyPr>
            <a:normAutofit fontScale="92500" lnSpcReduction="10000"/>
          </a:bodyPr>
          <a:lstStyle/>
          <a:p>
            <a:r>
              <a:rPr lang="en-US" dirty="0" smtClean="0"/>
              <a:t>The system provides different access rights and login for the users such as administrator and Job seekers and job providers. The proposed system helps the Administrator to configure the basic settings details and it provide the jobs details and jobseeker details and jobs details</a:t>
            </a:r>
          </a:p>
          <a:p>
            <a:pPr>
              <a:buNone/>
            </a:pPr>
            <a:r>
              <a:rPr lang="en-US" dirty="0" smtClean="0"/>
              <a:t> </a:t>
            </a:r>
          </a:p>
          <a:p>
            <a:r>
              <a:rPr lang="en-US" dirty="0" smtClean="0"/>
              <a:t>1. It is a computerized process</a:t>
            </a:r>
          </a:p>
          <a:p>
            <a:r>
              <a:rPr lang="en-US" dirty="0" smtClean="0"/>
              <a:t>2. So total work is done by computers</a:t>
            </a:r>
          </a:p>
          <a:p>
            <a:r>
              <a:rPr lang="en-US" dirty="0" smtClean="0"/>
              <a:t>3. No data loss</a:t>
            </a:r>
          </a:p>
          <a:p>
            <a:r>
              <a:rPr lang="en-US" dirty="0" smtClean="0"/>
              <a:t>4. It has security</a:t>
            </a:r>
          </a:p>
          <a:p>
            <a:r>
              <a:rPr lang="en-US" dirty="0" smtClean="0"/>
              <a:t>5. It has reusability</a:t>
            </a:r>
          </a:p>
          <a:p>
            <a:r>
              <a:rPr lang="en-US" dirty="0" smtClean="0"/>
              <a:t>6. It provide a information about jobs </a:t>
            </a:r>
          </a:p>
          <a:p>
            <a:r>
              <a:rPr lang="en-US" dirty="0" smtClean="0"/>
              <a:t>7. There is no online Recruitment facility</a:t>
            </a:r>
          </a:p>
          <a:p>
            <a:r>
              <a:rPr lang="en-US" dirty="0" smtClean="0"/>
              <a:t>8. Heavily reduces the human workload</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43600"/>
          </a:xfrm>
        </p:spPr>
        <p:txBody>
          <a:bodyPr/>
          <a:lstStyle/>
          <a:p>
            <a:pPr>
              <a:buNone/>
            </a:pPr>
            <a:r>
              <a:rPr lang="en-US" u="sng" dirty="0" smtClean="0">
                <a:effectLst>
                  <a:outerShdw blurRad="38100" dist="38100" dir="2700000" algn="tl">
                    <a:srgbClr val="000000">
                      <a:alpha val="43137"/>
                    </a:srgbClr>
                  </a:outerShdw>
                </a:effectLst>
              </a:rPr>
              <a:t>Modules: </a:t>
            </a:r>
          </a:p>
          <a:p>
            <a:pPr>
              <a:buNone/>
            </a:pPr>
            <a:endParaRPr lang="en-US" u="sng" dirty="0" smtClean="0">
              <a:effectLst>
                <a:outerShdw blurRad="38100" dist="38100" dir="2700000" algn="tl">
                  <a:srgbClr val="000000">
                    <a:alpha val="43137"/>
                  </a:srgbClr>
                </a:outerShdw>
              </a:effectLst>
            </a:endParaRPr>
          </a:p>
          <a:p>
            <a:r>
              <a:rPr lang="en-US" dirty="0" smtClean="0"/>
              <a:t>1. Administrator</a:t>
            </a:r>
          </a:p>
          <a:p>
            <a:r>
              <a:rPr lang="en-US" dirty="0" smtClean="0"/>
              <a:t>2. Job Provider</a:t>
            </a:r>
          </a:p>
          <a:p>
            <a:r>
              <a:rPr lang="en-US" dirty="0" smtClean="0"/>
              <a:t>3. Job seeker</a:t>
            </a:r>
          </a:p>
          <a:p>
            <a:r>
              <a:rPr lang="en-US" dirty="0" smtClean="0"/>
              <a:t>4. Security and Authentication</a:t>
            </a:r>
          </a:p>
          <a:p>
            <a:r>
              <a:rPr lang="en-US" dirty="0" smtClean="0"/>
              <a:t>5. Reports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Administrator</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Administrator is a one of the Authenticated person in our project</a:t>
            </a:r>
          </a:p>
          <a:p>
            <a:r>
              <a:rPr lang="en-US" dirty="0" smtClean="0"/>
              <a:t>He is doing provide a facilities to adding, delete, update and view details about job providers and jobseekers.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2. Job Provider</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Job Provider is one of the Authenticated people in our project he is providing details about jobs and job details.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Jobseeker</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Job Seeker is one of the Authenticated people in our project he is view the all jobs details and apply the particular job and posting the resume to that job.</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4.Security and Authentication</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Login form</a:t>
            </a:r>
          </a:p>
          <a:p>
            <a:r>
              <a:rPr lang="en-US" dirty="0" smtClean="0"/>
              <a:t>B. Registration form</a:t>
            </a:r>
          </a:p>
          <a:p>
            <a:r>
              <a:rPr lang="en-US" dirty="0" smtClean="0"/>
              <a:t>C. change password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48</TotalTime>
  <Words>421</Words>
  <Application>Microsoft Office PowerPoint</Application>
  <PresentationFormat>On-screen Show (4:3)</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Online Job Portal</vt:lpstr>
      <vt:lpstr>  ABSTRACT </vt:lpstr>
      <vt:lpstr>Slide 3</vt:lpstr>
      <vt:lpstr>Proposed System: </vt:lpstr>
      <vt:lpstr>Slide 5</vt:lpstr>
      <vt:lpstr>1. Administrator </vt:lpstr>
      <vt:lpstr>  2. Job Provider </vt:lpstr>
      <vt:lpstr>3. Jobseeker </vt:lpstr>
      <vt:lpstr>  4.Security and Authentication </vt:lpstr>
      <vt:lpstr>  5. Reports </vt:lpstr>
      <vt:lpstr>Software Requirements:</vt:lpstr>
      <vt:lpstr>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Recruitment System </dc:title>
  <dc:creator/>
  <cp:lastModifiedBy>rakesh</cp:lastModifiedBy>
  <cp:revision>21</cp:revision>
  <dcterms:created xsi:type="dcterms:W3CDTF">2006-08-16T00:00:00Z</dcterms:created>
  <dcterms:modified xsi:type="dcterms:W3CDTF">2017-11-23T04:52:37Z</dcterms:modified>
</cp:coreProperties>
</file>