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7A115A-5B02-4E38-BF5D-26F8850595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SpecialLotsOccupancy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3C8ABD-DA5E-4828-A786-032F2C54DD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2022-04-12 10:17:07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9EFAD8E-B39E-4624-9C70-C227562F2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713F4CF-D180-4C44-B845-95A543F957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BF4ABB28-980D-42C5-8100-115F93E76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2022-04-12T14:17:08Z</dcterms:created>
  <dcterms:modified xsi:type="dcterms:W3CDTF">2022-04-12T14:17:08Z</dcterms:modified>
</cp:coreProperties>
</file>