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6.jpg" ContentType="image/jpeg"/>
  <Override PartName="/ppt/media/image8.jpg" ContentType="image/jpeg"/>
  <Override PartName="/ppt/media/image13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9" r:id="rId4"/>
    <p:sldId id="282" r:id="rId5"/>
    <p:sldId id="284" r:id="rId6"/>
    <p:sldId id="285" r:id="rId7"/>
    <p:sldId id="290" r:id="rId8"/>
    <p:sldId id="286" r:id="rId9"/>
    <p:sldId id="287" r:id="rId10"/>
    <p:sldId id="288" r:id="rId11"/>
    <p:sldId id="291" r:id="rId12"/>
    <p:sldId id="280" r:id="rId1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6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96236" y="260350"/>
            <a:ext cx="5351526" cy="828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0" dirty="0"/>
              <a:t>11.04.2016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0" dirty="0"/>
              <a:t>11.04.2016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0" dirty="0"/>
              <a:t>11.04.2016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90524"/>
            <a:ext cx="9144000" cy="47529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0" dirty="0"/>
              <a:t>11.04.2016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0" dirty="0"/>
              <a:t>11.04.2016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390524"/>
            <a:ext cx="9144000" cy="47529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6236" y="260350"/>
            <a:ext cx="329311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148962"/>
            <a:ext cx="8529319" cy="299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6334" y="5000421"/>
            <a:ext cx="668655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0" dirty="0"/>
              <a:t>11.04.2016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61507"/>
            <a:ext cx="9144000" cy="4781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500" y="1961257"/>
            <a:ext cx="7239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Trebuchet MS" panose="020B0603020202020204" pitchFamily="34" charset="0"/>
                <a:ea typeface="Verdana" panose="020B0604030504040204" pitchFamily="34" charset="0"/>
              </a:rPr>
              <a:t>Projektovanje i implementacija veb aplikacije “Boxmovies” za gledanje filmova </a:t>
            </a:r>
            <a:endParaRPr dirty="0"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2895600" cy="1263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441092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Završni rad </a:t>
            </a:r>
            <a:endParaRPr lang="en-US" sz="2400" dirty="0"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400" y="4309234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Mentor:</a:t>
            </a:r>
          </a:p>
          <a:p>
            <a:r>
              <a:rPr lang="en-US" sz="1400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dr Svetlana Anđelić </a:t>
            </a:r>
            <a:endParaRPr lang="en-US" sz="1400" dirty="0"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4309234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Student:</a:t>
            </a:r>
          </a:p>
          <a:p>
            <a:r>
              <a:rPr lang="en-US" sz="1400" dirty="0" smtClean="0">
                <a:latin typeface="Trebuchet MS" panose="020B0603020202020204" pitchFamily="34" charset="0"/>
                <a:ea typeface="Verdana" panose="020B0604030504040204" pitchFamily="34" charset="0"/>
              </a:rPr>
              <a:t>Nikola Maravić 284/13 </a:t>
            </a:r>
            <a:endParaRPr lang="en-US" sz="1400" dirty="0">
              <a:latin typeface="Trebuchet MS" panose="020B0603020202020204" pitchFamily="34" charset="0"/>
              <a:ea typeface="Verdana" panose="020B0604030504040204" pitchFamily="34" charset="0"/>
            </a:endParaRPr>
          </a:p>
        </p:txBody>
      </p:sp>
      <p:sp>
        <p:nvSpPr>
          <p:cNvPr id="10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150"/>
              </a:lnSpc>
            </a:pPr>
            <a:endParaRPr lang="en-US" spc="-50" dirty="0" smtClean="0"/>
          </a:p>
          <a:p>
            <a:pPr marL="12700" algn="ctr">
              <a:lnSpc>
                <a:spcPts val="1150"/>
              </a:lnSpc>
            </a:pPr>
            <a:r>
              <a:rPr lang="en-US" spc="-50" dirty="0" smtClean="0"/>
              <a:t>25. oktobar 2019.</a:t>
            </a:r>
            <a:endParaRPr spc="-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38150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rebuchet MS" panose="020B0603020202020204" pitchFamily="34" charset="0"/>
              </a:rPr>
              <a:t> IV faza: </a:t>
            </a:r>
            <a:r>
              <a:rPr lang="en-US" sz="3200" b="1" dirty="0">
                <a:latin typeface="Trebuchet MS" panose="020B0603020202020204" pitchFamily="34" charset="0"/>
              </a:rPr>
              <a:t>FAZA IMPLEMENTACIJE</a:t>
            </a:r>
            <a:endParaRPr lang="en-US" sz="3200" b="1" dirty="0" smtClean="0">
              <a:latin typeface="Trebuchet MS" panose="020B0603020202020204" pitchFamily="34" charset="0"/>
            </a:endParaRPr>
          </a:p>
          <a:p>
            <a:r>
              <a:rPr lang="en-US" sz="3200" dirty="0" smtClean="0">
                <a:latin typeface="Trebuchet MS" panose="020B0603020202020204" pitchFamily="34" charset="0"/>
              </a:rPr>
              <a:t> </a:t>
            </a:r>
            <a:r>
              <a:rPr lang="en-US" sz="3200" i="1" dirty="0" smtClean="0">
                <a:latin typeface="Trebuchet MS" panose="020B0603020202020204" pitchFamily="34" charset="0"/>
              </a:rPr>
              <a:t>V faza: </a:t>
            </a:r>
            <a:r>
              <a:rPr lang="en-US" sz="3200" b="1" dirty="0">
                <a:latin typeface="Trebuchet MS" panose="020B0603020202020204" pitchFamily="34" charset="0"/>
              </a:rPr>
              <a:t>FAZA TESTIRANJA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19350"/>
            <a:ext cx="3581400" cy="1117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7" t="12969" r="24653"/>
          <a:stretch/>
        </p:blipFill>
        <p:spPr>
          <a:xfrm>
            <a:off x="762000" y="1925201"/>
            <a:ext cx="3101390" cy="2497420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150"/>
              </a:lnSpc>
            </a:pPr>
            <a:endParaRPr lang="en-US" spc="-50" dirty="0" smtClean="0"/>
          </a:p>
          <a:p>
            <a:pPr marL="12700">
              <a:lnSpc>
                <a:spcPts val="1150"/>
              </a:lnSpc>
            </a:pPr>
            <a:r>
              <a:rPr lang="en-US" spc="-50" dirty="0" smtClean="0"/>
              <a:t> 25. oktobar 2019.</a:t>
            </a:r>
            <a:endParaRPr spc="-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7635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rebuchet MS" panose="020B0603020202020204" pitchFamily="34" charset="0"/>
              </a:rPr>
              <a:t>N</a:t>
            </a:r>
            <a:r>
              <a:rPr lang="en-US" sz="3200" b="1" dirty="0" smtClean="0">
                <a:latin typeface="Trebuchet MS" panose="020B0603020202020204" pitchFamily="34" charset="0"/>
              </a:rPr>
              <a:t>edostaci</a:t>
            </a:r>
            <a:r>
              <a:rPr lang="en-US" sz="3200" dirty="0">
                <a:latin typeface="Trebuchet MS" panose="020B0603020202020204" pitchFamily="34" charset="0"/>
              </a:rPr>
              <a:t> i </a:t>
            </a:r>
            <a:r>
              <a:rPr lang="en-US" sz="3200" dirty="0" smtClean="0">
                <a:latin typeface="Trebuchet MS" panose="020B0603020202020204" pitchFamily="34" charset="0"/>
              </a:rPr>
              <a:t>potencijalna</a:t>
            </a:r>
            <a:r>
              <a:rPr lang="en-US" sz="3200" dirty="0">
                <a:latin typeface="Trebuchet MS" panose="020B0603020202020204" pitchFamily="34" charset="0"/>
              </a:rPr>
              <a:t> </a:t>
            </a:r>
            <a:r>
              <a:rPr lang="en-US" sz="3200" b="1" dirty="0" smtClean="0">
                <a:latin typeface="Trebuchet MS" panose="020B0603020202020204" pitchFamily="34" charset="0"/>
              </a:rPr>
              <a:t>unapređenja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9" t="14414" r="8783" b="9910"/>
          <a:stretch/>
        </p:blipFill>
        <p:spPr>
          <a:xfrm>
            <a:off x="1066800" y="2495550"/>
            <a:ext cx="2895600" cy="1600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366962"/>
            <a:ext cx="4286250" cy="1857375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150"/>
              </a:lnSpc>
            </a:pPr>
            <a:endParaRPr lang="en-US" spc="-50" dirty="0" smtClean="0"/>
          </a:p>
          <a:p>
            <a:pPr marL="12700">
              <a:lnSpc>
                <a:spcPts val="1150"/>
              </a:lnSpc>
            </a:pPr>
            <a:r>
              <a:rPr lang="en-US" spc="-50" dirty="0" smtClean="0"/>
              <a:t> 25. oktobar 2019.</a:t>
            </a:r>
            <a:endParaRPr spc="-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7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0597" y="2199208"/>
            <a:ext cx="35350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5" dirty="0"/>
              <a:t>Hvala </a:t>
            </a:r>
            <a:r>
              <a:rPr sz="4400" spc="-210" dirty="0"/>
              <a:t>na</a:t>
            </a:r>
            <a:r>
              <a:rPr sz="4400" spc="-525" dirty="0"/>
              <a:t> </a:t>
            </a:r>
            <a:r>
              <a:rPr sz="4400" spc="-320" dirty="0"/>
              <a:t>pažnji</a:t>
            </a:r>
            <a:endParaRPr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3350"/>
            <a:ext cx="2895600" cy="12638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914400" y="468690"/>
            <a:ext cx="8001000" cy="1569660"/>
          </a:xfrm>
        </p:spPr>
        <p:txBody>
          <a:bodyPr/>
          <a:lstStyle/>
          <a:p>
            <a:pPr marL="1657350" lvl="3" indent="-285750" algn="l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Danas na Internetu postoji veliki broj aplikacija koje omugućavaju besplatno gledanje filmova. </a:t>
            </a:r>
            <a:endParaRPr lang="sr-Latn-RS" sz="2800" dirty="0" smtClean="0"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90750"/>
            <a:ext cx="4055425" cy="2207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r="5283" b="10660"/>
          <a:stretch/>
        </p:blipFill>
        <p:spPr>
          <a:xfrm>
            <a:off x="5753100" y="2038350"/>
            <a:ext cx="2819400" cy="2215244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endParaRPr lang="en-US" spc="-50" dirty="0" smtClean="0"/>
          </a:p>
          <a:p>
            <a:pPr marL="12700">
              <a:lnSpc>
                <a:spcPts val="1150"/>
              </a:lnSpc>
            </a:pPr>
            <a:r>
              <a:rPr lang="en-US" spc="-50" dirty="0" smtClean="0"/>
              <a:t> 25. oktobar 2019.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93811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514350"/>
            <a:ext cx="4419600" cy="43704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Ideja ovog završnog rada je da se </a:t>
            </a:r>
            <a:r>
              <a:rPr lang="en-US" sz="2800" dirty="0" smtClean="0">
                <a:latin typeface="Trebuchet MS" panose="020B0603020202020204" pitchFamily="34" charset="0"/>
              </a:rPr>
              <a:t>napravi jednostavna, funkcionalna </a:t>
            </a:r>
            <a:r>
              <a:rPr lang="en-US" sz="2800" dirty="0">
                <a:latin typeface="Trebuchet MS" panose="020B0603020202020204" pitchFamily="34" charset="0"/>
              </a:rPr>
              <a:t>veb aplikacija za gledanje filmova koja će da nadomesti probleme i mane postojećih aplikacija. </a:t>
            </a:r>
          </a:p>
          <a:p>
            <a:endParaRPr lang="en-US" sz="3200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28750"/>
            <a:ext cx="4412750" cy="2683477"/>
          </a:xfrm>
          <a:prstGeom prst="rect">
            <a:avLst/>
          </a:prstGeom>
        </p:spPr>
      </p:pic>
      <p:sp>
        <p:nvSpPr>
          <p:cNvPr id="5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150"/>
              </a:lnSpc>
            </a:pPr>
            <a:endParaRPr lang="en-US" spc="-50" dirty="0" smtClean="0"/>
          </a:p>
          <a:p>
            <a:pPr marL="12700">
              <a:lnSpc>
                <a:spcPts val="1150"/>
              </a:lnSpc>
            </a:pPr>
            <a:r>
              <a:rPr lang="en-US" spc="-50" dirty="0" smtClean="0"/>
              <a:t> 25. oktobar 2019.</a:t>
            </a:r>
            <a:endParaRPr spc="-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8343" y="400554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3200" dirty="0" smtClean="0">
                <a:latin typeface="Trebuchet MS" panose="020B0603020202020204" pitchFamily="34" charset="0"/>
              </a:rPr>
              <a:t>Veb tehnologije</a:t>
            </a:r>
            <a:r>
              <a:rPr lang="en-US" sz="3200" dirty="0" smtClean="0">
                <a:latin typeface="Trebuchet MS" panose="020B0603020202020204" pitchFamily="34" charset="0"/>
              </a:rPr>
              <a:t>:</a:t>
            </a:r>
            <a:endParaRPr lang="en-US" sz="3200" dirty="0">
              <a:latin typeface="Trebuchet MS" panose="020B0603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733550"/>
            <a:ext cx="457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rebuchet MS" panose="020B0603020202020204" pitchFamily="34" charset="0"/>
              </a:rPr>
              <a:t>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rebuchet MS" panose="020B0603020202020204" pitchFamily="34" charset="0"/>
              </a:rPr>
              <a:t>CSS (SASS)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rebuchet MS" panose="020B0603020202020204" pitchFamily="34" charset="0"/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rebuchet MS" panose="020B0603020202020204" pitchFamily="34" charset="0"/>
              </a:rPr>
              <a:t>Bootstrap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latin typeface="Trebuchet MS" panose="020B0603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9"/>
          <a:stretch/>
        </p:blipFill>
        <p:spPr>
          <a:xfrm>
            <a:off x="4038600" y="1169270"/>
            <a:ext cx="4724694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543" y="3486112"/>
            <a:ext cx="2414588" cy="1114425"/>
          </a:xfrm>
          <a:prstGeom prst="rect">
            <a:avLst/>
          </a:prstGeom>
        </p:spPr>
      </p:pic>
      <p:sp>
        <p:nvSpPr>
          <p:cNvPr id="7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150"/>
              </a:lnSpc>
            </a:pPr>
            <a:endParaRPr lang="en-US" spc="-50" dirty="0" smtClean="0"/>
          </a:p>
          <a:p>
            <a:pPr marL="12700">
              <a:lnSpc>
                <a:spcPts val="1150"/>
              </a:lnSpc>
            </a:pPr>
            <a:r>
              <a:rPr lang="en-US" spc="-50" dirty="0" smtClean="0"/>
              <a:t> 25. oktobar 2019.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0989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710" y="686991"/>
            <a:ext cx="49530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JavaScript: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rebuchet MS" panose="020B0603020202020204" pitchFamily="34" charset="0"/>
              </a:rPr>
              <a:t>jQuery</a:t>
            </a:r>
            <a:r>
              <a:rPr lang="en-US" sz="2800" dirty="0" smtClean="0">
                <a:latin typeface="Trebuchet MS" panose="020B0603020202020204" pitchFamily="34" charset="0"/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rebuchet MS" panose="020B0603020202020204" pitchFamily="34" charset="0"/>
              </a:rPr>
              <a:t>Ajax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2876550"/>
            <a:ext cx="1752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rebuchet MS" panose="020B0603020202020204" pitchFamily="34" charset="0"/>
              </a:rPr>
              <a:t>php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rebuchet MS" panose="020B0603020202020204" pitchFamily="34" charset="0"/>
              </a:rPr>
              <a:t>MySQL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047750"/>
            <a:ext cx="5200650" cy="1485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00350"/>
            <a:ext cx="2743200" cy="1367147"/>
          </a:xfrm>
          <a:prstGeom prst="rect">
            <a:avLst/>
          </a:prstGeom>
        </p:spPr>
      </p:pic>
      <p:sp>
        <p:nvSpPr>
          <p:cNvPr id="7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endParaRPr lang="en-US" spc="-50" dirty="0" smtClean="0"/>
          </a:p>
          <a:p>
            <a:pPr marL="12700">
              <a:lnSpc>
                <a:spcPts val="1150"/>
              </a:lnSpc>
            </a:pPr>
            <a:r>
              <a:rPr lang="en-US" spc="-50" dirty="0" smtClean="0"/>
              <a:t> 25. oktobar 2019.</a:t>
            </a:r>
            <a:endParaRPr spc="-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406024"/>
            <a:ext cx="487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rebuchet MS" panose="020B0603020202020204" pitchFamily="34" charset="0"/>
              </a:rPr>
              <a:t> Larmanova metoda:</a:t>
            </a:r>
            <a:endParaRPr lang="en-US" sz="3200" b="1" dirty="0">
              <a:latin typeface="Trebuchet MS" panose="020B06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65735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rebuchet MS" panose="020B0603020202020204" pitchFamily="34" charset="0"/>
              </a:rPr>
              <a:t>Larmanova uprošćena metoda obuhvata sve faze životnog ciklusa softvera. </a:t>
            </a:r>
          </a:p>
          <a:p>
            <a:r>
              <a:rPr lang="en-US" sz="2800" dirty="0" smtClean="0">
                <a:latin typeface="Trebuchet MS" panose="020B0603020202020204" pitchFamily="34" charset="0"/>
              </a:rPr>
              <a:t>Sastoji iz </a:t>
            </a:r>
            <a:r>
              <a:rPr lang="en-US" sz="2800" b="1" dirty="0" smtClean="0">
                <a:latin typeface="Trebuchet MS" panose="020B0603020202020204" pitchFamily="34" charset="0"/>
              </a:rPr>
              <a:t>pet</a:t>
            </a:r>
            <a:r>
              <a:rPr lang="en-US" sz="2800" dirty="0" smtClean="0">
                <a:latin typeface="Trebuchet MS" panose="020B0603020202020204" pitchFamily="34" charset="0"/>
              </a:rPr>
              <a:t> faza razvoja softvera: prikupljanja korisničkih zahteva, analize, projektovanja, implementacije i testiranja. 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sp>
        <p:nvSpPr>
          <p:cNvPr id="5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150"/>
              </a:lnSpc>
            </a:pPr>
            <a:endParaRPr lang="en-US" spc="-50" dirty="0" smtClean="0"/>
          </a:p>
          <a:p>
            <a:pPr marL="12700">
              <a:lnSpc>
                <a:spcPts val="1150"/>
              </a:lnSpc>
            </a:pPr>
            <a:r>
              <a:rPr lang="en-US" spc="-50" dirty="0" smtClean="0"/>
              <a:t> 25. oktobar 2019.</a:t>
            </a:r>
            <a:endParaRPr spc="-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38150"/>
            <a:ext cx="838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 panose="020B0603020202020204" pitchFamily="34" charset="0"/>
              </a:rPr>
              <a:t> </a:t>
            </a:r>
            <a:r>
              <a:rPr lang="en-US" sz="3200" i="1" dirty="0">
                <a:latin typeface="Trebuchet MS" panose="020B0603020202020204" pitchFamily="34" charset="0"/>
              </a:rPr>
              <a:t>I </a:t>
            </a:r>
            <a:r>
              <a:rPr lang="en-US" sz="3200" i="1" dirty="0" smtClean="0">
                <a:latin typeface="Trebuchet MS" panose="020B0603020202020204" pitchFamily="34" charset="0"/>
              </a:rPr>
              <a:t>faza:</a:t>
            </a:r>
          </a:p>
          <a:p>
            <a:r>
              <a:rPr lang="en-US" sz="3200" b="1" dirty="0" smtClean="0">
                <a:latin typeface="Trebuchet MS" panose="020B0603020202020204" pitchFamily="34" charset="0"/>
              </a:rPr>
              <a:t>SPECIFIKACIJA </a:t>
            </a:r>
            <a:r>
              <a:rPr lang="en-US" sz="3200" b="1" dirty="0">
                <a:latin typeface="Trebuchet MS" panose="020B0603020202020204" pitchFamily="34" charset="0"/>
              </a:rPr>
              <a:t>KORISNIČKIH ZAHTEVA </a:t>
            </a:r>
            <a:endParaRPr lang="en-US" sz="3200" b="1" dirty="0" smtClean="0">
              <a:latin typeface="Trebuchet MS" panose="020B0603020202020204" pitchFamily="34" charset="0"/>
            </a:endParaRPr>
          </a:p>
          <a:p>
            <a:endParaRPr lang="en-US" sz="3200" b="1" dirty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Verbalni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Slučajevi korišćenja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Trebuchet MS" panose="020B0603020202020204" pitchFamily="34" charset="0"/>
              </a:rPr>
              <a:t>Opis slučaja korišćenja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  <p:pic>
        <p:nvPicPr>
          <p:cNvPr id="1026" name="Picture 2" descr="admin-use-c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23" y="1657350"/>
            <a:ext cx="4515077" cy="3075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940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914" y="380583"/>
            <a:ext cx="8686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rebuchet MS" panose="020B0603020202020204" pitchFamily="34" charset="0"/>
              </a:rPr>
              <a:t> </a:t>
            </a:r>
            <a:r>
              <a:rPr lang="en-US" sz="3200" i="1" dirty="0" smtClean="0">
                <a:latin typeface="Trebuchet MS" panose="020B0603020202020204" pitchFamily="34" charset="0"/>
              </a:rPr>
              <a:t>II faza</a:t>
            </a:r>
            <a:r>
              <a:rPr lang="en-US" sz="3200" b="1" i="1" dirty="0" smtClean="0">
                <a:latin typeface="Trebuchet MS" panose="020B0603020202020204" pitchFamily="34" charset="0"/>
              </a:rPr>
              <a:t>: </a:t>
            </a:r>
            <a:r>
              <a:rPr lang="en-US" sz="3200" b="1" dirty="0" smtClean="0">
                <a:latin typeface="Trebuchet MS" panose="020B0603020202020204" pitchFamily="34" charset="0"/>
              </a:rPr>
              <a:t>FAZA ANALIZE</a:t>
            </a:r>
          </a:p>
          <a:p>
            <a:r>
              <a:rPr lang="en-US" sz="3200" b="1" dirty="0" smtClean="0">
                <a:latin typeface="Trebuchet MS" panose="020B0603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Sistemski dijagrami sekvenci za SK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Definisanje ugovora o sistemskim operacijama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Konceptualni (domenski)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Relacioni model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2552156"/>
            <a:ext cx="2334886" cy="2005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3181350"/>
            <a:ext cx="2610313" cy="1375818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150"/>
              </a:lnSpc>
            </a:pPr>
            <a:endParaRPr lang="en-US" spc="-50" dirty="0" smtClean="0"/>
          </a:p>
          <a:p>
            <a:pPr marL="12700">
              <a:lnSpc>
                <a:spcPts val="1150"/>
              </a:lnSpc>
            </a:pPr>
            <a:r>
              <a:rPr lang="en-US" spc="-50" dirty="0" smtClean="0"/>
              <a:t> 25. oktobar 2019.</a:t>
            </a:r>
            <a:endParaRPr spc="-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87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61950"/>
            <a:ext cx="8534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Trebuchet MS" panose="020B0603020202020204" pitchFamily="34" charset="0"/>
              </a:rPr>
              <a:t>III faza: </a:t>
            </a:r>
            <a:r>
              <a:rPr lang="en-US" sz="3200" b="1" dirty="0" smtClean="0">
                <a:latin typeface="Trebuchet MS" panose="020B0603020202020204" pitchFamily="34" charset="0"/>
              </a:rPr>
              <a:t>FAZA PROJEKTOVANJA </a:t>
            </a:r>
          </a:p>
          <a:p>
            <a:endParaRPr lang="en-US" sz="3200" b="1" dirty="0" smtClean="0">
              <a:latin typeface="Trebuchet MS" panose="020B0603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Dijagrami sekvenci i kolobracioni dijagrami za sistemske operacije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Projektovanje skladišta podataka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rebuchet MS" panose="020B0603020202020204" pitchFamily="34" charset="0"/>
              </a:rPr>
              <a:t>Projektovanje korisničkog interfejsa </a:t>
            </a:r>
            <a:endParaRPr lang="en-US" sz="2800" dirty="0">
              <a:latin typeface="Trebuchet MS" panose="020B0603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415320"/>
            <a:ext cx="2787162" cy="13803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443357"/>
            <a:ext cx="2758505" cy="1306661"/>
          </a:xfrm>
          <a:prstGeom prst="rect">
            <a:avLst/>
          </a:prstGeom>
        </p:spPr>
      </p:pic>
      <p:sp>
        <p:nvSpPr>
          <p:cNvPr id="6" name="object 4"/>
          <p:cNvSpPr txBox="1">
            <a:spLocks noGrp="1"/>
          </p:cNvSpPr>
          <p:nvPr>
            <p:ph type="dt" sz="half" idx="6"/>
          </p:nvPr>
        </p:nvSpPr>
        <p:spPr>
          <a:xfrm>
            <a:off x="0" y="4832454"/>
            <a:ext cx="914400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150"/>
              </a:lnSpc>
            </a:pPr>
            <a:endParaRPr lang="en-US" spc="-50" dirty="0" smtClean="0"/>
          </a:p>
          <a:p>
            <a:pPr marL="12700">
              <a:lnSpc>
                <a:spcPts val="1150"/>
              </a:lnSpc>
            </a:pPr>
            <a:r>
              <a:rPr lang="en-US" spc="-50" dirty="0" smtClean="0"/>
              <a:t> 25. oktobar 2019.</a:t>
            </a:r>
            <a:endParaRPr spc="-5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09550"/>
            <a:ext cx="1848077" cy="8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243</Words>
  <Application>Microsoft Office PowerPoint</Application>
  <PresentationFormat>On-screen Show (16:9)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Trebuchet MS</vt:lpstr>
      <vt:lpstr>Verdana</vt:lpstr>
      <vt:lpstr>Office Theme</vt:lpstr>
      <vt:lpstr>Projektovanje i implementacija veb aplikacije “Boxmovies” za gledanje filmova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 Maravic</dc:creator>
  <cp:lastModifiedBy>Nikola</cp:lastModifiedBy>
  <cp:revision>38</cp:revision>
  <dcterms:created xsi:type="dcterms:W3CDTF">2019-10-20T19:42:08Z</dcterms:created>
  <dcterms:modified xsi:type="dcterms:W3CDTF">2019-10-24T13:04:01Z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2019-10-20T00:00:00Z</vt:filetime>
  </property>
</Properties>
</file>