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96" d="100"/>
          <a:sy n="19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428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576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0695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355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2561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3014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3183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4843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7883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0357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705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6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8819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321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5925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546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848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0188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1576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84124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9943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5816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2701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281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7012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0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S.Aravinthan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2422k1618/a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sbru262422k16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B.SC.Computer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6405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2743200" y="2389116"/>
            <a:ext cx="6100996" cy="1754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Show screenshots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of:Empty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To-Do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listAdding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taskMarking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task as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doneDeleting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task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5750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507807" y="2197100"/>
            <a:ext cx="7643687" cy="2554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To-Do List app demonstrates how HTML, CSS, and JavaScript can be combined to build an interactive, user-friendly application. It is lightweight, responsive, and can be extended with more features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2154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3409949" y="3047533"/>
            <a:ext cx="6622517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To-Do List App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8525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8093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228600" y="1695450"/>
            <a:ext cx="8922894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People often forget daily tasks or struggle to manage them effectively. A simple digital tool is needed to organize tasks and mark them as complete.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282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14400" y="2209800"/>
            <a:ext cx="8237094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is a web-based To-Do List application built using HTML, CSS, and JavaScript. It allows users to add, complete, and delete tasks with a clean, user-friendly interface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7067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1814512" y="2511305"/>
            <a:ext cx="6100996" cy="2520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5357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048000" y="2281555"/>
            <a:ext cx="6103493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0220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739774" y="291147"/>
            <a:ext cx="8794750" cy="629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1828800" y="1905000"/>
            <a:ext cx="7322694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1859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828800" y="1752599"/>
            <a:ext cx="7322694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 new tasks✅ Mark tasks as completed (strikethrough style)✅ Delete tasks✅ Responsive design (works on desktop and mobile)✅ Local storage support (optional upgrade)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7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397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23</cp:revision>
  <cp:lastPrinted>2025-08-29T09:19:56Z</cp:lastPrinted>
  <dcterms:created xsi:type="dcterms:W3CDTF">2024-03-29T15:07:22Z</dcterms:created>
  <dcterms:modified xsi:type="dcterms:W3CDTF">2025-09-02T04:09:36Z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