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6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7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6.xml"/>
  <Override ContentType="application/vnd.openxmlformats-officedocument.theme+xml" PartName="/ppt/theme/theme1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80" r:id="rId3"/>
    <p:sldMasterId id="2147483681" r:id="rId4"/>
    <p:sldMasterId id="2147483682" r:id="rId5"/>
    <p:sldMasterId id="2147483683" r:id="rId6"/>
    <p:sldMasterId id="2147483684" r:id="rId7"/>
    <p:sldMasterId id="2147483685" r:id="rId8"/>
    <p:sldMasterId id="2147483686" r:id="rId9"/>
    <p:sldMasterId id="2147483687" r:id="rId10"/>
    <p:sldMasterId id="2147483688" r:id="rId11"/>
    <p:sldMasterId id="2147483689" r:id="rId12"/>
    <p:sldMasterId id="2147483690" r:id="rId13"/>
    <p:sldMasterId id="2147483691" r:id="rId14"/>
    <p:sldMasterId id="2147483692" r:id="rId15"/>
    <p:sldMasterId id="2147483693" r:id="rId16"/>
    <p:sldMasterId id="2147483694" r:id="rId17"/>
    <p:sldMasterId id="2147483695" r:id="rId18"/>
  </p:sldMasterIdLst>
  <p:notesMasterIdLst>
    <p:notesMasterId r:id="rId19"/>
  </p:notes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.xml"/><Relationship Id="rId22" Type="http://schemas.openxmlformats.org/officeDocument/2006/relationships/slide" Target="slides/slide3.xml"/><Relationship Id="rId21" Type="http://schemas.openxmlformats.org/officeDocument/2006/relationships/slide" Target="slides/slide2.xml"/><Relationship Id="rId24" Type="http://schemas.openxmlformats.org/officeDocument/2006/relationships/slide" Target="slides/slide5.xml"/><Relationship Id="rId23" Type="http://schemas.openxmlformats.org/officeDocument/2006/relationships/slide" Target="slides/slide4.xml"/><Relationship Id="rId1" Type="http://schemas.openxmlformats.org/officeDocument/2006/relationships/theme" Target="theme/theme17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26" Type="http://schemas.openxmlformats.org/officeDocument/2006/relationships/slide" Target="slides/slide7.xml"/><Relationship Id="rId25" Type="http://schemas.openxmlformats.org/officeDocument/2006/relationships/slide" Target="slides/slide6.xml"/><Relationship Id="rId28" Type="http://schemas.openxmlformats.org/officeDocument/2006/relationships/slide" Target="slides/slide9.xml"/><Relationship Id="rId27" Type="http://schemas.openxmlformats.org/officeDocument/2006/relationships/slide" Target="slides/slide8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10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12.xml"/><Relationship Id="rId30" Type="http://schemas.openxmlformats.org/officeDocument/2006/relationships/slide" Target="slides/slide11.xml"/><Relationship Id="rId11" Type="http://schemas.openxmlformats.org/officeDocument/2006/relationships/slideMaster" Target="slideMasters/slideMaster9.xml"/><Relationship Id="rId10" Type="http://schemas.openxmlformats.org/officeDocument/2006/relationships/slideMaster" Target="slideMasters/slideMaster8.xml"/><Relationship Id="rId13" Type="http://schemas.openxmlformats.org/officeDocument/2006/relationships/slideMaster" Target="slideMasters/slideMaster11.xml"/><Relationship Id="rId12" Type="http://schemas.openxmlformats.org/officeDocument/2006/relationships/slideMaster" Target="slideMasters/slideMaster10.xml"/><Relationship Id="rId15" Type="http://schemas.openxmlformats.org/officeDocument/2006/relationships/slideMaster" Target="slideMasters/slideMaster13.xml"/><Relationship Id="rId14" Type="http://schemas.openxmlformats.org/officeDocument/2006/relationships/slideMaster" Target="slideMasters/slideMaster12.xml"/><Relationship Id="rId17" Type="http://schemas.openxmlformats.org/officeDocument/2006/relationships/slideMaster" Target="slideMasters/slideMaster15.xml"/><Relationship Id="rId16" Type="http://schemas.openxmlformats.org/officeDocument/2006/relationships/slideMaster" Target="slideMasters/slideMaster14.xml"/><Relationship Id="rId19" Type="http://schemas.openxmlformats.org/officeDocument/2006/relationships/notesMaster" Target="notesMasters/notesMaster1.xml"/><Relationship Id="rId18" Type="http://schemas.openxmlformats.org/officeDocument/2006/relationships/slideMaster" Target="slideMasters/slideMaster1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rIns="81475" tIns="814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200"/>
            <a:ext cx="8229238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3479"/>
            <a:ext cx="8229238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200"/>
            <a:ext cx="8229238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457200" y="1203479"/>
            <a:ext cx="8229238" cy="298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200"/>
            <a:ext cx="8229238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3" type="body"/>
          </p:nvPr>
        </p:nvSpPr>
        <p:spPr>
          <a:xfrm>
            <a:off x="4674239" y="2761917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4" type="body"/>
          </p:nvPr>
        </p:nvSpPr>
        <p:spPr>
          <a:xfrm>
            <a:off x="457200" y="2761917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200"/>
            <a:ext cx="8229238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3479"/>
            <a:ext cx="8229238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57200" y="2761917"/>
            <a:ext cx="8229238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200"/>
            <a:ext cx="8229238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3" type="body"/>
          </p:nvPr>
        </p:nvSpPr>
        <p:spPr>
          <a:xfrm>
            <a:off x="457200" y="2761917"/>
            <a:ext cx="8229238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200"/>
            <a:ext cx="8229238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3" type="body"/>
          </p:nvPr>
        </p:nvSpPr>
        <p:spPr>
          <a:xfrm>
            <a:off x="4674239" y="2761917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200"/>
            <a:ext cx="8229238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57200" y="2761917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3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subTitle"/>
          </p:nvPr>
        </p:nvSpPr>
        <p:spPr>
          <a:xfrm>
            <a:off x="457200" y="205200"/>
            <a:ext cx="8229238" cy="39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05200"/>
            <a:ext cx="8229238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200"/>
            <a:ext cx="8229238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3" type="body"/>
          </p:nvPr>
        </p:nvSpPr>
        <p:spPr>
          <a:xfrm>
            <a:off x="4674239" y="2761917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4" type="body"/>
          </p:nvPr>
        </p:nvSpPr>
        <p:spPr>
          <a:xfrm>
            <a:off x="457200" y="2761917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200"/>
            <a:ext cx="8229238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03479"/>
            <a:ext cx="8229238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457200" y="1203479"/>
            <a:ext cx="8229238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200"/>
            <a:ext cx="8229238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03479"/>
            <a:ext cx="8229238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457200" y="1203479"/>
            <a:ext cx="8229238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472485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472485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472485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3999897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2" type="body"/>
          </p:nvPr>
        </p:nvSpPr>
        <p:spPr>
          <a:xfrm>
            <a:off x="4832400" y="1152475"/>
            <a:ext cx="3999897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472485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472485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555600"/>
            <a:ext cx="2807999" cy="7556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8472485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472485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265500" y="1233175"/>
            <a:ext cx="4045197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1" type="subTitle"/>
          </p:nvPr>
        </p:nvSpPr>
        <p:spPr>
          <a:xfrm>
            <a:off x="265500" y="2803075"/>
            <a:ext cx="4045197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72485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200"/>
            <a:ext cx="8229238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03479"/>
            <a:ext cx="8229238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57200" y="2761917"/>
            <a:ext cx="8229238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472485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8472485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2" type="sldNum"/>
          </p:nvPr>
        </p:nvSpPr>
        <p:spPr>
          <a:xfrm>
            <a:off x="8472485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205200"/>
            <a:ext cx="8229238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457200" y="2761917"/>
            <a:ext cx="8229238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205200"/>
            <a:ext cx="8229238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3" type="body"/>
          </p:nvPr>
        </p:nvSpPr>
        <p:spPr>
          <a:xfrm>
            <a:off x="4674239" y="2761917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200"/>
            <a:ext cx="8229238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57200" y="2761917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subTitle"/>
          </p:nvPr>
        </p:nvSpPr>
        <p:spPr>
          <a:xfrm>
            <a:off x="457200" y="205200"/>
            <a:ext cx="8229238" cy="39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200"/>
            <a:ext cx="8229238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200"/>
            <a:ext cx="8229238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7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theme" Target="../theme/theme1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theme" Target="../theme/theme7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theme" Target="../theme/theme8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theme" Target="../theme/theme9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theme" Target="../theme/theme16.xml"/></Relationships>
</file>

<file path=ppt/slideMasters/_rels/slideMaster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theme" Target="../theme/theme2.xml"/></Relationships>
</file>

<file path=ppt/slideMasters/_rels/slideMaster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theme" Target="../theme/theme15.xml"/></Relationships>
</file>

<file path=ppt/slideMasters/_rels/slideMaster2.xml.rels><?xml version="1.0" encoding="UTF-8" standalone="yes"?><Relationships xmlns="http://schemas.openxmlformats.org/package/2006/relationships"><Relationship Id="rId10" Type="http://schemas.openxmlformats.org/officeDocument/2006/relationships/theme" Target="../theme/theme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0.xml"/><Relationship Id="rId4" Type="http://schemas.openxmlformats.org/officeDocument/2006/relationships/theme" Target="../theme/theme1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1.xml"/><Relationship Id="rId4" Type="http://schemas.openxmlformats.org/officeDocument/2006/relationships/theme" Target="../theme/theme10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theme" Target="../theme/theme12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theme" Target="../theme/theme6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theme" Target="../theme/theme13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theme" Target="../theme/theme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/>
        </p:nvSpPr>
        <p:spPr>
          <a:xfrm>
            <a:off x="0" y="165100"/>
            <a:ext cx="9144000" cy="1714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/>
          <p:nvPr/>
        </p:nvSpPr>
        <p:spPr>
          <a:xfrm>
            <a:off x="0" y="0"/>
            <a:ext cx="9144000" cy="273048"/>
          </a:xfrm>
          <a:prstGeom prst="rect">
            <a:avLst/>
          </a:prstGeom>
          <a:solidFill>
            <a:srgbClr val="007DB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Shape 8"/>
          <p:cNvCxnSpPr/>
          <p:nvPr/>
        </p:nvCxnSpPr>
        <p:spPr>
          <a:xfrm>
            <a:off x="685800" y="2951160"/>
            <a:ext cx="7848599" cy="1587"/>
          </a:xfrm>
          <a:prstGeom prst="straightConnector1">
            <a:avLst/>
          </a:prstGeom>
          <a:noFill/>
          <a:ln cap="flat" cmpd="sng" w="19075">
            <a:solidFill>
              <a:srgbClr val="23619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9" name="Shape 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004050" y="4171950"/>
            <a:ext cx="2139950" cy="98266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/>
          <p:nvPr>
            <p:ph type="title"/>
          </p:nvPr>
        </p:nvSpPr>
        <p:spPr>
          <a:xfrm>
            <a:off x="457200" y="4000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203325"/>
            <a:ext cx="8229600" cy="2982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150" y="444500"/>
            <a:ext cx="8521699" cy="573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150" y="1152525"/>
            <a:ext cx="8521699" cy="3416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472485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150" y="444500"/>
            <a:ext cx="8521699" cy="573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150" y="1152525"/>
            <a:ext cx="8521699" cy="3416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472485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150" y="444500"/>
            <a:ext cx="8521699" cy="573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150" y="1152525"/>
            <a:ext cx="8521699" cy="3416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472485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311150" y="444500"/>
            <a:ext cx="8521699" cy="573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150" y="1152525"/>
            <a:ext cx="8521699" cy="3416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472485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150" y="444500"/>
            <a:ext cx="8521699" cy="573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150" y="1152525"/>
            <a:ext cx="8521699" cy="3416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472485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150" y="444500"/>
            <a:ext cx="8521699" cy="573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150" y="1152525"/>
            <a:ext cx="8521699" cy="3416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8472485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150" y="444500"/>
            <a:ext cx="8521699" cy="573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150" y="1152525"/>
            <a:ext cx="8521699" cy="3416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8472485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0" y="165100"/>
            <a:ext cx="9144000" cy="1714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0" y="0"/>
            <a:ext cx="9144000" cy="273048"/>
          </a:xfrm>
          <a:prstGeom prst="rect">
            <a:avLst/>
          </a:prstGeom>
          <a:solidFill>
            <a:srgbClr val="007DB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004050" y="4171950"/>
            <a:ext cx="2139950" cy="98266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type="title"/>
          </p:nvPr>
        </p:nvSpPr>
        <p:spPr>
          <a:xfrm>
            <a:off x="457200" y="204785"/>
            <a:ext cx="8229600" cy="858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3325"/>
            <a:ext cx="8229600" cy="2982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150" y="444500"/>
            <a:ext cx="8521699" cy="573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150" y="1152525"/>
            <a:ext cx="8521699" cy="3416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85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0" y="165100"/>
            <a:ext cx="9144000" cy="1714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0" y="0"/>
            <a:ext cx="9144000" cy="273048"/>
          </a:xfrm>
          <a:prstGeom prst="rect">
            <a:avLst/>
          </a:prstGeom>
          <a:solidFill>
            <a:srgbClr val="007DB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Shape 95"/>
          <p:cNvCxnSpPr/>
          <p:nvPr/>
        </p:nvCxnSpPr>
        <p:spPr>
          <a:xfrm>
            <a:off x="685800" y="2951160"/>
            <a:ext cx="7848599" cy="1587"/>
          </a:xfrm>
          <a:prstGeom prst="straightConnector1">
            <a:avLst/>
          </a:prstGeom>
          <a:noFill/>
          <a:ln cap="flat" cmpd="sng" w="19075">
            <a:solidFill>
              <a:srgbClr val="23619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96" name="Shape 9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004050" y="4171950"/>
            <a:ext cx="2139950" cy="982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1925" y="1203325"/>
            <a:ext cx="3738560" cy="298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1925" y="1203325"/>
            <a:ext cx="3738560" cy="298291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>
            <p:ph type="title"/>
          </p:nvPr>
        </p:nvSpPr>
        <p:spPr>
          <a:xfrm>
            <a:off x="457200" y="4000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203325"/>
            <a:ext cx="8229600" cy="2982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0" y="165100"/>
            <a:ext cx="9144000" cy="1714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0" y="0"/>
            <a:ext cx="9144000" cy="273048"/>
          </a:xfrm>
          <a:prstGeom prst="rect">
            <a:avLst/>
          </a:prstGeom>
          <a:solidFill>
            <a:srgbClr val="007DB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004050" y="4171950"/>
            <a:ext cx="2139950" cy="982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1925" y="1203325"/>
            <a:ext cx="3738560" cy="298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1925" y="1203325"/>
            <a:ext cx="3738560" cy="298291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>
            <p:ph type="title"/>
          </p:nvPr>
        </p:nvSpPr>
        <p:spPr>
          <a:xfrm>
            <a:off x="457200" y="204785"/>
            <a:ext cx="8229600" cy="858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203325"/>
            <a:ext cx="8229600" cy="2982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150" y="444500"/>
            <a:ext cx="8521699" cy="573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150" y="1152525"/>
            <a:ext cx="8521699" cy="3416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472485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150" y="444500"/>
            <a:ext cx="8521699" cy="573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150" y="1152525"/>
            <a:ext cx="8521699" cy="3416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72485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150" y="444500"/>
            <a:ext cx="8521699" cy="573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150" y="1152525"/>
            <a:ext cx="8521699" cy="3416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472485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150" y="444500"/>
            <a:ext cx="8521699" cy="573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150" y="1152525"/>
            <a:ext cx="8521699" cy="3416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72485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/>
        </p:nvSpPr>
        <p:spPr>
          <a:xfrm>
            <a:off x="685800" y="1333500"/>
            <a:ext cx="7848599" cy="1444624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6192"/>
              </a:buClr>
              <a:buSzPct val="25000"/>
              <a:buFont typeface="Arial"/>
              <a:buNone/>
            </a:pPr>
            <a:r>
              <a:rPr b="1" lang="en-US" sz="5400">
                <a:solidFill>
                  <a:srgbClr val="236192"/>
                </a:solidFill>
              </a:rPr>
              <a:t>Arquitectura de la PGC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685800" y="3086100"/>
            <a:ext cx="6400799" cy="1314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685800" y="3055935"/>
            <a:ext cx="2274886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/>
              <a:t>Honduras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/>
              <a:t>Junio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2017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/>
        </p:nvSpPr>
        <p:spPr>
          <a:xfrm>
            <a:off x="304800" y="4381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6192"/>
              </a:buClr>
              <a:buSzPct val="25000"/>
              <a:buFont typeface="Arial"/>
              <a:buNone/>
            </a:pPr>
            <a:r>
              <a:rPr b="1" lang="en-US" sz="4000">
                <a:solidFill>
                  <a:srgbClr val="236192"/>
                </a:solidFill>
              </a:rPr>
              <a:t>Formulario de Actividades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4179887" y="3800475"/>
            <a:ext cx="28194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874" y="1094374"/>
            <a:ext cx="6025450" cy="33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/>
        </p:nvSpPr>
        <p:spPr>
          <a:xfrm>
            <a:off x="304800" y="4381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6192"/>
              </a:buClr>
              <a:buSzPct val="25000"/>
              <a:buFont typeface="Arial"/>
              <a:buNone/>
            </a:pPr>
            <a:r>
              <a:rPr b="1" lang="en-US" sz="3600">
                <a:solidFill>
                  <a:srgbClr val="236192"/>
                </a:solidFill>
              </a:rPr>
              <a:t>Módulos administrativos de la PGC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304800" y="1181100"/>
            <a:ext cx="8686800" cy="1755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4179887" y="3800475"/>
            <a:ext cx="28194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699" y="1208449"/>
            <a:ext cx="5765801" cy="32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/>
        </p:nvSpPr>
        <p:spPr>
          <a:xfrm>
            <a:off x="304800" y="4381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6192"/>
              </a:buClr>
              <a:buSzPct val="25000"/>
              <a:buFont typeface="Arial"/>
              <a:buNone/>
            </a:pPr>
            <a:r>
              <a:rPr b="1" lang="en-US" sz="4000">
                <a:solidFill>
                  <a:srgbClr val="236192"/>
                </a:solidFill>
              </a:rPr>
              <a:t>¿Preguntas, comentarios</a:t>
            </a:r>
            <a:r>
              <a:rPr b="1" i="0" lang="en-US" sz="4000" u="none" cap="none" strike="noStrike">
                <a:solidFill>
                  <a:srgbClr val="236192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381000" y="1276350"/>
            <a:ext cx="8229600" cy="3127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4191000" y="3790950"/>
            <a:ext cx="28194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457200" y="1203325"/>
            <a:ext cx="8229600" cy="298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0500" y="1628775"/>
            <a:ext cx="3682999" cy="24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/>
        </p:nvSpPr>
        <p:spPr>
          <a:xfrm>
            <a:off x="304800" y="4381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6192"/>
              </a:buClr>
              <a:buSzPct val="25000"/>
              <a:buFont typeface="Arial"/>
              <a:buNone/>
            </a:pPr>
            <a:r>
              <a:rPr b="1" lang="en-US" sz="4000">
                <a:solidFill>
                  <a:srgbClr val="236192"/>
                </a:solidFill>
              </a:rPr>
              <a:t>Que es la PGC</a:t>
            </a:r>
            <a:r>
              <a:rPr b="1" i="0" lang="en-US" sz="4000" u="none" cap="none" strike="noStrike">
                <a:solidFill>
                  <a:srgbClr val="236192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381000" y="1276350"/>
            <a:ext cx="8229600" cy="3127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4191000" y="3790950"/>
            <a:ext cx="28194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457200" y="1203325"/>
            <a:ext cx="8229600" cy="298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1800"/>
              <a:t>La PGC es una aplicación web. </a:t>
            </a:r>
            <a:r>
              <a:rPr lang="en-US" sz="1800"/>
              <a:t>Una aplicación de software cliente servidor donde el cliente (o interfaz de usuario) es ejecutado en un navegador web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304800" y="4381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6192"/>
              </a:buClr>
              <a:buSzPct val="25000"/>
              <a:buFont typeface="Arial"/>
              <a:buNone/>
            </a:pPr>
            <a:r>
              <a:rPr b="1" lang="en-US" sz="4000">
                <a:solidFill>
                  <a:srgbClr val="236192"/>
                </a:solidFill>
              </a:rPr>
              <a:t>Archivos de la PG</a:t>
            </a:r>
            <a:r>
              <a:rPr b="1" i="0" lang="en-US" sz="4000" u="none" cap="none" strike="noStrike">
                <a:solidFill>
                  <a:srgbClr val="236192"/>
                </a:solidFill>
                <a:latin typeface="Arial"/>
                <a:ea typeface="Arial"/>
                <a:cs typeface="Arial"/>
                <a:sym typeface="Arial"/>
              </a:rPr>
              <a:t>AMP files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381000" y="1276350"/>
            <a:ext cx="8229600" cy="3127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4191000" y="3790950"/>
            <a:ext cx="28194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3">
            <a:alphaModFix/>
          </a:blip>
          <a:srcRect b="2627" l="0" r="54672" t="0"/>
          <a:stretch/>
        </p:blipFill>
        <p:spPr>
          <a:xfrm>
            <a:off x="5867400" y="1114425"/>
            <a:ext cx="2801936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/>
        </p:nvSpPr>
        <p:spPr>
          <a:xfrm>
            <a:off x="457200" y="1203325"/>
            <a:ext cx="8229600" cy="298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1800"/>
              <a:t>Codigo fuente java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(*.java)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1800"/>
              <a:t>Archivos de configuración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(*.properties, *.xml)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1800"/>
              <a:t>Archivos web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(*.html, *.css, *.js, *.jsp)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1800"/>
              <a:t>Librerias JAVA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(*.jar)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Frameworks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/>
        </p:nvSpPr>
        <p:spPr>
          <a:xfrm>
            <a:off x="304800" y="4381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6192"/>
              </a:buClr>
              <a:buSzPct val="25000"/>
              <a:buFont typeface="Arial"/>
              <a:buNone/>
            </a:pPr>
            <a:r>
              <a:rPr b="1" lang="en-US" sz="4000">
                <a:solidFill>
                  <a:srgbClr val="236192"/>
                </a:solidFill>
              </a:rPr>
              <a:t>Software utilizado por la PGC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381000" y="1276350"/>
            <a:ext cx="8229600" cy="3127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4191000" y="3790950"/>
            <a:ext cx="28194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783" y="1203598"/>
            <a:ext cx="1930065" cy="3355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/>
        </p:nvSpPr>
        <p:spPr>
          <a:xfrm>
            <a:off x="304800" y="4381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6192"/>
              </a:buClr>
              <a:buSzPct val="25000"/>
              <a:buFont typeface="Arial"/>
              <a:buNone/>
            </a:pPr>
            <a:r>
              <a:rPr b="1" lang="en-US" sz="4000">
                <a:solidFill>
                  <a:srgbClr val="236192"/>
                </a:solidFill>
              </a:rPr>
              <a:t>Modulos de la PGC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381000" y="1276350"/>
            <a:ext cx="8229600" cy="3127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4191000" y="3790950"/>
            <a:ext cx="28194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457200" y="1203325"/>
            <a:ext cx="8229600" cy="298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1800"/>
              <a:t>Tableros (Dashboards)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1800"/>
              <a:t>Sistema de información geográfico (GIS)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1800"/>
              <a:t>Viñetas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 Reportes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1800"/>
              <a:t>Formulario de actividades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1800"/>
              <a:t>Módulos de administración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1800"/>
              <a:t>Otros modulos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/>
        </p:nvSpPr>
        <p:spPr>
          <a:xfrm>
            <a:off x="236725" y="5326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6192"/>
              </a:buClr>
              <a:buSzPct val="25000"/>
              <a:buFont typeface="Arial"/>
              <a:buNone/>
            </a:pPr>
            <a:r>
              <a:rPr b="1" lang="en-US" sz="4000">
                <a:solidFill>
                  <a:srgbClr val="236192"/>
                </a:solidFill>
              </a:rPr>
              <a:t>Tableros (Dashboard) de la PGC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304800" y="1181100"/>
            <a:ext cx="8686800" cy="1755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4179887" y="3800475"/>
            <a:ext cx="28194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925" y="1262633"/>
            <a:ext cx="7554399" cy="3056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304800" y="438150"/>
            <a:ext cx="8229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6192"/>
              </a:buClr>
              <a:buFont typeface="Arial"/>
              <a:buNone/>
            </a:pPr>
            <a:r>
              <a:rPr b="1" lang="en-US">
                <a:solidFill>
                  <a:srgbClr val="236192"/>
                </a:solidFill>
              </a:rPr>
              <a:t>Sistema de información geográfico de la PGC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4179887" y="3800475"/>
            <a:ext cx="28194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625" y="1143074"/>
            <a:ext cx="6451725" cy="3261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/>
        </p:nvSpPr>
        <p:spPr>
          <a:xfrm>
            <a:off x="304800" y="4381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6192"/>
              </a:buClr>
              <a:buSzPct val="25000"/>
              <a:buFont typeface="Arial"/>
              <a:buNone/>
            </a:pPr>
            <a:r>
              <a:rPr b="1" lang="en-US" sz="4000">
                <a:solidFill>
                  <a:srgbClr val="236192"/>
                </a:solidFill>
              </a:rPr>
              <a:t>Viñetas de la PGC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304800" y="1181100"/>
            <a:ext cx="8686800" cy="1755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4179887" y="3800475"/>
            <a:ext cx="28194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599" y="1140600"/>
            <a:ext cx="6136923" cy="347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/>
        </p:nvSpPr>
        <p:spPr>
          <a:xfrm>
            <a:off x="304800" y="4381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6192"/>
              </a:buClr>
              <a:buSzPct val="25000"/>
              <a:buFont typeface="Arial"/>
              <a:buNone/>
            </a:pPr>
            <a:r>
              <a:rPr b="1" lang="en-US" sz="4000">
                <a:solidFill>
                  <a:srgbClr val="236192"/>
                </a:solidFill>
              </a:rPr>
              <a:t>Reportes de la PGC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304800" y="1181100"/>
            <a:ext cx="8686800" cy="1755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4179887" y="3800475"/>
            <a:ext cx="28194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925" y="1143000"/>
            <a:ext cx="6429375" cy="3163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5_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1_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3_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4_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11_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9_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0_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2_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6_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7_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8_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