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0236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5832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13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1237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2527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5985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021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9457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720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1454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0051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A868-4C27-46E6-B0BD-C65A364A4FA7}" type="datetimeFigureOut">
              <a:rPr lang="es-HN" smtClean="0"/>
              <a:t>21/03/2018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2C49-03B6-4F7B-ACCC-07C1A7003F9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6217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812623"/>
              </p:ext>
            </p:extLst>
          </p:nvPr>
        </p:nvGraphicFramePr>
        <p:xfrm>
          <a:off x="0" y="8585"/>
          <a:ext cx="12192000" cy="684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18925972" imgH="11445635" progId="">
                  <p:embed/>
                </p:oleObj>
              </mc:Choice>
              <mc:Fallback>
                <p:oleObj r:id="rId3" imgW="18925972" imgH="1144563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585"/>
                        <a:ext cx="12192000" cy="68494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3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Nahum Martinez</dc:creator>
  <cp:lastModifiedBy>Nahum Martinez</cp:lastModifiedBy>
  <cp:revision>1</cp:revision>
  <dcterms:created xsi:type="dcterms:W3CDTF">2018-03-21T18:03:19Z</dcterms:created>
  <dcterms:modified xsi:type="dcterms:W3CDTF">2018-03-21T18:05:16Z</dcterms:modified>
</cp:coreProperties>
</file>