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77" r:id="rId7"/>
    <p:sldId id="263" r:id="rId8"/>
    <p:sldId id="264" r:id="rId9"/>
    <p:sldId id="272" r:id="rId10"/>
    <p:sldId id="273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9"/>
  </p:normalViewPr>
  <p:slideViewPr>
    <p:cSldViewPr snapToGrid="0">
      <p:cViewPr varScale="1">
        <p:scale>
          <a:sx n="136" d="100"/>
          <a:sy n="136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C0CB7-526A-45B4-A78A-770C4119E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85DF5E-070C-CD70-CCAF-FE8ED682C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CA7E7-AEF4-3253-B18C-4B7918E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534B8-F53E-EAA8-2B49-D43565C7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7395C-221A-A007-885A-706B6DE3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8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564EF-69AC-34D8-A55A-3B9D8A0E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4E88A8-EE58-9664-6E3B-163D2EF3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4EF17-B34C-FC92-EFD9-22DC0E92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0F1A1C-B909-D609-EEB4-3D0BB9C7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2F933-C452-3ACC-69AE-CE7730DA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82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5156C7-A596-BDD7-AC8A-F82A71F0F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EBE94-F497-7D4E-038A-D05A78E75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4E5D6-6B8B-F629-889E-DB228EE1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DB7B5B-8905-AB12-0848-FA8BF3BF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9C223-A8E3-80EA-5E6B-5671646E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DBDDC-BC2A-1147-6400-B615E049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679F1E-EED2-3BA3-3A5C-BC446078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9821B-220C-CDCE-C416-6166D298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A342F-14C1-ED77-E3F6-4153410F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2D570-806A-1BFD-1F4A-39DB3976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94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01D34-F294-FBF9-3AB9-D21A999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EABE9F-E5F9-8861-4DF8-6EB3CA1B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9BE5B-02DB-4CEC-E356-241AD3F1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5B895B-32FC-CAF9-99C4-1327ADF9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60D87-FB60-5F24-5166-EC79778B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08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AA9F2-901B-3A96-C4B0-CA63CD2A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8DF6E3-224D-81F7-4236-F65A2A70B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A142EB-954A-C80E-8FD7-392BC59E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E85DC-C793-B760-9B2D-F7702664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C853FA-6732-2D3F-988A-F79C3738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F53B03-DD53-8998-EE23-A9ECDD27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8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C82D9-C0FB-6DD5-82AF-782293D5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936BEB-A5ED-FA32-14C1-093828EE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D37DCC-F317-6DC1-B5C6-85CBAA3D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695AE2-282D-05A6-A801-7F40F4595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F7A68C-40E4-DA87-96E1-1F6336F58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4D6AF47-8F91-DD40-034E-8D39402A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EC861F-1582-52A4-8F2E-B85C1E52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CD763D-D041-16C3-A956-EFE3C99F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1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F840A-443A-504F-38F9-B7F2FDD3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9FC7FE-F90F-8B7A-593D-17A1A6E5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4475C4-1651-78C6-116F-AD868E9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FD5B4C-5EE7-8182-6CF3-6E18E3D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4E220A-8D44-D29A-941D-9EA2F8FC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A0447C4-A31A-1FDD-DFAB-3E1220BB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4A3F4C-A8A8-0258-65C1-3D6B994F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8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48022-F19E-2474-BC3E-ED204FE1B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D655B-81DA-A815-7D8D-AFB2F578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DC8DEE-93E4-7C34-2DCD-46F0F74F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15C119-36FF-41C0-90D5-C1265485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00C9F5-1A80-44A4-49D1-5A5E28F2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E482FF-AB25-6EA1-D108-EF861DC0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2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1DC52-E19F-700A-DA16-52D8918E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2AFD98-23F4-F39C-31B6-43254D3F4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BA367-8559-B0D6-BE56-8B4CFC4AB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FDBDB-CB82-3E7E-8D84-FEE82A79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9CC8A2-B3BC-7913-94C8-763D820D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04282-E47B-D3E2-1013-6A77FE44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36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F033D2-9FF5-D49C-AEE3-8337E57D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0DC5FD-E282-4965-E714-4A94AF30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E936BF-9FF1-59E3-F528-D6C5589D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9667-3C9C-4FE7-B9D5-A1E81C12A5C8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9066A-580D-BA75-F14D-E2D6EC377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340D4A-1CCA-1325-63DA-266A71412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E8FF-6543-44ED-A244-FA0CEE09FC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0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E645F-AEF8-58CF-A9FF-2F8E05E0B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PocketHealth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09BD64-D620-6905-124C-C3A0A5C411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Мобильное приложение медицинского ассистента</a:t>
            </a:r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2A4AF86-FC5F-6D6D-2811-480AE7796FE5}"/>
              </a:ext>
            </a:extLst>
          </p:cNvPr>
          <p:cNvSpPr txBox="1">
            <a:spLocks/>
          </p:cNvSpPr>
          <p:nvPr/>
        </p:nvSpPr>
        <p:spPr>
          <a:xfrm>
            <a:off x="1524000" y="49077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Команда 8.4</a:t>
            </a:r>
          </a:p>
        </p:txBody>
      </p:sp>
      <p:pic>
        <p:nvPicPr>
          <p:cNvPr id="5" name="Picture 12" descr="Бесплатные стикеры здравоохранение и медицина + стикеры 1,631 (SVG, PNG) |  Flaticon">
            <a:extLst>
              <a:ext uri="{FF2B5EF4-FFF2-40B4-BE49-F238E27FC236}">
                <a16:creationId xmlns:a16="http://schemas.microsoft.com/office/drawing/2014/main" id="{3F9C352B-4021-AAA7-773D-CF5074511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616" y="4563491"/>
            <a:ext cx="1572768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Бесплатные стикеры здравоохранение и медицина + стикеры 1,631 (SVG, PNG) |  Flaticon">
            <a:extLst>
              <a:ext uri="{FF2B5EF4-FFF2-40B4-BE49-F238E27FC236}">
                <a16:creationId xmlns:a16="http://schemas.microsoft.com/office/drawing/2014/main" id="{E066970C-7809-2B1A-E6B4-71BCAECCE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" y="243904"/>
            <a:ext cx="2682241" cy="26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3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2FC68-2C0A-F219-4ECD-1952C306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681E1591-C105-4F74-DD86-244EBA4FB895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CD74C1-C621-C4D2-CDE1-CBF95052A67B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4B2945-D2F8-935C-6CCF-0D7E6D5D1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1"/>
            <a:ext cx="3161108" cy="68579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4DDB5E-A56C-C4F1-4267-412E6B3C73E4}"/>
              </a:ext>
            </a:extLst>
          </p:cNvPr>
          <p:cNvSpPr/>
          <p:nvPr/>
        </p:nvSpPr>
        <p:spPr>
          <a:xfrm>
            <a:off x="7726266" y="231006"/>
            <a:ext cx="43724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Восстановить пароль</a:t>
            </a:r>
          </a:p>
        </p:txBody>
      </p:sp>
    </p:spTree>
    <p:extLst>
      <p:ext uri="{BB962C8B-B14F-4D97-AF65-F5344CB8AC3E}">
        <p14:creationId xmlns:p14="http://schemas.microsoft.com/office/powerpoint/2010/main" val="3665500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31D9B-99F7-0B23-B760-004EA264D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F3C9D5D6-A77F-EED2-39B0-D605262FF252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E70232-590D-2154-BF53-A634356210FA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7596FB-7B72-EB5F-FE0B-71B702751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2"/>
            <a:ext cx="3161108" cy="685799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B3C54A7-2708-79AF-4B5B-D93D16E9FAA4}"/>
              </a:ext>
            </a:extLst>
          </p:cNvPr>
          <p:cNvSpPr/>
          <p:nvPr/>
        </p:nvSpPr>
        <p:spPr>
          <a:xfrm>
            <a:off x="7726266" y="231006"/>
            <a:ext cx="43724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Восстановить пароль</a:t>
            </a:r>
          </a:p>
        </p:txBody>
      </p:sp>
    </p:spTree>
    <p:extLst>
      <p:ext uri="{BB962C8B-B14F-4D97-AF65-F5344CB8AC3E}">
        <p14:creationId xmlns:p14="http://schemas.microsoft.com/office/powerpoint/2010/main" val="254493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5D49D-EC10-4F5F-CBE8-C50395E08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96A06F20-4BDC-5D33-C974-CFECDB8A322A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3CDFEC1-A3AC-C2F7-EF19-5DA0A3081CF1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877150-1005-F460-CD9B-53D8575BD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0"/>
            <a:ext cx="3161109" cy="68580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9233ED-5326-279A-CA78-654B9DA3E3D2}"/>
              </a:ext>
            </a:extLst>
          </p:cNvPr>
          <p:cNvSpPr/>
          <p:nvPr/>
        </p:nvSpPr>
        <p:spPr>
          <a:xfrm>
            <a:off x="9218513" y="19250"/>
            <a:ext cx="1582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Вход</a:t>
            </a:r>
          </a:p>
        </p:txBody>
      </p:sp>
    </p:spTree>
    <p:extLst>
      <p:ext uri="{BB962C8B-B14F-4D97-AF65-F5344CB8AC3E}">
        <p14:creationId xmlns:p14="http://schemas.microsoft.com/office/powerpoint/2010/main" val="473803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001A3-0EBE-909F-1313-BBAFF31D9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4636FB97-65D2-A68F-C76A-5218FDD1D7DC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83EC790-677B-B4BF-3AF1-252BDC6FC255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7F9D84-A1B1-C30F-9FD1-46792075E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0"/>
            <a:ext cx="3161109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CBB38B0-F6D0-A4A8-F8EE-A1EF5805EB1F}"/>
              </a:ext>
            </a:extLst>
          </p:cNvPr>
          <p:cNvSpPr/>
          <p:nvPr/>
        </p:nvSpPr>
        <p:spPr>
          <a:xfrm>
            <a:off x="7906938" y="19250"/>
            <a:ext cx="4205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Чат-ассистент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504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21D3-2B7B-5D63-B1BA-6E6E7E049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7CD5BDCA-9E85-3DF7-8E15-1F798E79A9AE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59F9EF-4343-941D-F83B-86B030137C56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645153-C7B2-378B-AB43-AB0222F9A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0"/>
            <a:ext cx="3161109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5B18BA-8975-B01A-767E-B00F35000A99}"/>
              </a:ext>
            </a:extLst>
          </p:cNvPr>
          <p:cNvSpPr/>
          <p:nvPr/>
        </p:nvSpPr>
        <p:spPr>
          <a:xfrm>
            <a:off x="8200768" y="19250"/>
            <a:ext cx="36182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Расписание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080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5122F-633D-633C-0284-8358D4666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7962BDFF-ABE8-739D-F152-0DFC7818EC98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031441-16FB-1252-8618-9C85BC87925B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133D4C-ACA5-5D42-FD14-C4D7B5E8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0"/>
            <a:ext cx="3161109" cy="6858000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1AAC1B1-33E5-B085-2D42-6BAF2E1A55A9}"/>
              </a:ext>
            </a:extLst>
          </p:cNvPr>
          <p:cNvSpPr/>
          <p:nvPr/>
        </p:nvSpPr>
        <p:spPr>
          <a:xfrm>
            <a:off x="7726266" y="231006"/>
            <a:ext cx="43724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Добавить расписание</a:t>
            </a:r>
          </a:p>
        </p:txBody>
      </p:sp>
    </p:spTree>
    <p:extLst>
      <p:ext uri="{BB962C8B-B14F-4D97-AF65-F5344CB8AC3E}">
        <p14:creationId xmlns:p14="http://schemas.microsoft.com/office/powerpoint/2010/main" val="516305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44F2-D6EA-DF70-50C2-109FF66AD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52EB27F3-4DFC-DA6B-5E91-1288819D431A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7E2765-F6C2-33D6-2386-0139FB45335A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3F499C-2546-BCC1-6C4B-910F844B7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0"/>
            <a:ext cx="3161109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239BDB-A5FB-A876-E75D-4BFF0636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45" y="0"/>
            <a:ext cx="3161110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FA4B70-03EE-B039-B464-9DAF236B67D6}"/>
              </a:ext>
            </a:extLst>
          </p:cNvPr>
          <p:cNvSpPr/>
          <p:nvPr/>
        </p:nvSpPr>
        <p:spPr>
          <a:xfrm>
            <a:off x="7726266" y="86627"/>
            <a:ext cx="43724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Добавить расписание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81744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90865-7575-EA19-35FC-16D23D0D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F553F9FD-A77E-509A-EC82-C7A85C4B2DC7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B8F36B-A530-4EBD-4377-94F96603C819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C9C0DB-FAA5-AA21-98F3-6BC5A89E7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1"/>
            <a:ext cx="3161109" cy="68579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9DEFF4F-EC48-5446-4039-58116C1C2593}"/>
              </a:ext>
            </a:extLst>
          </p:cNvPr>
          <p:cNvSpPr/>
          <p:nvPr/>
        </p:nvSpPr>
        <p:spPr>
          <a:xfrm>
            <a:off x="7726266" y="231006"/>
            <a:ext cx="43724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Удалить расписание</a:t>
            </a:r>
          </a:p>
        </p:txBody>
      </p:sp>
    </p:spTree>
    <p:extLst>
      <p:ext uri="{BB962C8B-B14F-4D97-AF65-F5344CB8AC3E}">
        <p14:creationId xmlns:p14="http://schemas.microsoft.com/office/powerpoint/2010/main" val="301695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52B64-1076-1E50-AB22-6B79E6215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7A2AD77C-13E4-F30E-61D3-3954AC495A92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AC61C4-28E6-590F-2211-A9DB91AC2E1A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D0FBCF-8788-6E2A-3CA1-6D29D4A4B179}"/>
              </a:ext>
            </a:extLst>
          </p:cNvPr>
          <p:cNvSpPr/>
          <p:nvPr/>
        </p:nvSpPr>
        <p:spPr>
          <a:xfrm>
            <a:off x="7726266" y="231006"/>
            <a:ext cx="437242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Немного о диаграммах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0EEA6A7-6AC5-CEE9-EF7C-C8E76165EA7F}"/>
              </a:ext>
            </a:extLst>
          </p:cNvPr>
          <p:cNvSpPr/>
          <p:nvPr/>
        </p:nvSpPr>
        <p:spPr>
          <a:xfrm>
            <a:off x="1146410" y="123936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AD0B9-FA46-2135-5DA8-8CF613FF0F9F}"/>
              </a:ext>
            </a:extLst>
          </p:cNvPr>
          <p:cNvSpPr txBox="1"/>
          <p:nvPr/>
        </p:nvSpPr>
        <p:spPr>
          <a:xfrm>
            <a:off x="1976791" y="1347090"/>
            <a:ext cx="3310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4000" dirty="0"/>
              <a:t>ER-</a:t>
            </a:r>
            <a:r>
              <a:rPr lang="ru-RU" sz="4000" dirty="0"/>
              <a:t>диаграмма</a:t>
            </a:r>
            <a:endParaRPr lang="ru-RU" sz="2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131EC1-5E92-E6CE-2D99-49EEBD0CF745}"/>
              </a:ext>
            </a:extLst>
          </p:cNvPr>
          <p:cNvSpPr/>
          <p:nvPr/>
        </p:nvSpPr>
        <p:spPr>
          <a:xfrm>
            <a:off x="1146410" y="212228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A9409C4-D333-2C36-2114-5A2C4B39D8D5}"/>
              </a:ext>
            </a:extLst>
          </p:cNvPr>
          <p:cNvSpPr/>
          <p:nvPr/>
        </p:nvSpPr>
        <p:spPr>
          <a:xfrm>
            <a:off x="1146410" y="304140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6E2861D-99E4-05F6-4F07-1E4CBE0074AF}"/>
              </a:ext>
            </a:extLst>
          </p:cNvPr>
          <p:cNvSpPr/>
          <p:nvPr/>
        </p:nvSpPr>
        <p:spPr>
          <a:xfrm>
            <a:off x="1136904" y="392010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E735D3B-68ED-CE81-3098-1020C26FCB43}"/>
              </a:ext>
            </a:extLst>
          </p:cNvPr>
          <p:cNvSpPr/>
          <p:nvPr/>
        </p:nvSpPr>
        <p:spPr>
          <a:xfrm>
            <a:off x="1146450" y="483922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B36F5-69D0-3C23-2224-3955ACBD3CD9}"/>
              </a:ext>
            </a:extLst>
          </p:cNvPr>
          <p:cNvSpPr txBox="1"/>
          <p:nvPr/>
        </p:nvSpPr>
        <p:spPr>
          <a:xfrm>
            <a:off x="1976791" y="2230006"/>
            <a:ext cx="5224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4000" dirty="0"/>
              <a:t>Диаграмма активности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D041ED-5768-8854-3F74-280AAE8F4D62}"/>
              </a:ext>
            </a:extLst>
          </p:cNvPr>
          <p:cNvSpPr txBox="1"/>
          <p:nvPr/>
        </p:nvSpPr>
        <p:spPr>
          <a:xfrm>
            <a:off x="1976791" y="3995838"/>
            <a:ext cx="7269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4000" dirty="0"/>
              <a:t>Диаграмма последовательности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191F4-21F4-7CED-3E0A-5E9EF5DD575D}"/>
              </a:ext>
            </a:extLst>
          </p:cNvPr>
          <p:cNvSpPr txBox="1"/>
          <p:nvPr/>
        </p:nvSpPr>
        <p:spPr>
          <a:xfrm>
            <a:off x="1976791" y="3112922"/>
            <a:ext cx="4473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4000" dirty="0"/>
              <a:t>Диаграмма классов</a:t>
            </a:r>
            <a:endParaRPr lang="ru-RU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2D398-79AC-5A15-1F40-C7ED20E7F32B}"/>
              </a:ext>
            </a:extLst>
          </p:cNvPr>
          <p:cNvSpPr txBox="1"/>
          <p:nvPr/>
        </p:nvSpPr>
        <p:spPr>
          <a:xfrm>
            <a:off x="1976791" y="4884976"/>
            <a:ext cx="589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4000" dirty="0"/>
              <a:t>Диаграмма прецендентов</a:t>
            </a:r>
            <a:endParaRPr lang="ru-RU" sz="20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D427712-2EB7-1A20-C69D-021ED829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744" y="1985332"/>
            <a:ext cx="2046592" cy="204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4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6485-27C5-FF86-AD5F-BE32FC1F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92D2C261-B766-AF0A-CF3B-CCC74C4C1385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FEA7DC2-3590-352B-5469-96BA74F62ACA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7BE9D21-15EC-F5ED-66CC-6365FA348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1731878"/>
            <a:ext cx="3562350" cy="35623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B01CE5-B845-1938-8AC9-7F55EC4B1CDA}"/>
              </a:ext>
            </a:extLst>
          </p:cNvPr>
          <p:cNvSpPr/>
          <p:nvPr/>
        </p:nvSpPr>
        <p:spPr>
          <a:xfrm>
            <a:off x="-125344" y="299075"/>
            <a:ext cx="11249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0308E633-A807-5F20-58DA-984D70B8393A}"/>
              </a:ext>
            </a:extLst>
          </p:cNvPr>
          <p:cNvSpPr txBox="1">
            <a:spLocks/>
          </p:cNvSpPr>
          <p:nvPr/>
        </p:nvSpPr>
        <p:spPr>
          <a:xfrm>
            <a:off x="1343025" y="132192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Мобильное приложение медицинского ассистента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D2F3B1-3B3C-3C73-B373-9D0AF1BB5667}"/>
              </a:ext>
            </a:extLst>
          </p:cNvPr>
          <p:cNvSpPr/>
          <p:nvPr/>
        </p:nvSpPr>
        <p:spPr>
          <a:xfrm>
            <a:off x="2913686" y="179505"/>
            <a:ext cx="58525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PocketHealth</a:t>
            </a:r>
            <a:endParaRPr lang="ru-RU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E762C9DB-4FBE-6462-3A2C-2C3944430A82}"/>
              </a:ext>
            </a:extLst>
          </p:cNvPr>
          <p:cNvSpPr txBox="1">
            <a:spLocks/>
          </p:cNvSpPr>
          <p:nvPr/>
        </p:nvSpPr>
        <p:spPr>
          <a:xfrm>
            <a:off x="1343025" y="533609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Команда 8.4</a:t>
            </a:r>
          </a:p>
        </p:txBody>
      </p:sp>
    </p:spTree>
    <p:extLst>
      <p:ext uri="{BB962C8B-B14F-4D97-AF65-F5344CB8AC3E}">
        <p14:creationId xmlns:p14="http://schemas.microsoft.com/office/powerpoint/2010/main" val="357243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A04CA12E-CAE3-90D6-25F2-25D6ECB0ACA9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EE11C2-BD9A-D0E0-5F8D-809BAB1CE82E}"/>
              </a:ext>
            </a:extLst>
          </p:cNvPr>
          <p:cNvSpPr/>
          <p:nvPr/>
        </p:nvSpPr>
        <p:spPr>
          <a:xfrm>
            <a:off x="11387440" y="58480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DCC3DBC-0893-FE46-D1D6-068280A3F525}"/>
              </a:ext>
            </a:extLst>
          </p:cNvPr>
          <p:cNvSpPr/>
          <p:nvPr/>
        </p:nvSpPr>
        <p:spPr>
          <a:xfrm>
            <a:off x="7544720" y="425912"/>
            <a:ext cx="3842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Функционал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BD22F3-77B6-EFE9-84C3-CA98D18D9775}"/>
              </a:ext>
            </a:extLst>
          </p:cNvPr>
          <p:cNvSpPr/>
          <p:nvPr/>
        </p:nvSpPr>
        <p:spPr>
          <a:xfrm>
            <a:off x="1146410" y="112354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E87-5A02-14DA-A4C5-066F5AF849CE}"/>
              </a:ext>
            </a:extLst>
          </p:cNvPr>
          <p:cNvSpPr txBox="1"/>
          <p:nvPr/>
        </p:nvSpPr>
        <p:spPr>
          <a:xfrm>
            <a:off x="2168815" y="1123544"/>
            <a:ext cx="6162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4000" dirty="0"/>
              <a:t>Регистрация и авторизация</a:t>
            </a:r>
          </a:p>
          <a:p>
            <a:r>
              <a:rPr lang="ru-RU" sz="2000" dirty="0"/>
              <a:t>Регистрация, вход в систему и восстановление пароля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C51D54-CEA1-2E28-7FAD-B3EDE25BECED}"/>
              </a:ext>
            </a:extLst>
          </p:cNvPr>
          <p:cNvSpPr/>
          <p:nvPr/>
        </p:nvSpPr>
        <p:spPr>
          <a:xfrm>
            <a:off x="1146410" y="224348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6BFE5DE-1705-E5DD-3702-4EBE103C3357}"/>
              </a:ext>
            </a:extLst>
          </p:cNvPr>
          <p:cNvSpPr/>
          <p:nvPr/>
        </p:nvSpPr>
        <p:spPr>
          <a:xfrm>
            <a:off x="1146410" y="3363418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EE167-342B-85E5-C992-34F1480B8A3D}"/>
              </a:ext>
            </a:extLst>
          </p:cNvPr>
          <p:cNvSpPr txBox="1"/>
          <p:nvPr/>
        </p:nvSpPr>
        <p:spPr>
          <a:xfrm>
            <a:off x="2164955" y="2245880"/>
            <a:ext cx="5660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4000" dirty="0"/>
              <a:t>Мед</a:t>
            </a:r>
            <a:r>
              <a:rPr lang="en-US" sz="4000" dirty="0"/>
              <a:t>.</a:t>
            </a:r>
            <a:r>
              <a:rPr lang="ru-RU" sz="4000" dirty="0"/>
              <a:t> карта пользователя</a:t>
            </a:r>
          </a:p>
          <a:p>
            <a:r>
              <a:rPr lang="ru-RU" sz="2000" dirty="0"/>
              <a:t>Создание и редактирование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CB3C1-CB21-3AD9-6A79-982C1C55AF3B}"/>
              </a:ext>
            </a:extLst>
          </p:cNvPr>
          <p:cNvSpPr txBox="1"/>
          <p:nvPr/>
        </p:nvSpPr>
        <p:spPr>
          <a:xfrm>
            <a:off x="2168815" y="3363418"/>
            <a:ext cx="33634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4000" dirty="0"/>
              <a:t>Чат-ассистент</a:t>
            </a:r>
          </a:p>
          <a:p>
            <a:r>
              <a:rPr lang="ru-RU" sz="2000" dirty="0"/>
              <a:t>Ввод симптомов и ответ чата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253CF6E-9C7F-8876-8E69-9B3023048B11}"/>
              </a:ext>
            </a:extLst>
          </p:cNvPr>
          <p:cNvSpPr/>
          <p:nvPr/>
        </p:nvSpPr>
        <p:spPr>
          <a:xfrm>
            <a:off x="1146410" y="448335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8E01A-6C03-C6A5-B8E7-CA6C4DE0837B}"/>
              </a:ext>
            </a:extLst>
          </p:cNvPr>
          <p:cNvSpPr txBox="1"/>
          <p:nvPr/>
        </p:nvSpPr>
        <p:spPr>
          <a:xfrm>
            <a:off x="2168815" y="4483355"/>
            <a:ext cx="4760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4000" dirty="0"/>
              <a:t>Расписание лекарств</a:t>
            </a:r>
          </a:p>
          <a:p>
            <a:r>
              <a:rPr lang="ru-RU" sz="2000" dirty="0"/>
              <a:t>Добавление, редактирование и удаление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5E41BD-B115-5FCD-EA90-6951B32E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20" y="1279234"/>
            <a:ext cx="611949" cy="61194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1FC15C9-A035-7DE8-0D91-C1C267B6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045" y="2338213"/>
            <a:ext cx="923330" cy="92333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BF6C7FB-0FC8-53A2-4372-FD0BE0506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72" y="3516876"/>
            <a:ext cx="855044" cy="8550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318057D-BAE0-71BE-AE4F-F17BCA851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517" y="4548367"/>
            <a:ext cx="1113123" cy="11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8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A1824F-346C-5CAC-1F5B-09B3CB77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FAFA4AE9-2834-BE2D-4A2E-49C4E40E2DFC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581537E-696B-0830-2CDF-3F208DC3092D}"/>
              </a:ext>
            </a:extLst>
          </p:cNvPr>
          <p:cNvSpPr/>
          <p:nvPr/>
        </p:nvSpPr>
        <p:spPr>
          <a:xfrm>
            <a:off x="11387440" y="58480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0C8CDC-B24B-0E3D-9EA6-DF8FD43B4C93}"/>
              </a:ext>
            </a:extLst>
          </p:cNvPr>
          <p:cNvSpPr/>
          <p:nvPr/>
        </p:nvSpPr>
        <p:spPr>
          <a:xfrm>
            <a:off x="8190667" y="425912"/>
            <a:ext cx="2550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E92AB56-A999-090E-4B97-E78A5DAC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588" y="777066"/>
            <a:ext cx="3942296" cy="53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FB2747-0409-EA45-E8AE-D2DE8D310647}"/>
              </a:ext>
            </a:extLst>
          </p:cNvPr>
          <p:cNvSpPr txBox="1"/>
          <p:nvPr/>
        </p:nvSpPr>
        <p:spPr>
          <a:xfrm>
            <a:off x="6096000" y="1323728"/>
            <a:ext cx="57522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Контроллеры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Сервисы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Репозитории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Конфигурация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3200" dirty="0"/>
              <a:t>Модели</a:t>
            </a:r>
          </a:p>
          <a:p>
            <a:endParaRPr lang="ru-RU" sz="3200" dirty="0"/>
          </a:p>
          <a:p>
            <a:r>
              <a:rPr lang="ru-RU" sz="3200" dirty="0"/>
              <a:t>Такая структура упрощает поддержку и масштабирование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48317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6A2C02-7A0E-110E-C041-935F0E93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09323528-687D-DBE0-4E96-5139A405A26C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BA12A9-9F73-68EB-B569-F6DCE4A6A05E}"/>
              </a:ext>
            </a:extLst>
          </p:cNvPr>
          <p:cNvSpPr/>
          <p:nvPr/>
        </p:nvSpPr>
        <p:spPr>
          <a:xfrm>
            <a:off x="11387440" y="58480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B546CA5-B0B6-ED8A-5983-181011F74669}"/>
              </a:ext>
            </a:extLst>
          </p:cNvPr>
          <p:cNvSpPr/>
          <p:nvPr/>
        </p:nvSpPr>
        <p:spPr>
          <a:xfrm>
            <a:off x="8089422" y="551555"/>
            <a:ext cx="2753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B9F95-416C-5172-9FF1-D2CC37A68148}"/>
              </a:ext>
            </a:extLst>
          </p:cNvPr>
          <p:cNvSpPr txBox="1"/>
          <p:nvPr/>
        </p:nvSpPr>
        <p:spPr>
          <a:xfrm>
            <a:off x="6096000" y="2031148"/>
            <a:ext cx="52914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Проект разделён на модули, каждый из которых включает соответствующие экраны и компоненты. Это упрощает масштабирование и поддержку.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2F51CAC-39A8-9720-CC56-EC4D89D6F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539" y="900900"/>
            <a:ext cx="4824651" cy="530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8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CA4326-8EEC-9580-E0E9-9358AFACE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DC16E688-9FE6-483C-9C04-A9B190545995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1E214A-A27E-471B-74BE-EE6822637C65}"/>
              </a:ext>
            </a:extLst>
          </p:cNvPr>
          <p:cNvSpPr/>
          <p:nvPr/>
        </p:nvSpPr>
        <p:spPr>
          <a:xfrm>
            <a:off x="11387440" y="58480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A751C6-310D-8693-AFFA-CFF96E397427}"/>
              </a:ext>
            </a:extLst>
          </p:cNvPr>
          <p:cNvSpPr/>
          <p:nvPr/>
        </p:nvSpPr>
        <p:spPr>
          <a:xfrm>
            <a:off x="7353807" y="425912"/>
            <a:ext cx="4224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EE6A96-9DF7-7804-8D86-CBD193FFF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305050"/>
            <a:ext cx="4762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913868-36A0-140A-F141-4E7C42A52753}"/>
              </a:ext>
            </a:extLst>
          </p:cNvPr>
          <p:cNvSpPr txBox="1"/>
          <p:nvPr/>
        </p:nvSpPr>
        <p:spPr>
          <a:xfrm>
            <a:off x="5644125" y="1913093"/>
            <a:ext cx="60238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Структура тестирования разделена на два основных слоя: тесты для контроллеров и тесты для сервисов. Это упрощает поддержку и изоляцию тестов для разных частей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58364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E9DA0-0667-16BA-8FEE-3E4845A9E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58047072-F7AF-8D0C-2458-71697AFC24C7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0E209-59C5-D367-B52B-8F1A83AEF814}"/>
              </a:ext>
            </a:extLst>
          </p:cNvPr>
          <p:cNvSpPr/>
          <p:nvPr/>
        </p:nvSpPr>
        <p:spPr>
          <a:xfrm>
            <a:off x="11387440" y="58480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7EDF8B8D-B155-EE9B-76BF-4DB61856276F}"/>
              </a:ext>
            </a:extLst>
          </p:cNvPr>
          <p:cNvSpPr/>
          <p:nvPr/>
        </p:nvSpPr>
        <p:spPr>
          <a:xfrm>
            <a:off x="2840282" y="1975505"/>
            <a:ext cx="2051728" cy="764948"/>
          </a:xfrm>
          <a:prstGeom prst="flowChartAlternateProcess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Push</a:t>
            </a:r>
            <a:endParaRPr lang="ru-RU" sz="40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8744F78E-5494-194C-79A5-75F9A97D5A2D}"/>
              </a:ext>
            </a:extLst>
          </p:cNvPr>
          <p:cNvSpPr/>
          <p:nvPr/>
        </p:nvSpPr>
        <p:spPr>
          <a:xfrm>
            <a:off x="7647080" y="1978157"/>
            <a:ext cx="2051728" cy="764957"/>
          </a:xfrm>
          <a:prstGeom prst="flowChartAlternateProcess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</a:t>
            </a:r>
            <a:endParaRPr lang="ru-RU" sz="40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Блок-схема: альтернативный процесс 8">
            <a:extLst>
              <a:ext uri="{FF2B5EF4-FFF2-40B4-BE49-F238E27FC236}">
                <a16:creationId xmlns:a16="http://schemas.microsoft.com/office/drawing/2014/main" id="{213A1AFD-3F2D-FC3F-A373-899AB065CB0E}"/>
              </a:ext>
            </a:extLst>
          </p:cNvPr>
          <p:cNvSpPr/>
          <p:nvPr/>
        </p:nvSpPr>
        <p:spPr>
          <a:xfrm>
            <a:off x="7753479" y="4251347"/>
            <a:ext cx="1838929" cy="685801"/>
          </a:xfrm>
          <a:prstGeom prst="flowChartAlternateProcess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</a:t>
            </a:r>
            <a:endParaRPr lang="ru-RU" sz="40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Блок-схема: альтернативный процесс 9">
            <a:extLst>
              <a:ext uri="{FF2B5EF4-FFF2-40B4-BE49-F238E27FC236}">
                <a16:creationId xmlns:a16="http://schemas.microsoft.com/office/drawing/2014/main" id="{C8A3281A-7F8C-94A2-048A-A0039111D0AB}"/>
              </a:ext>
            </a:extLst>
          </p:cNvPr>
          <p:cNvSpPr/>
          <p:nvPr/>
        </p:nvSpPr>
        <p:spPr>
          <a:xfrm>
            <a:off x="3108463" y="3956513"/>
            <a:ext cx="1515367" cy="1275469"/>
          </a:xfrm>
          <a:prstGeom prst="flowChartAlternateProcess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Tests</a:t>
            </a:r>
            <a:endParaRPr lang="ru-RU" sz="40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None/>
            </a:pP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0226101-ABC6-44E1-9C57-26061F46B10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892010" y="2357979"/>
            <a:ext cx="2755070" cy="265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73550D5-8A4D-7561-1191-9F9EE74D5CDE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672944" y="2743114"/>
            <a:ext cx="0" cy="150823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5D3A6A7-CAC1-1FA2-550C-20E10007333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623830" y="4594248"/>
            <a:ext cx="3129649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CF0481-C826-3B7D-53E9-7DD74F43DF33}"/>
              </a:ext>
            </a:extLst>
          </p:cNvPr>
          <p:cNvSpPr/>
          <p:nvPr/>
        </p:nvSpPr>
        <p:spPr>
          <a:xfrm>
            <a:off x="7120730" y="425912"/>
            <a:ext cx="46907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</a:t>
            </a:r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азвертыва</a:t>
            </a:r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ние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02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A2C6F-26AF-4A2E-4D35-FEDF2FFF7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DCF96358-C203-D372-A58D-5BFE855A2EF7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7940C4-9C2B-FC6D-370E-BB34CFDDCBEA}"/>
              </a:ext>
            </a:extLst>
          </p:cNvPr>
          <p:cNvSpPr/>
          <p:nvPr/>
        </p:nvSpPr>
        <p:spPr>
          <a:xfrm>
            <a:off x="11387440" y="58480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0946E0-E42F-F7A5-D1E3-E4B082981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45" y="0"/>
            <a:ext cx="3161110" cy="6858000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B0E9A22-F539-73CC-64FF-991A99028F52}"/>
              </a:ext>
            </a:extLst>
          </p:cNvPr>
          <p:cNvSpPr/>
          <p:nvPr/>
        </p:nvSpPr>
        <p:spPr>
          <a:xfrm>
            <a:off x="8096667" y="28875"/>
            <a:ext cx="3826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70176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9C82B-87D8-1559-10D8-7D2589A7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6C564E69-4DD6-21F3-1216-1C3B7B17C6BF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6F83010-F914-B855-B24F-27EEC537E144}"/>
              </a:ext>
            </a:extLst>
          </p:cNvPr>
          <p:cNvSpPr/>
          <p:nvPr/>
        </p:nvSpPr>
        <p:spPr>
          <a:xfrm>
            <a:off x="11387440" y="58480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8815AE4-215B-C245-39C0-D88500080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0"/>
            <a:ext cx="3161109" cy="68580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9B3D2D-64EB-D534-BCEB-B260A2E7C82E}"/>
              </a:ext>
            </a:extLst>
          </p:cNvPr>
          <p:cNvSpPr/>
          <p:nvPr/>
        </p:nvSpPr>
        <p:spPr>
          <a:xfrm>
            <a:off x="8096667" y="19250"/>
            <a:ext cx="38264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38185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017B-0163-F5CE-F152-E7E0AD9FA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3BADF4F0-1FAE-9860-7557-7BDDA5119017}"/>
              </a:ext>
            </a:extLst>
          </p:cNvPr>
          <p:cNvSpPr/>
          <p:nvPr/>
        </p:nvSpPr>
        <p:spPr>
          <a:xfrm>
            <a:off x="10785648" y="5523932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D961BEB-948B-8892-A68D-F82EC1050EC4}"/>
              </a:ext>
            </a:extLst>
          </p:cNvPr>
          <p:cNvSpPr/>
          <p:nvPr/>
        </p:nvSpPr>
        <p:spPr>
          <a:xfrm>
            <a:off x="11211912" y="5848043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7274B7-44C1-8498-6650-2993F2C1A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5445" y="1"/>
            <a:ext cx="3161109" cy="685799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DF80DB5-8C85-931A-8503-88EF544E0DA8}"/>
              </a:ext>
            </a:extLst>
          </p:cNvPr>
          <p:cNvSpPr/>
          <p:nvPr/>
        </p:nvSpPr>
        <p:spPr>
          <a:xfrm>
            <a:off x="7822519" y="240631"/>
            <a:ext cx="412243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Восстановить пароль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D3C5DE-0786-6590-7634-629BBA73A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45" y="0"/>
            <a:ext cx="3161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290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6FD38D-0622-4829-A423-EB85C9D639E3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173</Words>
  <Application>Microsoft Macintosh PowerPoint</Application>
  <PresentationFormat>Широкоэкранный</PresentationFormat>
  <Paragraphs>81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PocketHealth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Сакун Ольга Игоревна</dc:creator>
  <cp:lastModifiedBy>Denis Ushakov</cp:lastModifiedBy>
  <cp:revision>14</cp:revision>
  <dcterms:created xsi:type="dcterms:W3CDTF">2025-05-02T13:00:13Z</dcterms:created>
  <dcterms:modified xsi:type="dcterms:W3CDTF">2025-05-02T21:15:54Z</dcterms:modified>
</cp:coreProperties>
</file>