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6" r:id="rId2"/>
    <p:sldId id="262" r:id="rId3"/>
    <p:sldId id="265" r:id="rId4"/>
    <p:sldId id="257" r:id="rId5"/>
    <p:sldId id="268" r:id="rId6"/>
    <p:sldId id="258" r:id="rId7"/>
    <p:sldId id="26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48834-DEEB-2D18-1B21-B1001D3153CE}" v="39" dt="2022-02-10T01:54:49.618"/>
    <p1510:client id="{34ED2432-D9F6-4217-8009-CBC91AF0F301}" v="1" dt="2022-02-10T00:37:07.240"/>
    <p1510:client id="{353FD3C1-909C-49DC-B006-D548E004FF44}" v="91" dt="2022-02-11T02:18:58.346"/>
    <p1510:client id="{3B2A5830-8312-6558-5D7D-1492E2FAB8F4}" v="17" dt="2022-02-10T04:15:11.504"/>
    <p1510:client id="{4108D487-F52A-6C3E-D4B6-1B821E1A1DA0}" v="20" dt="2022-02-09T14:19:47.355"/>
    <p1510:client id="{567B4708-0787-235B-B54E-52E144EC1D23}" v="261" dt="2022-02-09T05:40:51.555"/>
    <p1510:client id="{56C28FB2-AA6F-C8E0-3ACF-EFFEB69E337C}" v="2" dt="2022-02-10T04:24:02.423"/>
    <p1510:client id="{6E2075F7-B90A-DA8F-10B9-026B8324C06A}" v="48" dt="2022-02-09T05:56:00.773"/>
    <p1510:client id="{72CA46FD-BF17-42A0-A8F6-3F0388883EDE}" v="3" dt="2022-02-09T04:46:37.190"/>
    <p1510:client id="{804F0CD9-143D-0853-5E9F-3C0EB76CA5EB}" v="12" dt="2022-02-09T11:17:02.874"/>
    <p1510:client id="{8597D59E-44C2-C54B-F594-67CEEE8E0D48}" v="1" dt="2022-02-10T14:41:09.763"/>
    <p1510:client id="{AB94595A-B9CD-2CE8-FBDC-DE6C463F00EA}" v="16" dt="2022-02-09T14:27:40.001"/>
    <p1510:client id="{AF4C1F17-6E6B-CF73-85D3-9FDE2BCB1B71}" v="89" dt="2022-02-09T17:21:53.493"/>
    <p1510:client id="{DE0C3E1C-0F52-197B-CDD3-E9D02AE23305}" v="3" dt="2022-02-09T15:41:45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1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4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0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2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868D722-2C82-4E0F-BBF1-610FF03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38" y="4581"/>
            <a:ext cx="12203501" cy="7223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2475B9-2FD6-4A64-A1E8-2745586E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0" y="750351"/>
            <a:ext cx="12139941" cy="3230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spc="-100"/>
              <a:t>Web application assisted with an Artificial Intelligence Based Chatbot </a:t>
            </a:r>
            <a:br>
              <a:rPr lang="en-US" sz="3600" b="1" spc="-100"/>
            </a:br>
            <a:r>
              <a:rPr lang="en-US" sz="3600" b="1" spc="-100"/>
              <a:t>for </a:t>
            </a:r>
            <a:br>
              <a:rPr lang="en-US" sz="3600" b="1" spc="-100"/>
            </a:br>
            <a:r>
              <a:rPr lang="en-US" b="1" spc="-100"/>
              <a:t>SKANDA</a:t>
            </a:r>
            <a:endParaRPr lang="en-US" b="1" spc="-100">
              <a:cs typeface="Calibri Light"/>
            </a:endParaRPr>
          </a:p>
        </p:txBody>
      </p:sp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A10A1598-C4E5-4905-8816-3AAB1DC75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495" y="4257135"/>
            <a:ext cx="1607389" cy="159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15DA118-95A7-4ED3-9E46-39A100E70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9F2F1-3887-4A88-8053-D88836E7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800" b="1">
                <a:cs typeface="Calibri Light"/>
              </a:rPr>
              <a:t>As Is System</a:t>
            </a:r>
            <a:r>
              <a:rPr lang="en-US" sz="2800">
                <a:cs typeface="Calibri Light"/>
              </a:rPr>
              <a:t>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A2BC-AA02-4EA7-A397-36F4B15A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ea typeface="+mn-lt"/>
                <a:cs typeface="+mn-lt"/>
              </a:rPr>
              <a:t>Skanda does not have a website right now. They mainly operate using the physical store &amp; and the social media pages.</a:t>
            </a:r>
            <a:endParaRPr lang="en-US" sz="1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04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F3015F04-A302-4EC5-912D-CE5D245A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626374"/>
            <a:ext cx="11527765" cy="55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5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C5020-7778-42EC-A8EE-3EFCC1D3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3600" b="1">
                <a:ea typeface="+mj-lt"/>
                <a:cs typeface="+mj-lt"/>
              </a:rPr>
              <a:t>TO-BE System</a:t>
            </a:r>
            <a:endParaRPr lang="en-US" sz="36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F67E-8596-4754-A2C5-6045131A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website with a simple, modern, user-friendly, and minimalistic design.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List clothing items and their details.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Ability to add items to a shopping cart and pay for them using a payment gateway.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 administration should be able to manage the website effortlessly.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The website should be accessible from any modern device(computers, smartphones, etc.).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There should be an option to search for products based on customer interests.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 website should be capable of collecting user feedback.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 website should have a function that generates offers and discounts randomly.</a:t>
            </a:r>
            <a:endParaRPr lang="en-US" sz="200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6D907-3102-44CB-AAD0-243BCA12335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6483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79AB187-7D97-4E91-BE05-9CA255CD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11673"/>
            <a:ext cx="10905066" cy="463465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1C48042-2BE1-4C8C-8BD6-2BAF3F9B3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546429" y="675200"/>
            <a:ext cx="9645570" cy="5420801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C874F-10BF-4E00-BD20-982286BE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marL="342900" indent="-342900" algn="ctr">
              <a:buFont typeface="Wingdings"/>
              <a:buChar char="v"/>
            </a:pPr>
            <a:r>
              <a:rPr lang="en-US" sz="3600" b="1">
                <a:ea typeface="+mj-lt"/>
                <a:cs typeface="+mj-lt"/>
              </a:rPr>
              <a:t>Technologies</a:t>
            </a:r>
            <a:endParaRPr lang="en-US" sz="3600" b="1">
              <a:cs typeface="Calibri Light" panose="020F0302020204030204"/>
            </a:endParaRP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8EEA-AF69-484D-BEAC-7FDC3A87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WordPress 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Using google dialog flow to create Chat Bot. 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0443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D266C-CAFE-441C-8DCA-720C8378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6100" b="1">
                <a:ea typeface="+mj-lt"/>
                <a:cs typeface="+mj-lt"/>
              </a:rPr>
              <a:t>Roles of each member </a:t>
            </a:r>
            <a:endParaRPr lang="en-US" sz="6100" b="1">
              <a:cs typeface="Calibri Light"/>
            </a:endParaRPr>
          </a:p>
          <a:p>
            <a:endParaRPr lang="en-US" sz="6100"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122865-EA5D-49F6-9AF7-BA63E9FED1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47966" y="2921000"/>
          <a:ext cx="7549363" cy="2543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1101">
                  <a:extLst>
                    <a:ext uri="{9D8B030D-6E8A-4147-A177-3AD203B41FA5}">
                      <a16:colId xmlns:a16="http://schemas.microsoft.com/office/drawing/2014/main" val="1655624140"/>
                    </a:ext>
                  </a:extLst>
                </a:gridCol>
                <a:gridCol w="4748262">
                  <a:extLst>
                    <a:ext uri="{9D8B030D-6E8A-4147-A177-3AD203B41FA5}">
                      <a16:colId xmlns:a16="http://schemas.microsoft.com/office/drawing/2014/main" val="1940191708"/>
                    </a:ext>
                  </a:extLst>
                </a:gridCol>
              </a:tblGrid>
              <a:tr h="5087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Calibri"/>
                        </a:rPr>
                        <a:t>Project Manager </a:t>
                      </a:r>
                      <a:endParaRPr lang="en-US" sz="2300"/>
                    </a:p>
                  </a:txBody>
                  <a:tcPr marL="115625" marR="115625" marT="57813" marB="578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Calibri"/>
                        </a:rPr>
                        <a:t>Adithya </a:t>
                      </a:r>
                      <a:r>
                        <a:rPr lang="en-US" sz="2300" b="0" i="0" u="none" strike="noStrike" noProof="0" err="1">
                          <a:latin typeface="Calibri"/>
                        </a:rPr>
                        <a:t>Narasinghe</a:t>
                      </a:r>
                      <a:r>
                        <a:rPr lang="en-US" sz="2300" b="0" i="0" u="none" strike="noStrike" noProof="0">
                          <a:latin typeface="Calibri"/>
                        </a:rPr>
                        <a:t> </a:t>
                      </a:r>
                      <a:endParaRPr lang="en-US" sz="2300"/>
                    </a:p>
                  </a:txBody>
                  <a:tcPr marL="115625" marR="115625" marT="57813" marB="57813"/>
                </a:tc>
                <a:extLst>
                  <a:ext uri="{0D108BD9-81ED-4DB2-BD59-A6C34878D82A}">
                    <a16:rowId xmlns:a16="http://schemas.microsoft.com/office/drawing/2014/main" val="2237304750"/>
                  </a:ext>
                </a:extLst>
              </a:tr>
              <a:tr h="5087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Calibri"/>
                        </a:rPr>
                        <a:t>Start-up Manager </a:t>
                      </a:r>
                      <a:endParaRPr lang="en-US" sz="2300"/>
                    </a:p>
                  </a:txBody>
                  <a:tcPr marL="115625" marR="115625" marT="57813" marB="578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Calibri"/>
                        </a:rPr>
                        <a:t>M. Sonali Silva </a:t>
                      </a:r>
                      <a:endParaRPr lang="en-US" sz="2300"/>
                    </a:p>
                  </a:txBody>
                  <a:tcPr marL="115625" marR="115625" marT="57813" marB="57813"/>
                </a:tc>
                <a:extLst>
                  <a:ext uri="{0D108BD9-81ED-4DB2-BD59-A6C34878D82A}">
                    <a16:rowId xmlns:a16="http://schemas.microsoft.com/office/drawing/2014/main" val="3764280103"/>
                  </a:ext>
                </a:extLst>
              </a:tr>
              <a:tr h="5087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Calibri"/>
                        </a:rPr>
                        <a:t>Quality Manager</a:t>
                      </a:r>
                      <a:endParaRPr lang="en-US" sz="2300"/>
                    </a:p>
                  </a:txBody>
                  <a:tcPr marL="115625" marR="115625" marT="57813" marB="578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Calibri"/>
                        </a:rPr>
                        <a:t>J. M. </a:t>
                      </a:r>
                      <a:r>
                        <a:rPr lang="en-US" sz="2300" b="0" i="0" u="none" strike="noStrike" noProof="0" err="1">
                          <a:latin typeface="Calibri"/>
                        </a:rPr>
                        <a:t>Pasindu</a:t>
                      </a:r>
                      <a:r>
                        <a:rPr lang="en-US" sz="23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2300" b="0" i="0" u="none" strike="noStrike" noProof="0" err="1">
                          <a:latin typeface="Calibri"/>
                        </a:rPr>
                        <a:t>Lawantha</a:t>
                      </a:r>
                      <a:r>
                        <a:rPr lang="en-US" sz="2300" b="0" i="0" u="none" strike="noStrike" noProof="0">
                          <a:latin typeface="Calibri"/>
                        </a:rPr>
                        <a:t> Bandara </a:t>
                      </a:r>
                      <a:endParaRPr lang="en-US" sz="2300"/>
                    </a:p>
                  </a:txBody>
                  <a:tcPr marL="115625" marR="115625" marT="57813" marB="57813"/>
                </a:tc>
                <a:extLst>
                  <a:ext uri="{0D108BD9-81ED-4DB2-BD59-A6C34878D82A}">
                    <a16:rowId xmlns:a16="http://schemas.microsoft.com/office/drawing/2014/main" val="2318640985"/>
                  </a:ext>
                </a:extLst>
              </a:tr>
              <a:tr h="5087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Calibri"/>
                        </a:rPr>
                        <a:t>Risk Manager </a:t>
                      </a:r>
                      <a:endParaRPr lang="en-US" sz="2300"/>
                    </a:p>
                  </a:txBody>
                  <a:tcPr marL="115625" marR="115625" marT="57813" marB="578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 err="1">
                          <a:latin typeface="Calibri"/>
                        </a:rPr>
                        <a:t>Madapathage</a:t>
                      </a:r>
                      <a:r>
                        <a:rPr lang="en-US" sz="2300" b="0" i="0" u="none" strike="noStrike" noProof="0">
                          <a:latin typeface="Calibri"/>
                        </a:rPr>
                        <a:t> Don Kanishka </a:t>
                      </a:r>
                      <a:r>
                        <a:rPr lang="en-US" sz="2300" b="0" i="0" u="none" strike="noStrike" noProof="0" err="1">
                          <a:latin typeface="Calibri"/>
                        </a:rPr>
                        <a:t>Gimhan</a:t>
                      </a:r>
                      <a:r>
                        <a:rPr lang="en-US" sz="2300" b="0" i="0" u="none" strike="noStrike" noProof="0">
                          <a:latin typeface="Calibri"/>
                        </a:rPr>
                        <a:t> </a:t>
                      </a:r>
                      <a:endParaRPr lang="en-US" sz="2300"/>
                    </a:p>
                  </a:txBody>
                  <a:tcPr marL="115625" marR="115625" marT="57813" marB="57813"/>
                </a:tc>
                <a:extLst>
                  <a:ext uri="{0D108BD9-81ED-4DB2-BD59-A6C34878D82A}">
                    <a16:rowId xmlns:a16="http://schemas.microsoft.com/office/drawing/2014/main" val="2941212069"/>
                  </a:ext>
                </a:extLst>
              </a:tr>
              <a:tr h="5087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Calibri"/>
                        </a:rPr>
                        <a:t>Scheduling Manager</a:t>
                      </a:r>
                      <a:endParaRPr lang="en-US" sz="2300"/>
                    </a:p>
                  </a:txBody>
                  <a:tcPr marL="115625" marR="115625" marT="57813" marB="578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Calibri"/>
                        </a:rPr>
                        <a:t>S. K. </a:t>
                      </a:r>
                      <a:r>
                        <a:rPr lang="en-US" sz="2300" b="0" i="0" u="none" strike="noStrike" noProof="0" err="1">
                          <a:latin typeface="Calibri"/>
                        </a:rPr>
                        <a:t>Helani</a:t>
                      </a:r>
                      <a:r>
                        <a:rPr lang="en-US" sz="2300" b="0" i="0" u="none" strike="noStrike" noProof="0">
                          <a:latin typeface="Calibri"/>
                        </a:rPr>
                        <a:t> Sihara Jayawardena</a:t>
                      </a:r>
                      <a:endParaRPr lang="en-US" sz="2300"/>
                    </a:p>
                  </a:txBody>
                  <a:tcPr marL="115625" marR="115625" marT="57813" marB="57813"/>
                </a:tc>
                <a:extLst>
                  <a:ext uri="{0D108BD9-81ED-4DB2-BD59-A6C34878D82A}">
                    <a16:rowId xmlns:a16="http://schemas.microsoft.com/office/drawing/2014/main" val="1038744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05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16BCC-385B-4D9F-9987-38C7416F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4000" b="1">
                <a:solidFill>
                  <a:schemeClr val="tx2"/>
                </a:solidFill>
                <a:ea typeface="+mj-lt"/>
                <a:cs typeface="+mj-lt"/>
              </a:rPr>
              <a:t>Management tools</a:t>
            </a:r>
            <a:endParaRPr lang="en-US" sz="4000">
              <a:solidFill>
                <a:schemeClr val="tx2"/>
              </a:solidFill>
              <a:cs typeface="Calibri Light" panose="020F0302020204030204"/>
            </a:endParaRPr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5" name="Picture 85" descr="Logo&#10;&#10;Description automatically generated">
            <a:extLst>
              <a:ext uri="{FF2B5EF4-FFF2-40B4-BE49-F238E27FC236}">
                <a16:creationId xmlns:a16="http://schemas.microsoft.com/office/drawing/2014/main" id="{F2EFCCF3-24C8-4F22-B394-00B076CD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29" y="3326713"/>
            <a:ext cx="2743200" cy="570920"/>
          </a:xfrm>
          <a:prstGeom prst="rect">
            <a:avLst/>
          </a:prstGeom>
        </p:spPr>
      </p:pic>
      <p:pic>
        <p:nvPicPr>
          <p:cNvPr id="88" name="Picture 88" descr="Icon&#10;&#10;Description automatically generated">
            <a:extLst>
              <a:ext uri="{FF2B5EF4-FFF2-40B4-BE49-F238E27FC236}">
                <a16:creationId xmlns:a16="http://schemas.microsoft.com/office/drawing/2014/main" id="{A7567FDE-80DF-41F8-8C03-3345FE25E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46" y="2486236"/>
            <a:ext cx="2743200" cy="2237221"/>
          </a:xfrm>
          <a:prstGeom prst="rect">
            <a:avLst/>
          </a:prstGeom>
        </p:spPr>
      </p:pic>
      <p:pic>
        <p:nvPicPr>
          <p:cNvPr id="90" name="Picture 90" descr="Icon&#10;&#10;Description automatically generated">
            <a:extLst>
              <a:ext uri="{FF2B5EF4-FFF2-40B4-BE49-F238E27FC236}">
                <a16:creationId xmlns:a16="http://schemas.microsoft.com/office/drawing/2014/main" id="{9FF35457-4920-4289-886A-B968992BF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400" y="2633413"/>
            <a:ext cx="2044700" cy="195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7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Web application assisted with an Artificial Intelligence Based Chatbot  for  SKANDA</vt:lpstr>
      <vt:lpstr>As Is System </vt:lpstr>
      <vt:lpstr>PowerPoint Presentation</vt:lpstr>
      <vt:lpstr>TO-BE System</vt:lpstr>
      <vt:lpstr>PowerPoint Presentation</vt:lpstr>
      <vt:lpstr>Technologies</vt:lpstr>
      <vt:lpstr>Roles of each member  </vt:lpstr>
      <vt:lpstr>Management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</cp:revision>
  <dcterms:created xsi:type="dcterms:W3CDTF">2022-02-09T04:45:59Z</dcterms:created>
  <dcterms:modified xsi:type="dcterms:W3CDTF">2022-02-11T02:19:19Z</dcterms:modified>
</cp:coreProperties>
</file>