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2.xml" ContentType="application/vnd.openxmlformats-officedocument.them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1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17.xml" ContentType="application/vnd.openxmlformats-officedocument.presentationml.tags+xml"/>
  <Override PartName="/ppt/tags/tag218.xml" ContentType="application/vnd.openxmlformats-officedocument.presentationml.tags+xml"/>
  <Override PartName="/ppt/notesSlides/notesSlide4.xml" ContentType="application/vnd.openxmlformats-officedocument.presentationml.notesSlide+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86.xml" ContentType="application/vnd.openxmlformats-officedocument.presentationml.tags+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4"/>
    <p:sldMasterId id="2147485190" r:id="rId5"/>
  </p:sldMasterIdLst>
  <p:notesMasterIdLst>
    <p:notesMasterId r:id="rId19"/>
  </p:notesMasterIdLst>
  <p:handoutMasterIdLst>
    <p:handoutMasterId r:id="rId20"/>
  </p:handoutMasterIdLst>
  <p:sldIdLst>
    <p:sldId id="2147375638" r:id="rId6"/>
    <p:sldId id="2147375839" r:id="rId7"/>
    <p:sldId id="2147375775" r:id="rId8"/>
    <p:sldId id="2147375845" r:id="rId9"/>
    <p:sldId id="2147375821" r:id="rId10"/>
    <p:sldId id="2147375820" r:id="rId11"/>
    <p:sldId id="2147375843" r:id="rId12"/>
    <p:sldId id="5051" r:id="rId13"/>
    <p:sldId id="11053" r:id="rId14"/>
    <p:sldId id="2147374837" r:id="rId15"/>
    <p:sldId id="2147374838" r:id="rId16"/>
    <p:sldId id="2147374808" r:id="rId17"/>
    <p:sldId id="2146847025" r:id="rId18"/>
  </p:sldIdLst>
  <p:sldSz cx="12192000" cy="6858000"/>
  <p:notesSz cx="6950075" cy="9236075"/>
  <p:custShowLst>
    <p:custShow name="Format Guide Workshop" id="0">
      <p:sldLst/>
    </p:custShow>
  </p:custShowLst>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Ananth" initials="AK" lastIdx="1" clrIdx="0">
    <p:extLst>
      <p:ext uri="{19B8F6BF-5375-455C-9EA6-DF929625EA0E}">
        <p15:presenceInfo xmlns:p15="http://schemas.microsoft.com/office/powerpoint/2012/main" userId="Krishna Ananth" providerId="None"/>
      </p:ext>
    </p:extLst>
  </p:cmAuthor>
  <p:cmAuthor id="2" name="Baker, Simon" initials="BS" lastIdx="3" clrIdx="1">
    <p:extLst>
      <p:ext uri="{19B8F6BF-5375-455C-9EA6-DF929625EA0E}">
        <p15:presenceInfo xmlns:p15="http://schemas.microsoft.com/office/powerpoint/2012/main" userId="S::Simon.Baker@uk.nationalgrid.com::9929a302-a7e3-4516-8b6d-f925ca97907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E"/>
    <a:srgbClr val="C800A1"/>
    <a:srgbClr val="00148C"/>
    <a:srgbClr val="F7A941"/>
    <a:srgbClr val="FFB45A"/>
    <a:srgbClr val="A6A6A6"/>
    <a:srgbClr val="044D87"/>
    <a:srgbClr val="A6B3FF"/>
    <a:srgbClr val="78A22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360C46-B9B3-45E5-8068-03ADBDF3656C}" v="2" dt="2021-10-28T20:06:26.9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8" autoAdjust="0"/>
    <p:restoredTop sz="94660"/>
  </p:normalViewPr>
  <p:slideViewPr>
    <p:cSldViewPr snapToGrid="0">
      <p:cViewPr varScale="1">
        <p:scale>
          <a:sx n="59" d="100"/>
          <a:sy n="59" d="100"/>
        </p:scale>
        <p:origin x="820" y="60"/>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pathi, Bharat" userId="a883df28-9933-4ae0-a773-f08069720dbb" providerId="ADAL" clId="{FF360C46-B9B3-45E5-8068-03ADBDF3656C}"/>
    <pc:docChg chg="undo custSel addSld delSld modSld">
      <pc:chgData name="Tripathi, Bharat" userId="a883df28-9933-4ae0-a773-f08069720dbb" providerId="ADAL" clId="{FF360C46-B9B3-45E5-8068-03ADBDF3656C}" dt="2021-10-28T20:06:57.242" v="14" actId="47"/>
      <pc:docMkLst>
        <pc:docMk/>
      </pc:docMkLst>
      <pc:sldChg chg="modSp add">
        <pc:chgData name="Tripathi, Bharat" userId="a883df28-9933-4ae0-a773-f08069720dbb" providerId="ADAL" clId="{FF360C46-B9B3-45E5-8068-03ADBDF3656C}" dt="2021-10-28T20:06:26.918" v="2"/>
        <pc:sldMkLst>
          <pc:docMk/>
          <pc:sldMk cId="2425975919" sldId="5051"/>
        </pc:sldMkLst>
        <pc:spChg chg="mod">
          <ac:chgData name="Tripathi, Bharat" userId="a883df28-9933-4ae0-a773-f08069720dbb" providerId="ADAL" clId="{FF360C46-B9B3-45E5-8068-03ADBDF3656C}" dt="2021-10-28T20:06:26.918" v="2"/>
          <ac:spMkLst>
            <pc:docMk/>
            <pc:sldMk cId="2425975919" sldId="5051"/>
            <ac:spMk id="2" creationId="{9594F25F-C819-4171-8317-C4D9C0E6D746}"/>
          </ac:spMkLst>
        </pc:spChg>
      </pc:sldChg>
      <pc:sldChg chg="add">
        <pc:chgData name="Tripathi, Bharat" userId="a883df28-9933-4ae0-a773-f08069720dbb" providerId="ADAL" clId="{FF360C46-B9B3-45E5-8068-03ADBDF3656C}" dt="2021-10-28T20:06:26.918" v="2"/>
        <pc:sldMkLst>
          <pc:docMk/>
          <pc:sldMk cId="2382076744" sldId="11053"/>
        </pc:sldMkLst>
      </pc:sldChg>
      <pc:sldChg chg="add del">
        <pc:chgData name="Tripathi, Bharat" userId="a883df28-9933-4ae0-a773-f08069720dbb" providerId="ADAL" clId="{FF360C46-B9B3-45E5-8068-03ADBDF3656C}" dt="2021-10-28T20:06:42.895" v="7" actId="47"/>
        <pc:sldMkLst>
          <pc:docMk/>
          <pc:sldMk cId="1384407261" sldId="2141411345"/>
        </pc:sldMkLst>
      </pc:sldChg>
      <pc:sldChg chg="del">
        <pc:chgData name="Tripathi, Bharat" userId="a883df28-9933-4ae0-a773-f08069720dbb" providerId="ADAL" clId="{FF360C46-B9B3-45E5-8068-03ADBDF3656C}" dt="2021-10-28T20:04:48.920" v="1" actId="47"/>
        <pc:sldMkLst>
          <pc:docMk/>
          <pc:sldMk cId="1935239765" sldId="2147139086"/>
        </pc:sldMkLst>
      </pc:sldChg>
      <pc:sldChg chg="add del">
        <pc:chgData name="Tripathi, Bharat" userId="a883df28-9933-4ae0-a773-f08069720dbb" providerId="ADAL" clId="{FF360C46-B9B3-45E5-8068-03ADBDF3656C}" dt="2021-10-28T20:06:48.650" v="13" actId="47"/>
        <pc:sldMkLst>
          <pc:docMk/>
          <pc:sldMk cId="769634868" sldId="2147374808"/>
        </pc:sldMkLst>
      </pc:sldChg>
      <pc:sldChg chg="add del">
        <pc:chgData name="Tripathi, Bharat" userId="a883df28-9933-4ae0-a773-f08069720dbb" providerId="ADAL" clId="{FF360C46-B9B3-45E5-8068-03ADBDF3656C}" dt="2021-10-28T20:06:45.156" v="9" actId="47"/>
        <pc:sldMkLst>
          <pc:docMk/>
          <pc:sldMk cId="585330428" sldId="2147374815"/>
        </pc:sldMkLst>
      </pc:sldChg>
      <pc:sldChg chg="add del">
        <pc:chgData name="Tripathi, Bharat" userId="a883df28-9933-4ae0-a773-f08069720dbb" providerId="ADAL" clId="{FF360C46-B9B3-45E5-8068-03ADBDF3656C}" dt="2021-10-28T20:06:45.642" v="10" actId="47"/>
        <pc:sldMkLst>
          <pc:docMk/>
          <pc:sldMk cId="3011429539" sldId="2147374816"/>
        </pc:sldMkLst>
      </pc:sldChg>
      <pc:sldChg chg="add del">
        <pc:chgData name="Tripathi, Bharat" userId="a883df28-9933-4ae0-a773-f08069720dbb" providerId="ADAL" clId="{FF360C46-B9B3-45E5-8068-03ADBDF3656C}" dt="2021-10-28T20:06:46.197" v="11" actId="47"/>
        <pc:sldMkLst>
          <pc:docMk/>
          <pc:sldMk cId="3454877738" sldId="2147374817"/>
        </pc:sldMkLst>
      </pc:sldChg>
      <pc:sldChg chg="add del">
        <pc:chgData name="Tripathi, Bharat" userId="a883df28-9933-4ae0-a773-f08069720dbb" providerId="ADAL" clId="{FF360C46-B9B3-45E5-8068-03ADBDF3656C}" dt="2021-10-28T20:06:44.268" v="8" actId="47"/>
        <pc:sldMkLst>
          <pc:docMk/>
          <pc:sldMk cId="24113895" sldId="2147374818"/>
        </pc:sldMkLst>
      </pc:sldChg>
      <pc:sldChg chg="add del">
        <pc:chgData name="Tripathi, Bharat" userId="a883df28-9933-4ae0-a773-f08069720dbb" providerId="ADAL" clId="{FF360C46-B9B3-45E5-8068-03ADBDF3656C}" dt="2021-10-28T20:06:41.413" v="6" actId="47"/>
        <pc:sldMkLst>
          <pc:docMk/>
          <pc:sldMk cId="1928246639" sldId="2147374828"/>
        </pc:sldMkLst>
      </pc:sldChg>
      <pc:sldChg chg="add del">
        <pc:chgData name="Tripathi, Bharat" userId="a883df28-9933-4ae0-a773-f08069720dbb" providerId="ADAL" clId="{FF360C46-B9B3-45E5-8068-03ADBDF3656C}" dt="2021-10-28T20:06:40.712" v="5" actId="47"/>
        <pc:sldMkLst>
          <pc:docMk/>
          <pc:sldMk cId="2038130312" sldId="2147374830"/>
        </pc:sldMkLst>
      </pc:sldChg>
      <pc:sldChg chg="add del">
        <pc:chgData name="Tripathi, Bharat" userId="a883df28-9933-4ae0-a773-f08069720dbb" providerId="ADAL" clId="{FF360C46-B9B3-45E5-8068-03ADBDF3656C}" dt="2021-10-28T20:06:39.956" v="4" actId="47"/>
        <pc:sldMkLst>
          <pc:docMk/>
          <pc:sldMk cId="4119827688" sldId="2147374831"/>
        </pc:sldMkLst>
      </pc:sldChg>
      <pc:sldChg chg="add del">
        <pc:chgData name="Tripathi, Bharat" userId="a883df28-9933-4ae0-a773-f08069720dbb" providerId="ADAL" clId="{FF360C46-B9B3-45E5-8068-03ADBDF3656C}" dt="2021-10-28T20:06:57.242" v="14" actId="47"/>
        <pc:sldMkLst>
          <pc:docMk/>
          <pc:sldMk cId="1526022612" sldId="2147374834"/>
        </pc:sldMkLst>
      </pc:sldChg>
      <pc:sldChg chg="add del">
        <pc:chgData name="Tripathi, Bharat" userId="a883df28-9933-4ae0-a773-f08069720dbb" providerId="ADAL" clId="{FF360C46-B9B3-45E5-8068-03ADBDF3656C}" dt="2021-10-28T20:06:36.232" v="3" actId="47"/>
        <pc:sldMkLst>
          <pc:docMk/>
          <pc:sldMk cId="3799135367" sldId="2147374835"/>
        </pc:sldMkLst>
      </pc:sldChg>
      <pc:sldChg chg="add">
        <pc:chgData name="Tripathi, Bharat" userId="a883df28-9933-4ae0-a773-f08069720dbb" providerId="ADAL" clId="{FF360C46-B9B3-45E5-8068-03ADBDF3656C}" dt="2021-10-28T20:06:26.918" v="2"/>
        <pc:sldMkLst>
          <pc:docMk/>
          <pc:sldMk cId="3841665766" sldId="2147374837"/>
        </pc:sldMkLst>
      </pc:sldChg>
      <pc:sldChg chg="add">
        <pc:chgData name="Tripathi, Bharat" userId="a883df28-9933-4ae0-a773-f08069720dbb" providerId="ADAL" clId="{FF360C46-B9B3-45E5-8068-03ADBDF3656C}" dt="2021-10-28T20:06:26.918" v="2"/>
        <pc:sldMkLst>
          <pc:docMk/>
          <pc:sldMk cId="980284538" sldId="2147374838"/>
        </pc:sldMkLst>
      </pc:sldChg>
      <pc:sldChg chg="del">
        <pc:chgData name="Tripathi, Bharat" userId="a883df28-9933-4ae0-a773-f08069720dbb" providerId="ADAL" clId="{FF360C46-B9B3-45E5-8068-03ADBDF3656C}" dt="2021-10-28T19:24:59.277" v="0" actId="47"/>
        <pc:sldMkLst>
          <pc:docMk/>
          <pc:sldMk cId="118483476" sldId="2147375827"/>
        </pc:sldMkLst>
      </pc:sldChg>
      <pc:sldChg chg="del">
        <pc:chgData name="Tripathi, Bharat" userId="a883df28-9933-4ae0-a773-f08069720dbb" providerId="ADAL" clId="{FF360C46-B9B3-45E5-8068-03ADBDF3656C}" dt="2021-10-28T20:04:48.920" v="1" actId="47"/>
        <pc:sldMkLst>
          <pc:docMk/>
          <pc:sldMk cId="3521157972" sldId="2147375832"/>
        </pc:sldMkLst>
      </pc:sldChg>
      <pc:sldChg chg="del">
        <pc:chgData name="Tripathi, Bharat" userId="a883df28-9933-4ae0-a773-f08069720dbb" providerId="ADAL" clId="{FF360C46-B9B3-45E5-8068-03ADBDF3656C}" dt="2021-10-28T20:04:48.920" v="1" actId="47"/>
        <pc:sldMkLst>
          <pc:docMk/>
          <pc:sldMk cId="127837645" sldId="2147375833"/>
        </pc:sldMkLst>
      </pc:sldChg>
      <pc:sldChg chg="del">
        <pc:chgData name="Tripathi, Bharat" userId="a883df28-9933-4ae0-a773-f08069720dbb" providerId="ADAL" clId="{FF360C46-B9B3-45E5-8068-03ADBDF3656C}" dt="2021-10-28T20:04:48.920" v="1" actId="47"/>
        <pc:sldMkLst>
          <pc:docMk/>
          <pc:sldMk cId="2242968050" sldId="2147375835"/>
        </pc:sldMkLst>
      </pc:sldChg>
      <pc:sldChg chg="del">
        <pc:chgData name="Tripathi, Bharat" userId="a883df28-9933-4ae0-a773-f08069720dbb" providerId="ADAL" clId="{FF360C46-B9B3-45E5-8068-03ADBDF3656C}" dt="2021-10-28T20:04:48.920" v="1" actId="47"/>
        <pc:sldMkLst>
          <pc:docMk/>
          <pc:sldMk cId="624877499" sldId="2147375840"/>
        </pc:sldMkLst>
      </pc:sldChg>
      <pc:sldChg chg="del">
        <pc:chgData name="Tripathi, Bharat" userId="a883df28-9933-4ae0-a773-f08069720dbb" providerId="ADAL" clId="{FF360C46-B9B3-45E5-8068-03ADBDF3656C}" dt="2021-10-28T20:04:48.920" v="1" actId="47"/>
        <pc:sldMkLst>
          <pc:docMk/>
          <pc:sldMk cId="1170840244" sldId="2147375841"/>
        </pc:sldMkLst>
      </pc:sldChg>
      <pc:sldChg chg="del">
        <pc:chgData name="Tripathi, Bharat" userId="a883df28-9933-4ae0-a773-f08069720dbb" providerId="ADAL" clId="{FF360C46-B9B3-45E5-8068-03ADBDF3656C}" dt="2021-10-28T20:04:48.920" v="1" actId="47"/>
        <pc:sldMkLst>
          <pc:docMk/>
          <pc:sldMk cId="3561729496" sldId="2147375842"/>
        </pc:sldMkLst>
      </pc:sldChg>
      <pc:sldChg chg="del">
        <pc:chgData name="Tripathi, Bharat" userId="a883df28-9933-4ae0-a773-f08069720dbb" providerId="ADAL" clId="{FF360C46-B9B3-45E5-8068-03ADBDF3656C}" dt="2021-10-28T20:04:48.920" v="1" actId="47"/>
        <pc:sldMkLst>
          <pc:docMk/>
          <pc:sldMk cId="2239792752" sldId="2147375844"/>
        </pc:sldMkLst>
      </pc:sldChg>
      <pc:sldChg chg="del">
        <pc:chgData name="Tripathi, Bharat" userId="a883df28-9933-4ae0-a773-f08069720dbb" providerId="ADAL" clId="{FF360C46-B9B3-45E5-8068-03ADBDF3656C}" dt="2021-10-28T20:04:48.920" v="1" actId="47"/>
        <pc:sldMkLst>
          <pc:docMk/>
          <pc:sldMk cId="2106434443" sldId="2147375846"/>
        </pc:sldMkLst>
      </pc:sldChg>
      <pc:sldChg chg="del">
        <pc:chgData name="Tripathi, Bharat" userId="a883df28-9933-4ae0-a773-f08069720dbb" providerId="ADAL" clId="{FF360C46-B9B3-45E5-8068-03ADBDF3656C}" dt="2021-10-28T20:04:48.920" v="1" actId="47"/>
        <pc:sldMkLst>
          <pc:docMk/>
          <pc:sldMk cId="1539873952" sldId="2147375847"/>
        </pc:sldMkLst>
      </pc:sldChg>
      <pc:sldChg chg="del">
        <pc:chgData name="Tripathi, Bharat" userId="a883df28-9933-4ae0-a773-f08069720dbb" providerId="ADAL" clId="{FF360C46-B9B3-45E5-8068-03ADBDF3656C}" dt="2021-10-28T20:04:48.920" v="1" actId="47"/>
        <pc:sldMkLst>
          <pc:docMk/>
          <pc:sldMk cId="85202773" sldId="2147375848"/>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svg"/><Relationship Id="rId3" Type="http://schemas.openxmlformats.org/officeDocument/2006/relationships/image" Target="../media/image52.png"/><Relationship Id="rId7" Type="http://schemas.microsoft.com/office/2007/relationships/hdphoto" Target="../media/hdphoto2.wdp"/><Relationship Id="rId12" Type="http://schemas.openxmlformats.org/officeDocument/2006/relationships/image" Target="../media/image60.png"/><Relationship Id="rId2" Type="http://schemas.openxmlformats.org/officeDocument/2006/relationships/image" Target="../media/image51.emf"/><Relationship Id="rId1" Type="http://schemas.openxmlformats.org/officeDocument/2006/relationships/image" Target="../media/image50.png"/><Relationship Id="rId6" Type="http://schemas.openxmlformats.org/officeDocument/2006/relationships/image" Target="../media/image55.png"/><Relationship Id="rId11" Type="http://schemas.openxmlformats.org/officeDocument/2006/relationships/image" Target="../media/image59.svg"/><Relationship Id="rId5" Type="http://schemas.openxmlformats.org/officeDocument/2006/relationships/image" Target="../media/image54.png"/><Relationship Id="rId10" Type="http://schemas.openxmlformats.org/officeDocument/2006/relationships/image" Target="../media/image58.png"/><Relationship Id="rId4" Type="http://schemas.openxmlformats.org/officeDocument/2006/relationships/image" Target="../media/image53.svg"/><Relationship Id="rId9" Type="http://schemas.openxmlformats.org/officeDocument/2006/relationships/image" Target="../media/image5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svg"/><Relationship Id="rId3" Type="http://schemas.openxmlformats.org/officeDocument/2006/relationships/image" Target="../media/image52.png"/><Relationship Id="rId7" Type="http://schemas.microsoft.com/office/2007/relationships/hdphoto" Target="../media/hdphoto2.wdp"/><Relationship Id="rId12" Type="http://schemas.openxmlformats.org/officeDocument/2006/relationships/image" Target="../media/image60.png"/><Relationship Id="rId2" Type="http://schemas.openxmlformats.org/officeDocument/2006/relationships/image" Target="../media/image51.emf"/><Relationship Id="rId1" Type="http://schemas.openxmlformats.org/officeDocument/2006/relationships/image" Target="../media/image50.png"/><Relationship Id="rId6" Type="http://schemas.openxmlformats.org/officeDocument/2006/relationships/image" Target="../media/image55.png"/><Relationship Id="rId11" Type="http://schemas.openxmlformats.org/officeDocument/2006/relationships/image" Target="../media/image59.svg"/><Relationship Id="rId5" Type="http://schemas.openxmlformats.org/officeDocument/2006/relationships/image" Target="../media/image54.png"/><Relationship Id="rId10" Type="http://schemas.openxmlformats.org/officeDocument/2006/relationships/image" Target="../media/image58.png"/><Relationship Id="rId4" Type="http://schemas.openxmlformats.org/officeDocument/2006/relationships/image" Target="../media/image53.svg"/><Relationship Id="rId9" Type="http://schemas.openxmlformats.org/officeDocument/2006/relationships/image" Target="../media/image5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0FE453-70BC-4C1A-918D-51BFABDEBE0E}" type="doc">
      <dgm:prSet loTypeId="urn:microsoft.com/office/officeart/2005/8/layout/hList7" loCatId="list" qsTypeId="urn:microsoft.com/office/officeart/2005/8/quickstyle/simple1" qsCatId="simple" csTypeId="urn:microsoft.com/office/officeart/2005/8/colors/accent1_2" csCatId="accent1" phldr="1"/>
      <dgm:spPr/>
    </dgm:pt>
    <dgm:pt modelId="{EBF27719-E40A-4DFC-BA84-37893AE574F8}">
      <dgm:prSet phldrT="[Text]" custT="1"/>
      <dgm:spPr>
        <a:solidFill>
          <a:srgbClr val="00B050"/>
        </a:solidFill>
      </dgm:spPr>
      <dgm:t>
        <a:bodyPr/>
        <a:lstStyle/>
        <a:p>
          <a:endParaRPr lang="en-US" sz="1200"/>
        </a:p>
        <a:p>
          <a:r>
            <a:rPr lang="en-US" sz="1100"/>
            <a:t>Address, meter point, service point</a:t>
          </a:r>
        </a:p>
      </dgm:t>
    </dgm:pt>
    <dgm:pt modelId="{BB5BF7F8-5A79-454E-B48D-6BE369911AD4}" type="parTrans" cxnId="{AEE00B80-23D8-46CC-B9BF-FD7A8A72C54B}">
      <dgm:prSet/>
      <dgm:spPr/>
      <dgm:t>
        <a:bodyPr/>
        <a:lstStyle/>
        <a:p>
          <a:endParaRPr lang="en-US"/>
        </a:p>
      </dgm:t>
    </dgm:pt>
    <dgm:pt modelId="{6C8391ED-A714-4C59-9DA0-DB3A4C8D481F}" type="sibTrans" cxnId="{AEE00B80-23D8-46CC-B9BF-FD7A8A72C54B}">
      <dgm:prSet/>
      <dgm:spPr/>
      <dgm:t>
        <a:bodyPr/>
        <a:lstStyle/>
        <a:p>
          <a:endParaRPr lang="en-US"/>
        </a:p>
      </dgm:t>
    </dgm:pt>
    <dgm:pt modelId="{EFD8896C-BAC6-4FAD-86F3-C1F0FF0DDC5B}">
      <dgm:prSet phldrT="[Text]" custT="1"/>
      <dgm:spPr>
        <a:solidFill>
          <a:schemeClr val="accent3">
            <a:lumMod val="40000"/>
            <a:lumOff val="60000"/>
          </a:schemeClr>
        </a:solidFill>
      </dgm:spPr>
      <dgm:t>
        <a:bodyPr/>
        <a:lstStyle/>
        <a:p>
          <a:endParaRPr lang="en-US" sz="1200"/>
        </a:p>
        <a:p>
          <a:r>
            <a:rPr lang="en-US" sz="1200"/>
            <a:t>Asset information, meter readings, events, etc.</a:t>
          </a:r>
        </a:p>
      </dgm:t>
    </dgm:pt>
    <dgm:pt modelId="{A08FFB2A-1924-4F97-A8A4-80673B712D70}" type="parTrans" cxnId="{E3EDA733-3644-40E9-B26B-7F77FAF13C23}">
      <dgm:prSet/>
      <dgm:spPr/>
      <dgm:t>
        <a:bodyPr/>
        <a:lstStyle/>
        <a:p>
          <a:endParaRPr lang="en-US"/>
        </a:p>
      </dgm:t>
    </dgm:pt>
    <dgm:pt modelId="{772BAE78-6484-40B8-B519-82FA37B43DA0}" type="sibTrans" cxnId="{E3EDA733-3644-40E9-B26B-7F77FAF13C23}">
      <dgm:prSet/>
      <dgm:spPr/>
      <dgm:t>
        <a:bodyPr/>
        <a:lstStyle/>
        <a:p>
          <a:endParaRPr lang="en-US"/>
        </a:p>
      </dgm:t>
    </dgm:pt>
    <dgm:pt modelId="{F30EF5E1-8225-437D-A150-5492B2834332}">
      <dgm:prSet phldrT="[Text]" custT="1"/>
      <dgm:spPr>
        <a:solidFill>
          <a:schemeClr val="accent6">
            <a:lumMod val="50000"/>
          </a:schemeClr>
        </a:solidFill>
      </dgm:spPr>
      <dgm:t>
        <a:bodyPr/>
        <a:lstStyle/>
        <a:p>
          <a:endParaRPr lang="en-US" sz="1200"/>
        </a:p>
        <a:p>
          <a:endParaRPr lang="en-US" sz="1200"/>
        </a:p>
        <a:p>
          <a:endParaRPr lang="en-US" sz="800"/>
        </a:p>
      </dgm:t>
    </dgm:pt>
    <dgm:pt modelId="{F8E4BCCA-9FBE-4D60-BFB3-9477AD153706}" type="parTrans" cxnId="{B0C84BDB-05DD-49DC-8FC8-27AA75F00C0B}">
      <dgm:prSet/>
      <dgm:spPr/>
      <dgm:t>
        <a:bodyPr/>
        <a:lstStyle/>
        <a:p>
          <a:endParaRPr lang="en-US"/>
        </a:p>
      </dgm:t>
    </dgm:pt>
    <dgm:pt modelId="{9A09EB66-C7FA-4FF3-AA7A-FA9EE0C9B5E2}" type="sibTrans" cxnId="{B0C84BDB-05DD-49DC-8FC8-27AA75F00C0B}">
      <dgm:prSet/>
      <dgm:spPr/>
      <dgm:t>
        <a:bodyPr/>
        <a:lstStyle/>
        <a:p>
          <a:endParaRPr lang="en-US"/>
        </a:p>
      </dgm:t>
    </dgm:pt>
    <dgm:pt modelId="{6B9B2343-BF64-4201-9690-86AF2566AF18}">
      <dgm:prSet phldrT="[Text]" custT="1"/>
      <dgm:spPr>
        <a:solidFill>
          <a:schemeClr val="bg1">
            <a:lumMod val="65000"/>
          </a:schemeClr>
        </a:solidFill>
      </dgm:spPr>
      <dgm:t>
        <a:bodyPr/>
        <a:lstStyle/>
        <a:p>
          <a:endParaRPr lang="en-US" sz="1200"/>
        </a:p>
        <a:p>
          <a:endParaRPr lang="en-US" sz="800"/>
        </a:p>
      </dgm:t>
    </dgm:pt>
    <dgm:pt modelId="{C25BEB67-1807-4781-B2E5-61C51880F158}" type="parTrans" cxnId="{4B9657A7-435E-4E04-B977-E2A536CDA49E}">
      <dgm:prSet/>
      <dgm:spPr/>
      <dgm:t>
        <a:bodyPr/>
        <a:lstStyle/>
        <a:p>
          <a:endParaRPr lang="en-US"/>
        </a:p>
      </dgm:t>
    </dgm:pt>
    <dgm:pt modelId="{5A97895F-B14F-43AE-966B-78FA34153BAD}" type="sibTrans" cxnId="{4B9657A7-435E-4E04-B977-E2A536CDA49E}">
      <dgm:prSet/>
      <dgm:spPr/>
      <dgm:t>
        <a:bodyPr/>
        <a:lstStyle/>
        <a:p>
          <a:endParaRPr lang="en-US"/>
        </a:p>
      </dgm:t>
    </dgm:pt>
    <dgm:pt modelId="{B8F4FAE0-446C-4BBB-A223-B697CE27B3A6}">
      <dgm:prSet phldrT="[Text]" custT="1"/>
      <dgm:spPr>
        <a:solidFill>
          <a:srgbClr val="C800A1"/>
        </a:solidFill>
        <a:ln>
          <a:solidFill>
            <a:schemeClr val="bg1"/>
          </a:solidFill>
        </a:ln>
      </dgm:spPr>
      <dgm:t>
        <a:bodyPr/>
        <a:lstStyle/>
        <a:p>
          <a:endParaRPr lang="en-US" sz="1200"/>
        </a:p>
      </dgm:t>
    </dgm:pt>
    <dgm:pt modelId="{6EDA417C-6F80-49F2-AF0C-DA18BAB38418}" type="parTrans" cxnId="{19473984-A198-4BC3-BB07-ACD2534210C7}">
      <dgm:prSet/>
      <dgm:spPr/>
      <dgm:t>
        <a:bodyPr/>
        <a:lstStyle/>
        <a:p>
          <a:endParaRPr lang="en-US"/>
        </a:p>
      </dgm:t>
    </dgm:pt>
    <dgm:pt modelId="{327E41E1-830F-44E2-8A60-439A128F0635}" type="sibTrans" cxnId="{19473984-A198-4BC3-BB07-ACD2534210C7}">
      <dgm:prSet/>
      <dgm:spPr/>
      <dgm:t>
        <a:bodyPr/>
        <a:lstStyle/>
        <a:p>
          <a:endParaRPr lang="en-US"/>
        </a:p>
      </dgm:t>
    </dgm:pt>
    <dgm:pt modelId="{D2289D3D-59F5-4A90-9EC7-423E6DE8FC89}">
      <dgm:prSet phldrT="[Text]" custT="1"/>
      <dgm:spPr>
        <a:solidFill>
          <a:schemeClr val="bg1">
            <a:lumMod val="65000"/>
          </a:schemeClr>
        </a:solidFill>
        <a:ln w="44450">
          <a:solidFill>
            <a:schemeClr val="bg1"/>
          </a:solidFill>
        </a:ln>
      </dgm:spPr>
      <dgm:t>
        <a:bodyPr/>
        <a:lstStyle/>
        <a:p>
          <a:endParaRPr lang="en-US" sz="1200" b="0">
            <a:solidFill>
              <a:schemeClr val="bg1"/>
            </a:solidFill>
          </a:endParaRPr>
        </a:p>
      </dgm:t>
    </dgm:pt>
    <dgm:pt modelId="{C742A698-2AD3-4F87-9F4A-20197C77F950}" type="parTrans" cxnId="{97906B93-1AEE-434F-8457-0251F8FA49D3}">
      <dgm:prSet/>
      <dgm:spPr/>
      <dgm:t>
        <a:bodyPr/>
        <a:lstStyle/>
        <a:p>
          <a:endParaRPr lang="en-US"/>
        </a:p>
      </dgm:t>
    </dgm:pt>
    <dgm:pt modelId="{B9DDDAF1-6AE2-40F2-8D0F-D2AE3B291BD0}" type="sibTrans" cxnId="{97906B93-1AEE-434F-8457-0251F8FA49D3}">
      <dgm:prSet/>
      <dgm:spPr/>
      <dgm:t>
        <a:bodyPr/>
        <a:lstStyle/>
        <a:p>
          <a:endParaRPr lang="en-US"/>
        </a:p>
      </dgm:t>
    </dgm:pt>
    <dgm:pt modelId="{571E1087-7D6A-471C-9419-A92999F36D66}">
      <dgm:prSet phldrT="[Text]" custT="1"/>
      <dgm:spPr>
        <a:solidFill>
          <a:srgbClr val="00B050"/>
        </a:solidFill>
      </dgm:spPr>
      <dgm:t>
        <a:bodyPr/>
        <a:lstStyle/>
        <a:p>
          <a:endParaRPr lang="en-US" sz="1200"/>
        </a:p>
        <a:p>
          <a:r>
            <a:rPr lang="en-US" sz="1100"/>
            <a:t>Billing, contact, etc</a:t>
          </a:r>
          <a:r>
            <a:rPr lang="en-US" sz="800"/>
            <a:t>.</a:t>
          </a:r>
        </a:p>
      </dgm:t>
    </dgm:pt>
    <dgm:pt modelId="{7CC7CA82-504E-4F34-8786-CAFA08F13AD9}" type="sibTrans" cxnId="{9D76DEFD-F027-4156-92A9-846F68073302}">
      <dgm:prSet/>
      <dgm:spPr/>
      <dgm:t>
        <a:bodyPr/>
        <a:lstStyle/>
        <a:p>
          <a:endParaRPr lang="en-US"/>
        </a:p>
      </dgm:t>
    </dgm:pt>
    <dgm:pt modelId="{6C5616C6-3C8D-4438-A764-3541918CB46D}" type="parTrans" cxnId="{9D76DEFD-F027-4156-92A9-846F68073302}">
      <dgm:prSet/>
      <dgm:spPr/>
      <dgm:t>
        <a:bodyPr/>
        <a:lstStyle/>
        <a:p>
          <a:endParaRPr lang="en-US"/>
        </a:p>
      </dgm:t>
    </dgm:pt>
    <dgm:pt modelId="{5E217767-98BD-421D-A5AF-19D4F9F693A4}">
      <dgm:prSet phldrT="[Text]" custT="1"/>
      <dgm:spPr>
        <a:solidFill>
          <a:schemeClr val="bg1">
            <a:lumMod val="65000"/>
          </a:schemeClr>
        </a:solidFill>
      </dgm:spPr>
      <dgm:t>
        <a:bodyPr/>
        <a:lstStyle/>
        <a:p>
          <a:endParaRPr lang="en-US" sz="1200"/>
        </a:p>
        <a:p>
          <a:endParaRPr lang="en-US" sz="800"/>
        </a:p>
      </dgm:t>
    </dgm:pt>
    <dgm:pt modelId="{992AFE6D-9231-4565-B25D-DBD758BE037B}" type="parTrans" cxnId="{058E84D1-6AD2-49B9-88C8-90EC54E75338}">
      <dgm:prSet/>
      <dgm:spPr/>
      <dgm:t>
        <a:bodyPr/>
        <a:lstStyle/>
        <a:p>
          <a:endParaRPr lang="en-US"/>
        </a:p>
      </dgm:t>
    </dgm:pt>
    <dgm:pt modelId="{5710A5CD-31AE-4CD8-977E-E00599D42A15}" type="sibTrans" cxnId="{058E84D1-6AD2-49B9-88C8-90EC54E75338}">
      <dgm:prSet/>
      <dgm:spPr/>
      <dgm:t>
        <a:bodyPr/>
        <a:lstStyle/>
        <a:p>
          <a:endParaRPr lang="en-US"/>
        </a:p>
      </dgm:t>
    </dgm:pt>
    <dgm:pt modelId="{75B27E67-230D-415A-8A3F-EB4EF5766507}" type="pres">
      <dgm:prSet presAssocID="{B00FE453-70BC-4C1A-918D-51BFABDEBE0E}" presName="Name0" presStyleCnt="0">
        <dgm:presLayoutVars>
          <dgm:dir/>
          <dgm:resizeHandles val="exact"/>
        </dgm:presLayoutVars>
      </dgm:prSet>
      <dgm:spPr/>
    </dgm:pt>
    <dgm:pt modelId="{91C2A3A0-A82E-45F4-BE28-B4719B3E37BA}" type="pres">
      <dgm:prSet presAssocID="{B00FE453-70BC-4C1A-918D-51BFABDEBE0E}" presName="fgShape" presStyleLbl="fgShp" presStyleIdx="0" presStyleCnt="1" custAng="0" custScaleX="106559" custLinFactNeighborX="-657" custLinFactNeighborY="20806"/>
      <dgm:spPr>
        <a:noFill/>
        <a:ln w="15875">
          <a:solidFill>
            <a:schemeClr val="bg1"/>
          </a:solidFill>
        </a:ln>
      </dgm:spPr>
    </dgm:pt>
    <dgm:pt modelId="{726FE71F-0913-4BE5-AF5E-986678BB05FF}" type="pres">
      <dgm:prSet presAssocID="{B00FE453-70BC-4C1A-918D-51BFABDEBE0E}" presName="linComp" presStyleCnt="0"/>
      <dgm:spPr/>
    </dgm:pt>
    <dgm:pt modelId="{3761A223-1D0E-4934-977A-3D4576239D1B}" type="pres">
      <dgm:prSet presAssocID="{571E1087-7D6A-471C-9419-A92999F36D66}" presName="compNode" presStyleCnt="0"/>
      <dgm:spPr/>
    </dgm:pt>
    <dgm:pt modelId="{46D15251-1BDE-48CE-9237-EFBC1A56B802}" type="pres">
      <dgm:prSet presAssocID="{571E1087-7D6A-471C-9419-A92999F36D66}" presName="bkgdShape" presStyleLbl="node1" presStyleIdx="0" presStyleCnt="8" custScaleX="109880" custLinFactNeighborX="1159" custLinFactNeighborY="791"/>
      <dgm:spPr/>
    </dgm:pt>
    <dgm:pt modelId="{E089337E-1AE5-40E5-B9D1-CC89DD8CC3C7}" type="pres">
      <dgm:prSet presAssocID="{571E1087-7D6A-471C-9419-A92999F36D66}" presName="nodeTx" presStyleLbl="node1" presStyleIdx="0" presStyleCnt="8">
        <dgm:presLayoutVars>
          <dgm:bulletEnabled val="1"/>
        </dgm:presLayoutVars>
      </dgm:prSet>
      <dgm:spPr/>
    </dgm:pt>
    <dgm:pt modelId="{A002B9AF-3CB1-4606-8FA7-A0B2754BCA6A}" type="pres">
      <dgm:prSet presAssocID="{571E1087-7D6A-471C-9419-A92999F36D66}" presName="invisiNode" presStyleLbl="node1" presStyleIdx="0" presStyleCnt="8"/>
      <dgm:spPr/>
    </dgm:pt>
    <dgm:pt modelId="{07BF33EC-F0B5-4BCF-96CA-2030E640F547}" type="pres">
      <dgm:prSet presAssocID="{571E1087-7D6A-471C-9419-A92999F36D66}" presName="imagNode" presStyleLbl="fgImgPlace1" presStyleIdx="0" presStyleCnt="8" custScaleX="74661" custScaleY="69563" custLinFactNeighborX="9105" custLinFactNeighborY="26390"/>
      <dgm:spPr>
        <a:blipFill dpi="0" rotWithShape="1">
          <a:blip xmlns:r="http://schemas.openxmlformats.org/officeDocument/2006/relationships" r:embed="rId1">
            <a:duotone>
              <a:schemeClr val="bg2">
                <a:shade val="45000"/>
                <a:satMod val="135000"/>
              </a:schemeClr>
              <a:prstClr val="white"/>
            </a:duotone>
            <a:extLst>
              <a:ext uri="{28A0092B-C50C-407E-A947-70E740481C1C}">
                <a14:useLocalDpi xmlns:a14="http://schemas.microsoft.com/office/drawing/2010/main" val="0"/>
              </a:ext>
            </a:extLst>
          </a:blip>
          <a:srcRect/>
          <a:stretch>
            <a:fillRect l="11302" t="16530" r="11302" b="16530"/>
          </a:stretch>
        </a:blipFill>
      </dgm:spPr>
    </dgm:pt>
    <dgm:pt modelId="{2E05C863-BE85-4745-8502-90A7CE0C20A7}" type="pres">
      <dgm:prSet presAssocID="{7CC7CA82-504E-4F34-8786-CAFA08F13AD9}" presName="sibTrans" presStyleLbl="sibTrans2D1" presStyleIdx="0" presStyleCnt="0"/>
      <dgm:spPr/>
    </dgm:pt>
    <dgm:pt modelId="{43ADDDC5-E131-4AF7-B430-44B1EABDD865}" type="pres">
      <dgm:prSet presAssocID="{EBF27719-E40A-4DFC-BA84-37893AE574F8}" presName="compNode" presStyleCnt="0"/>
      <dgm:spPr/>
    </dgm:pt>
    <dgm:pt modelId="{53358AFF-D6E7-45BC-8934-F5E1ECFBA5AB}" type="pres">
      <dgm:prSet presAssocID="{EBF27719-E40A-4DFC-BA84-37893AE574F8}" presName="bkgdShape" presStyleLbl="node1" presStyleIdx="1" presStyleCnt="8" custScaleX="106537" custLinFactNeighborX="1267"/>
      <dgm:spPr/>
    </dgm:pt>
    <dgm:pt modelId="{6C9E1F73-A3F0-4A74-AC51-B9A05ED9200E}" type="pres">
      <dgm:prSet presAssocID="{EBF27719-E40A-4DFC-BA84-37893AE574F8}" presName="nodeTx" presStyleLbl="node1" presStyleIdx="1" presStyleCnt="8">
        <dgm:presLayoutVars>
          <dgm:bulletEnabled val="1"/>
        </dgm:presLayoutVars>
      </dgm:prSet>
      <dgm:spPr/>
    </dgm:pt>
    <dgm:pt modelId="{7EEE7DBF-08DB-479C-8447-F6F46AEA66F7}" type="pres">
      <dgm:prSet presAssocID="{EBF27719-E40A-4DFC-BA84-37893AE574F8}" presName="invisiNode" presStyleLbl="node1" presStyleIdx="1" presStyleCnt="8"/>
      <dgm:spPr/>
    </dgm:pt>
    <dgm:pt modelId="{1615D6A3-D3AB-4F8F-84C8-009EDE3FBA2D}" type="pres">
      <dgm:prSet presAssocID="{EBF27719-E40A-4DFC-BA84-37893AE574F8}" presName="imagNode" presStyleLbl="fgImgPlace1" presStyleIdx="1" presStyleCnt="8" custScaleX="74661" custScaleY="69563" custLinFactNeighborX="3467" custLinFactNeighborY="26390"/>
      <dgm:spPr>
        <a:blipFill dpi="0" rotWithShape="1">
          <a:blip xmlns:r="http://schemas.openxmlformats.org/officeDocument/2006/relationships"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l="11302" t="11748" r="11302" b="11748"/>
          </a:stretch>
        </a:blipFill>
      </dgm:spPr>
    </dgm:pt>
    <dgm:pt modelId="{4548806D-40EE-47EE-BAEA-A12EF2A81578}" type="pres">
      <dgm:prSet presAssocID="{6C8391ED-A714-4C59-9DA0-DB3A4C8D481F}" presName="sibTrans" presStyleLbl="sibTrans2D1" presStyleIdx="0" presStyleCnt="0"/>
      <dgm:spPr/>
    </dgm:pt>
    <dgm:pt modelId="{E651B34F-F6F6-4847-889E-5D4E943EEA26}" type="pres">
      <dgm:prSet presAssocID="{EFD8896C-BAC6-4FAD-86F3-C1F0FF0DDC5B}" presName="compNode" presStyleCnt="0"/>
      <dgm:spPr/>
    </dgm:pt>
    <dgm:pt modelId="{0A63DB44-1E82-4692-87BD-078737B000D4}" type="pres">
      <dgm:prSet presAssocID="{EFD8896C-BAC6-4FAD-86F3-C1F0FF0DDC5B}" presName="bkgdShape" presStyleLbl="node1" presStyleIdx="2" presStyleCnt="8" custScaleX="107439" custLinFactNeighborX="-296"/>
      <dgm:spPr/>
    </dgm:pt>
    <dgm:pt modelId="{732E2990-C00C-4901-9ACC-E24D0D8D2BCA}" type="pres">
      <dgm:prSet presAssocID="{EFD8896C-BAC6-4FAD-86F3-C1F0FF0DDC5B}" presName="nodeTx" presStyleLbl="node1" presStyleIdx="2" presStyleCnt="8">
        <dgm:presLayoutVars>
          <dgm:bulletEnabled val="1"/>
        </dgm:presLayoutVars>
      </dgm:prSet>
      <dgm:spPr/>
    </dgm:pt>
    <dgm:pt modelId="{45F750BB-6DF2-4823-B651-60560AE859A3}" type="pres">
      <dgm:prSet presAssocID="{EFD8896C-BAC6-4FAD-86F3-C1F0FF0DDC5B}" presName="invisiNode" presStyleLbl="node1" presStyleIdx="2" presStyleCnt="8"/>
      <dgm:spPr/>
    </dgm:pt>
    <dgm:pt modelId="{BEDA3E5D-A12C-435D-97C1-A9FFF44FD81F}" type="pres">
      <dgm:prSet presAssocID="{EFD8896C-BAC6-4FAD-86F3-C1F0FF0DDC5B}" presName="imagNode" presStyleLbl="fgImgPlace1" presStyleIdx="2" presStyleCnt="8" custScaleX="74661" custScaleY="69563" custLinFactNeighborX="532" custLinFactNeighborY="24989"/>
      <dgm:spPr>
        <a:blipFill dpi="0" rotWithShape="1">
          <a:blip xmlns:r="http://schemas.openxmlformats.org/officeDocument/2006/relationships" r:embed="rId3">
            <a:lum bright="70000" contrast="-7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46" t="6967" r="246" b="6967"/>
          </a:stretch>
        </a:blipFill>
      </dgm:spPr>
      <dgm:extLst>
        <a:ext uri="{E40237B7-FDA0-4F09-8148-C483321AD2D9}">
          <dgm14:cNvPr xmlns:dgm14="http://schemas.microsoft.com/office/drawing/2010/diagram" id="0" name="" descr="Checklist RTL"/>
        </a:ext>
      </dgm:extLst>
    </dgm:pt>
    <dgm:pt modelId="{0C604E2C-01E2-467A-A510-AE9BF4815AB4}" type="pres">
      <dgm:prSet presAssocID="{772BAE78-6484-40B8-B519-82FA37B43DA0}" presName="sibTrans" presStyleLbl="sibTrans2D1" presStyleIdx="0" presStyleCnt="0"/>
      <dgm:spPr/>
    </dgm:pt>
    <dgm:pt modelId="{4CF1A93F-2437-4CA3-B91F-F1513FBD2161}" type="pres">
      <dgm:prSet presAssocID="{B8F4FAE0-446C-4BBB-A223-B697CE27B3A6}" presName="compNode" presStyleCnt="0"/>
      <dgm:spPr/>
    </dgm:pt>
    <dgm:pt modelId="{D7438990-409E-4701-8E83-219AEA2C22F3}" type="pres">
      <dgm:prSet presAssocID="{B8F4FAE0-446C-4BBB-A223-B697CE27B3A6}" presName="bkgdShape" presStyleLbl="node1" presStyleIdx="3" presStyleCnt="8" custScaleX="106761" custLinFactNeighborX="-1785"/>
      <dgm:spPr/>
    </dgm:pt>
    <dgm:pt modelId="{2681126E-B589-426B-8C74-1B74D7A98A59}" type="pres">
      <dgm:prSet presAssocID="{B8F4FAE0-446C-4BBB-A223-B697CE27B3A6}" presName="nodeTx" presStyleLbl="node1" presStyleIdx="3" presStyleCnt="8">
        <dgm:presLayoutVars>
          <dgm:bulletEnabled val="1"/>
        </dgm:presLayoutVars>
      </dgm:prSet>
      <dgm:spPr/>
    </dgm:pt>
    <dgm:pt modelId="{00B0C7CB-1E36-40F8-966B-EE17000BF579}" type="pres">
      <dgm:prSet presAssocID="{B8F4FAE0-446C-4BBB-A223-B697CE27B3A6}" presName="invisiNode" presStyleLbl="node1" presStyleIdx="3" presStyleCnt="8"/>
      <dgm:spPr/>
    </dgm:pt>
    <dgm:pt modelId="{E8E7DF40-5BF1-4156-A4F3-612DF1C87420}" type="pres">
      <dgm:prSet presAssocID="{B8F4FAE0-446C-4BBB-A223-B697CE27B3A6}" presName="imagNode" presStyleLbl="fgImgPlace1" presStyleIdx="3" presStyleCnt="8" custScaleX="74661" custScaleY="69563" custLinFactNeighborX="-286" custLinFactNeighborY="23448"/>
      <dgm:spPr>
        <a:blipFill dpi="0" rotWithShape="1">
          <a:blip xmlns:r="http://schemas.openxmlformats.org/officeDocument/2006/relationships" r:embed="rId5">
            <a:lum bright="70000" contrast="-70000"/>
            <a:extLst>
              <a:ext uri="{28A0092B-C50C-407E-A947-70E740481C1C}">
                <a14:useLocalDpi xmlns:a14="http://schemas.microsoft.com/office/drawing/2010/main" val="0"/>
              </a:ext>
            </a:extLst>
          </a:blip>
          <a:srcRect/>
          <a:stretch>
            <a:fillRect l="-5283" t="11748" r="-5283" b="-7378"/>
          </a:stretch>
        </a:blipFill>
      </dgm:spPr>
    </dgm:pt>
    <dgm:pt modelId="{7BB893E6-26C9-4D0C-9181-C125D5F4F401}" type="pres">
      <dgm:prSet presAssocID="{327E41E1-830F-44E2-8A60-439A128F0635}" presName="sibTrans" presStyleLbl="sibTrans2D1" presStyleIdx="0" presStyleCnt="0"/>
      <dgm:spPr/>
    </dgm:pt>
    <dgm:pt modelId="{1B7DD0F6-6A81-4112-9109-F1B046FAED06}" type="pres">
      <dgm:prSet presAssocID="{F30EF5E1-8225-437D-A150-5492B2834332}" presName="compNode" presStyleCnt="0"/>
      <dgm:spPr/>
    </dgm:pt>
    <dgm:pt modelId="{3ECECADD-7C04-4C69-A5CF-E14A7227C2E0}" type="pres">
      <dgm:prSet presAssocID="{F30EF5E1-8225-437D-A150-5492B2834332}" presName="bkgdShape" presStyleLbl="node1" presStyleIdx="4" presStyleCnt="8" custScaleX="109525" custLinFactNeighborX="-3991"/>
      <dgm:spPr/>
    </dgm:pt>
    <dgm:pt modelId="{AC867A0F-990D-4237-A778-D9CB175680F5}" type="pres">
      <dgm:prSet presAssocID="{F30EF5E1-8225-437D-A150-5492B2834332}" presName="nodeTx" presStyleLbl="node1" presStyleIdx="4" presStyleCnt="8">
        <dgm:presLayoutVars>
          <dgm:bulletEnabled val="1"/>
        </dgm:presLayoutVars>
      </dgm:prSet>
      <dgm:spPr/>
    </dgm:pt>
    <dgm:pt modelId="{7658A2C6-C7C8-4AD7-8278-FEFC5D91099F}" type="pres">
      <dgm:prSet presAssocID="{F30EF5E1-8225-437D-A150-5492B2834332}" presName="invisiNode" presStyleLbl="node1" presStyleIdx="4" presStyleCnt="8"/>
      <dgm:spPr/>
    </dgm:pt>
    <dgm:pt modelId="{9F75CEE9-1592-4FE0-AA32-210CB8C526F4}" type="pres">
      <dgm:prSet presAssocID="{F30EF5E1-8225-437D-A150-5492B2834332}" presName="imagNode" presStyleLbl="fgImgPlace1" presStyleIdx="4" presStyleCnt="8" custScaleX="74661" custScaleY="69563" custLinFactNeighborX="-173" custLinFactNeighborY="21841"/>
      <dgm:spPr>
        <a:blipFill dpi="0" rotWithShape="1">
          <a:blip xmlns:r="http://schemas.openxmlformats.org/officeDocument/2006/relationships" r:embed="rId6">
            <a:lum bright="70000" contrast="-70000"/>
            <a:extLst>
              <a:ext uri="{BEBA8EAE-BF5A-486C-A8C5-ECC9F3942E4B}">
                <a14:imgProps xmlns:a14="http://schemas.microsoft.com/office/drawing/2010/main">
                  <a14:imgLayer r:embed="rId7">
                    <a14:imgEffect>
                      <a14:colorTemperature colorTemp="6499"/>
                    </a14:imgEffect>
                  </a14:imgLayer>
                </a14:imgProps>
              </a:ext>
              <a:ext uri="{28A0092B-C50C-407E-A947-70E740481C1C}">
                <a14:useLocalDpi xmlns:a14="http://schemas.microsoft.com/office/drawing/2010/main" val="0"/>
              </a:ext>
            </a:extLst>
          </a:blip>
          <a:srcRect/>
          <a:stretch>
            <a:fillRect l="246" t="16530" r="246" b="16530"/>
          </a:stretch>
        </a:blipFill>
      </dgm:spPr>
    </dgm:pt>
    <dgm:pt modelId="{9C6CBEAA-A826-4487-9011-75EE087FD947}" type="pres">
      <dgm:prSet presAssocID="{9A09EB66-C7FA-4FF3-AA7A-FA9EE0C9B5E2}" presName="sibTrans" presStyleLbl="sibTrans2D1" presStyleIdx="0" presStyleCnt="0"/>
      <dgm:spPr/>
    </dgm:pt>
    <dgm:pt modelId="{674A7009-879D-4B05-8C17-3FF4B94AA1F2}" type="pres">
      <dgm:prSet presAssocID="{D2289D3D-59F5-4A90-9EC7-423E6DE8FC89}" presName="compNode" presStyleCnt="0"/>
      <dgm:spPr/>
    </dgm:pt>
    <dgm:pt modelId="{398B2D8E-FEF6-42F7-AEA1-339F6B7ACD11}" type="pres">
      <dgm:prSet presAssocID="{D2289D3D-59F5-4A90-9EC7-423E6DE8FC89}" presName="bkgdShape" presStyleLbl="node1" presStyleIdx="5" presStyleCnt="8" custScaleX="108577" custLinFactNeighborX="-5992"/>
      <dgm:spPr/>
    </dgm:pt>
    <dgm:pt modelId="{6F3E5CB6-8170-4FE3-9141-E5B4CBF6BE54}" type="pres">
      <dgm:prSet presAssocID="{D2289D3D-59F5-4A90-9EC7-423E6DE8FC89}" presName="nodeTx" presStyleLbl="node1" presStyleIdx="5" presStyleCnt="8">
        <dgm:presLayoutVars>
          <dgm:bulletEnabled val="1"/>
        </dgm:presLayoutVars>
      </dgm:prSet>
      <dgm:spPr/>
    </dgm:pt>
    <dgm:pt modelId="{5FA61A72-2CD4-48BB-A22B-78C6D885526A}" type="pres">
      <dgm:prSet presAssocID="{D2289D3D-59F5-4A90-9EC7-423E6DE8FC89}" presName="invisiNode" presStyleLbl="node1" presStyleIdx="5" presStyleCnt="8"/>
      <dgm:spPr/>
    </dgm:pt>
    <dgm:pt modelId="{8B85A619-B930-4B84-928F-D0B14EB2D4CE}" type="pres">
      <dgm:prSet presAssocID="{D2289D3D-59F5-4A90-9EC7-423E6DE8FC89}" presName="imagNode" presStyleLbl="fgImgPlace1" presStyleIdx="5" presStyleCnt="8" custScaleX="74661" custScaleY="69563" custLinFactNeighborX="-4113" custLinFactNeighborY="21720"/>
      <dgm:spPr>
        <a:blipFill>
          <a:blip xmlns:r="http://schemas.openxmlformats.org/officeDocument/2006/relationships" r:embed="rId8">
            <a:lum bright="70000" contrast="-70000"/>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l="-11000" r="-11000"/>
          </a:stretch>
        </a:blipFill>
        <a:ln>
          <a:solidFill>
            <a:schemeClr val="bg1"/>
          </a:solidFill>
        </a:ln>
      </dgm:spPr>
      <dgm:extLst>
        <a:ext uri="{E40237B7-FDA0-4F09-8148-C483321AD2D9}">
          <dgm14:cNvPr xmlns:dgm14="http://schemas.microsoft.com/office/drawing/2010/diagram" id="0" name="" descr="Snowflake"/>
        </a:ext>
      </dgm:extLst>
    </dgm:pt>
    <dgm:pt modelId="{D756D587-F70A-46EE-A7FE-CA53182FD644}" type="pres">
      <dgm:prSet presAssocID="{B9DDDAF1-6AE2-40F2-8D0F-D2AE3B291BD0}" presName="sibTrans" presStyleLbl="sibTrans2D1" presStyleIdx="0" presStyleCnt="0"/>
      <dgm:spPr/>
    </dgm:pt>
    <dgm:pt modelId="{578838AC-74EA-4B33-8E88-1BE8601F7954}" type="pres">
      <dgm:prSet presAssocID="{6B9B2343-BF64-4201-9690-86AF2566AF18}" presName="compNode" presStyleCnt="0"/>
      <dgm:spPr/>
    </dgm:pt>
    <dgm:pt modelId="{9A64978A-544E-45C7-8F12-4FC5A6EFEE09}" type="pres">
      <dgm:prSet presAssocID="{6B9B2343-BF64-4201-9690-86AF2566AF18}" presName="bkgdShape" presStyleLbl="node1" presStyleIdx="6" presStyleCnt="8" custScaleX="97467" custLinFactNeighborX="-8370"/>
      <dgm:spPr/>
    </dgm:pt>
    <dgm:pt modelId="{A5945B4F-6137-48B8-987A-6FFCEF67CE83}" type="pres">
      <dgm:prSet presAssocID="{6B9B2343-BF64-4201-9690-86AF2566AF18}" presName="nodeTx" presStyleLbl="node1" presStyleIdx="6" presStyleCnt="8">
        <dgm:presLayoutVars>
          <dgm:bulletEnabled val="1"/>
        </dgm:presLayoutVars>
      </dgm:prSet>
      <dgm:spPr/>
    </dgm:pt>
    <dgm:pt modelId="{A3544060-93EC-4F76-9417-95ED50189C49}" type="pres">
      <dgm:prSet presAssocID="{6B9B2343-BF64-4201-9690-86AF2566AF18}" presName="invisiNode" presStyleLbl="node1" presStyleIdx="6" presStyleCnt="8"/>
      <dgm:spPr/>
    </dgm:pt>
    <dgm:pt modelId="{082EA2B0-9575-4686-9690-E2D742C8C3AD}" type="pres">
      <dgm:prSet presAssocID="{6B9B2343-BF64-4201-9690-86AF2566AF18}" presName="imagNode" presStyleLbl="fgImgPlace1" presStyleIdx="6" presStyleCnt="8" custScaleX="74661" custScaleY="69563" custLinFactNeighborX="-5324" custLinFactNeighborY="20930"/>
      <dgm:spPr>
        <a:blipFill dpi="0" rotWithShape="1">
          <a:blip xmlns:r="http://schemas.openxmlformats.org/officeDocument/2006/relationships" r:embed="rId10">
            <a:lum bright="70000" contrast="-70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l="246" t="6967" r="246" b="6967"/>
          </a:stretch>
        </a:blipFill>
      </dgm:spPr>
      <dgm:extLst>
        <a:ext uri="{E40237B7-FDA0-4F09-8148-C483321AD2D9}">
          <dgm14:cNvPr xmlns:dgm14="http://schemas.microsoft.com/office/drawing/2010/diagram" id="0" name="" descr="Lightbulb"/>
        </a:ext>
      </dgm:extLst>
    </dgm:pt>
    <dgm:pt modelId="{902195CC-97BC-4AE1-811A-A938D046D6DB}" type="pres">
      <dgm:prSet presAssocID="{5A97895F-B14F-43AE-966B-78FA34153BAD}" presName="sibTrans" presStyleLbl="sibTrans2D1" presStyleIdx="0" presStyleCnt="0"/>
      <dgm:spPr/>
    </dgm:pt>
    <dgm:pt modelId="{541462F0-AB7C-4C0D-BD83-95AA88C3D224}" type="pres">
      <dgm:prSet presAssocID="{5E217767-98BD-421D-A5AF-19D4F9F693A4}" presName="compNode" presStyleCnt="0"/>
      <dgm:spPr/>
    </dgm:pt>
    <dgm:pt modelId="{ACF912B2-CB56-45A7-82C4-A3055805CD6D}" type="pres">
      <dgm:prSet presAssocID="{5E217767-98BD-421D-A5AF-19D4F9F693A4}" presName="bkgdShape" presStyleLbl="node1" presStyleIdx="7" presStyleCnt="8" custScaleX="109171" custLinFactNeighborX="-9951"/>
      <dgm:spPr/>
    </dgm:pt>
    <dgm:pt modelId="{073C967C-F67A-4143-8673-4D3E52F54EA8}" type="pres">
      <dgm:prSet presAssocID="{5E217767-98BD-421D-A5AF-19D4F9F693A4}" presName="nodeTx" presStyleLbl="node1" presStyleIdx="7" presStyleCnt="8">
        <dgm:presLayoutVars>
          <dgm:bulletEnabled val="1"/>
        </dgm:presLayoutVars>
      </dgm:prSet>
      <dgm:spPr/>
    </dgm:pt>
    <dgm:pt modelId="{65C0272E-FC04-40B6-BF75-B6C0CC5ABCBE}" type="pres">
      <dgm:prSet presAssocID="{5E217767-98BD-421D-A5AF-19D4F9F693A4}" presName="invisiNode" presStyleLbl="node1" presStyleIdx="7" presStyleCnt="8"/>
      <dgm:spPr/>
    </dgm:pt>
    <dgm:pt modelId="{17184CE9-8F4C-492D-9D42-60D2A130995C}" type="pres">
      <dgm:prSet presAssocID="{5E217767-98BD-421D-A5AF-19D4F9F693A4}" presName="imagNode" presStyleLbl="fgImgPlace1" presStyleIdx="7" presStyleCnt="8" custScaleX="74661" custScaleY="69563" custLinFactNeighborX="-23588" custLinFactNeighborY="27459"/>
      <dgm:spPr>
        <a:blipFill>
          <a:blip xmlns:r="http://schemas.openxmlformats.org/officeDocument/2006/relationships" r:embed="rId12">
            <a:lum bright="70000" contrast="-70000"/>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l="-3000" r="-3000"/>
          </a:stretch>
        </a:blipFill>
      </dgm:spPr>
      <dgm:extLst>
        <a:ext uri="{E40237B7-FDA0-4F09-8148-C483321AD2D9}">
          <dgm14:cNvPr xmlns:dgm14="http://schemas.microsoft.com/office/drawing/2010/diagram" id="0" name="" descr="Bullseye"/>
        </a:ext>
      </dgm:extLst>
    </dgm:pt>
  </dgm:ptLst>
  <dgm:cxnLst>
    <dgm:cxn modelId="{286E2B02-585B-42E1-9808-71AE5D6CBD60}" type="presOf" srcId="{9A09EB66-C7FA-4FF3-AA7A-FA9EE0C9B5E2}" destId="{9C6CBEAA-A826-4487-9011-75EE087FD947}" srcOrd="0" destOrd="0" presId="urn:microsoft.com/office/officeart/2005/8/layout/hList7"/>
    <dgm:cxn modelId="{AA545603-163D-4D69-9D8F-77576B877DFB}" type="presOf" srcId="{327E41E1-830F-44E2-8A60-439A128F0635}" destId="{7BB893E6-26C9-4D0C-9181-C125D5F4F401}" srcOrd="0" destOrd="0" presId="urn:microsoft.com/office/officeart/2005/8/layout/hList7"/>
    <dgm:cxn modelId="{6F7D8704-2470-4118-B92C-E2B67146D1E6}" type="presOf" srcId="{B9DDDAF1-6AE2-40F2-8D0F-D2AE3B291BD0}" destId="{D756D587-F70A-46EE-A7FE-CA53182FD644}" srcOrd="0" destOrd="0" presId="urn:microsoft.com/office/officeart/2005/8/layout/hList7"/>
    <dgm:cxn modelId="{2975C206-D89F-4FDB-8D8C-ABBE76F69E01}" type="presOf" srcId="{6C8391ED-A714-4C59-9DA0-DB3A4C8D481F}" destId="{4548806D-40EE-47EE-BAEA-A12EF2A81578}" srcOrd="0" destOrd="0" presId="urn:microsoft.com/office/officeart/2005/8/layout/hList7"/>
    <dgm:cxn modelId="{DB88FD24-A7D3-48E4-AD49-90491057C21F}" type="presOf" srcId="{F30EF5E1-8225-437D-A150-5492B2834332}" destId="{3ECECADD-7C04-4C69-A5CF-E14A7227C2E0}" srcOrd="0" destOrd="0" presId="urn:microsoft.com/office/officeart/2005/8/layout/hList7"/>
    <dgm:cxn modelId="{9000962F-B18F-435F-9C31-8A7F12A0EF92}" type="presOf" srcId="{5A97895F-B14F-43AE-966B-78FA34153BAD}" destId="{902195CC-97BC-4AE1-811A-A938D046D6DB}" srcOrd="0" destOrd="0" presId="urn:microsoft.com/office/officeart/2005/8/layout/hList7"/>
    <dgm:cxn modelId="{E3EDA733-3644-40E9-B26B-7F77FAF13C23}" srcId="{B00FE453-70BC-4C1A-918D-51BFABDEBE0E}" destId="{EFD8896C-BAC6-4FAD-86F3-C1F0FF0DDC5B}" srcOrd="2" destOrd="0" parTransId="{A08FFB2A-1924-4F97-A8A4-80673B712D70}" sibTransId="{772BAE78-6484-40B8-B519-82FA37B43DA0}"/>
    <dgm:cxn modelId="{DA57D73E-59D7-486D-A558-B5BFE559D6A0}" type="presOf" srcId="{F30EF5E1-8225-437D-A150-5492B2834332}" destId="{AC867A0F-990D-4237-A778-D9CB175680F5}" srcOrd="1" destOrd="0" presId="urn:microsoft.com/office/officeart/2005/8/layout/hList7"/>
    <dgm:cxn modelId="{7FFE4165-651B-4460-B25D-6562C6D37126}" type="presOf" srcId="{7CC7CA82-504E-4F34-8786-CAFA08F13AD9}" destId="{2E05C863-BE85-4745-8502-90A7CE0C20A7}" srcOrd="0" destOrd="0" presId="urn:microsoft.com/office/officeart/2005/8/layout/hList7"/>
    <dgm:cxn modelId="{141D6748-223B-4F63-9095-DDACCB46BD63}" type="presOf" srcId="{EFD8896C-BAC6-4FAD-86F3-C1F0FF0DDC5B}" destId="{0A63DB44-1E82-4692-87BD-078737B000D4}" srcOrd="0" destOrd="0" presId="urn:microsoft.com/office/officeart/2005/8/layout/hList7"/>
    <dgm:cxn modelId="{05A5204E-D2A1-47A3-AA93-F35FC04A9343}" type="presOf" srcId="{6B9B2343-BF64-4201-9690-86AF2566AF18}" destId="{9A64978A-544E-45C7-8F12-4FC5A6EFEE09}" srcOrd="0" destOrd="0" presId="urn:microsoft.com/office/officeart/2005/8/layout/hList7"/>
    <dgm:cxn modelId="{51D70853-CF31-4F51-86BF-2805F9537B7A}" type="presOf" srcId="{EFD8896C-BAC6-4FAD-86F3-C1F0FF0DDC5B}" destId="{732E2990-C00C-4901-9ACC-E24D0D8D2BCA}" srcOrd="1" destOrd="0" presId="urn:microsoft.com/office/officeart/2005/8/layout/hList7"/>
    <dgm:cxn modelId="{41DE0275-2020-48DE-B867-1F7FF067F897}" type="presOf" srcId="{EBF27719-E40A-4DFC-BA84-37893AE574F8}" destId="{53358AFF-D6E7-45BC-8934-F5E1ECFBA5AB}" srcOrd="0" destOrd="0" presId="urn:microsoft.com/office/officeart/2005/8/layout/hList7"/>
    <dgm:cxn modelId="{DB7F6575-98D0-4B66-9E5F-6322530576AA}" type="presOf" srcId="{B00FE453-70BC-4C1A-918D-51BFABDEBE0E}" destId="{75B27E67-230D-415A-8A3F-EB4EF5766507}" srcOrd="0" destOrd="0" presId="urn:microsoft.com/office/officeart/2005/8/layout/hList7"/>
    <dgm:cxn modelId="{67F74D58-7BDF-44B6-897D-E5CA5DC766B5}" type="presOf" srcId="{5E217767-98BD-421D-A5AF-19D4F9F693A4}" destId="{ACF912B2-CB56-45A7-82C4-A3055805CD6D}" srcOrd="0" destOrd="0" presId="urn:microsoft.com/office/officeart/2005/8/layout/hList7"/>
    <dgm:cxn modelId="{222A5A7E-454F-48B2-90B5-F807996A46F5}" type="presOf" srcId="{D2289D3D-59F5-4A90-9EC7-423E6DE8FC89}" destId="{398B2D8E-FEF6-42F7-AEA1-339F6B7ACD11}" srcOrd="0" destOrd="0" presId="urn:microsoft.com/office/officeart/2005/8/layout/hList7"/>
    <dgm:cxn modelId="{AEE00B80-23D8-46CC-B9BF-FD7A8A72C54B}" srcId="{B00FE453-70BC-4C1A-918D-51BFABDEBE0E}" destId="{EBF27719-E40A-4DFC-BA84-37893AE574F8}" srcOrd="1" destOrd="0" parTransId="{BB5BF7F8-5A79-454E-B48D-6BE369911AD4}" sibTransId="{6C8391ED-A714-4C59-9DA0-DB3A4C8D481F}"/>
    <dgm:cxn modelId="{19473984-A198-4BC3-BB07-ACD2534210C7}" srcId="{B00FE453-70BC-4C1A-918D-51BFABDEBE0E}" destId="{B8F4FAE0-446C-4BBB-A223-B697CE27B3A6}" srcOrd="3" destOrd="0" parTransId="{6EDA417C-6F80-49F2-AF0C-DA18BAB38418}" sibTransId="{327E41E1-830F-44E2-8A60-439A128F0635}"/>
    <dgm:cxn modelId="{5D565F8A-357D-4287-AC9E-FA54AD48C1C6}" type="presOf" srcId="{B8F4FAE0-446C-4BBB-A223-B697CE27B3A6}" destId="{2681126E-B589-426B-8C74-1B74D7A98A59}" srcOrd="1" destOrd="0" presId="urn:microsoft.com/office/officeart/2005/8/layout/hList7"/>
    <dgm:cxn modelId="{185E6C8A-CEAC-4488-ABDD-29693907C62F}" type="presOf" srcId="{B8F4FAE0-446C-4BBB-A223-B697CE27B3A6}" destId="{D7438990-409E-4701-8E83-219AEA2C22F3}" srcOrd="0" destOrd="0" presId="urn:microsoft.com/office/officeart/2005/8/layout/hList7"/>
    <dgm:cxn modelId="{9F00348C-5973-42ED-BE03-33C0D8927A7E}" type="presOf" srcId="{571E1087-7D6A-471C-9419-A92999F36D66}" destId="{46D15251-1BDE-48CE-9237-EFBC1A56B802}" srcOrd="0" destOrd="0" presId="urn:microsoft.com/office/officeart/2005/8/layout/hList7"/>
    <dgm:cxn modelId="{97906B93-1AEE-434F-8457-0251F8FA49D3}" srcId="{B00FE453-70BC-4C1A-918D-51BFABDEBE0E}" destId="{D2289D3D-59F5-4A90-9EC7-423E6DE8FC89}" srcOrd="5" destOrd="0" parTransId="{C742A698-2AD3-4F87-9F4A-20197C77F950}" sibTransId="{B9DDDAF1-6AE2-40F2-8D0F-D2AE3B291BD0}"/>
    <dgm:cxn modelId="{6607B8A0-C975-4634-AE30-284D5D1A4808}" type="presOf" srcId="{5E217767-98BD-421D-A5AF-19D4F9F693A4}" destId="{073C967C-F67A-4143-8673-4D3E52F54EA8}" srcOrd="1" destOrd="0" presId="urn:microsoft.com/office/officeart/2005/8/layout/hList7"/>
    <dgm:cxn modelId="{4B9657A7-435E-4E04-B977-E2A536CDA49E}" srcId="{B00FE453-70BC-4C1A-918D-51BFABDEBE0E}" destId="{6B9B2343-BF64-4201-9690-86AF2566AF18}" srcOrd="6" destOrd="0" parTransId="{C25BEB67-1807-4781-B2E5-61C51880F158}" sibTransId="{5A97895F-B14F-43AE-966B-78FA34153BAD}"/>
    <dgm:cxn modelId="{6ADFD9B9-E2C6-4AF8-98D2-4F486215B5FE}" type="presOf" srcId="{772BAE78-6484-40B8-B519-82FA37B43DA0}" destId="{0C604E2C-01E2-467A-A510-AE9BF4815AB4}" srcOrd="0" destOrd="0" presId="urn:microsoft.com/office/officeart/2005/8/layout/hList7"/>
    <dgm:cxn modelId="{E72C40C2-6AEF-40E4-BE10-4987DAE9E6F5}" type="presOf" srcId="{571E1087-7D6A-471C-9419-A92999F36D66}" destId="{E089337E-1AE5-40E5-B9D1-CC89DD8CC3C7}" srcOrd="1" destOrd="0" presId="urn:microsoft.com/office/officeart/2005/8/layout/hList7"/>
    <dgm:cxn modelId="{058E84D1-6AD2-49B9-88C8-90EC54E75338}" srcId="{B00FE453-70BC-4C1A-918D-51BFABDEBE0E}" destId="{5E217767-98BD-421D-A5AF-19D4F9F693A4}" srcOrd="7" destOrd="0" parTransId="{992AFE6D-9231-4565-B25D-DBD758BE037B}" sibTransId="{5710A5CD-31AE-4CD8-977E-E00599D42A15}"/>
    <dgm:cxn modelId="{BC8FB7D3-8994-4760-83A4-C9EBD2934E8A}" type="presOf" srcId="{D2289D3D-59F5-4A90-9EC7-423E6DE8FC89}" destId="{6F3E5CB6-8170-4FE3-9141-E5B4CBF6BE54}" srcOrd="1" destOrd="0" presId="urn:microsoft.com/office/officeart/2005/8/layout/hList7"/>
    <dgm:cxn modelId="{B0C84BDB-05DD-49DC-8FC8-27AA75F00C0B}" srcId="{B00FE453-70BC-4C1A-918D-51BFABDEBE0E}" destId="{F30EF5E1-8225-437D-A150-5492B2834332}" srcOrd="4" destOrd="0" parTransId="{F8E4BCCA-9FBE-4D60-BFB3-9477AD153706}" sibTransId="{9A09EB66-C7FA-4FF3-AA7A-FA9EE0C9B5E2}"/>
    <dgm:cxn modelId="{D16490DB-762A-4C8E-A25E-6B2AD45EEC16}" type="presOf" srcId="{6B9B2343-BF64-4201-9690-86AF2566AF18}" destId="{A5945B4F-6137-48B8-987A-6FFCEF67CE83}" srcOrd="1" destOrd="0" presId="urn:microsoft.com/office/officeart/2005/8/layout/hList7"/>
    <dgm:cxn modelId="{74A1F8F4-16A7-4C45-9313-CEB66DCF91C8}" type="presOf" srcId="{EBF27719-E40A-4DFC-BA84-37893AE574F8}" destId="{6C9E1F73-A3F0-4A74-AC51-B9A05ED9200E}" srcOrd="1" destOrd="0" presId="urn:microsoft.com/office/officeart/2005/8/layout/hList7"/>
    <dgm:cxn modelId="{9D76DEFD-F027-4156-92A9-846F68073302}" srcId="{B00FE453-70BC-4C1A-918D-51BFABDEBE0E}" destId="{571E1087-7D6A-471C-9419-A92999F36D66}" srcOrd="0" destOrd="0" parTransId="{6C5616C6-3C8D-4438-A764-3541918CB46D}" sibTransId="{7CC7CA82-504E-4F34-8786-CAFA08F13AD9}"/>
    <dgm:cxn modelId="{79B1F63F-832F-4A1D-B507-C02D554A825F}" type="presParOf" srcId="{75B27E67-230D-415A-8A3F-EB4EF5766507}" destId="{91C2A3A0-A82E-45F4-BE28-B4719B3E37BA}" srcOrd="0" destOrd="0" presId="urn:microsoft.com/office/officeart/2005/8/layout/hList7"/>
    <dgm:cxn modelId="{F2E84000-9585-4261-99F3-8805535C46DD}" type="presParOf" srcId="{75B27E67-230D-415A-8A3F-EB4EF5766507}" destId="{726FE71F-0913-4BE5-AF5E-986678BB05FF}" srcOrd="1" destOrd="0" presId="urn:microsoft.com/office/officeart/2005/8/layout/hList7"/>
    <dgm:cxn modelId="{26DB9A4E-F769-4500-947F-4BF6AAC42F34}" type="presParOf" srcId="{726FE71F-0913-4BE5-AF5E-986678BB05FF}" destId="{3761A223-1D0E-4934-977A-3D4576239D1B}" srcOrd="0" destOrd="0" presId="urn:microsoft.com/office/officeart/2005/8/layout/hList7"/>
    <dgm:cxn modelId="{66DE94AF-291A-457B-8A67-BB13E171CF81}" type="presParOf" srcId="{3761A223-1D0E-4934-977A-3D4576239D1B}" destId="{46D15251-1BDE-48CE-9237-EFBC1A56B802}" srcOrd="0" destOrd="0" presId="urn:microsoft.com/office/officeart/2005/8/layout/hList7"/>
    <dgm:cxn modelId="{3D058E5A-4188-482B-A865-FD0F0998B59B}" type="presParOf" srcId="{3761A223-1D0E-4934-977A-3D4576239D1B}" destId="{E089337E-1AE5-40E5-B9D1-CC89DD8CC3C7}" srcOrd="1" destOrd="0" presId="urn:microsoft.com/office/officeart/2005/8/layout/hList7"/>
    <dgm:cxn modelId="{1378C4BE-F2C9-4C80-B3AA-92813C2D2D52}" type="presParOf" srcId="{3761A223-1D0E-4934-977A-3D4576239D1B}" destId="{A002B9AF-3CB1-4606-8FA7-A0B2754BCA6A}" srcOrd="2" destOrd="0" presId="urn:microsoft.com/office/officeart/2005/8/layout/hList7"/>
    <dgm:cxn modelId="{F6EC6911-89C5-4D55-9C97-6F873B474B09}" type="presParOf" srcId="{3761A223-1D0E-4934-977A-3D4576239D1B}" destId="{07BF33EC-F0B5-4BCF-96CA-2030E640F547}" srcOrd="3" destOrd="0" presId="urn:microsoft.com/office/officeart/2005/8/layout/hList7"/>
    <dgm:cxn modelId="{C1EB0A7C-3C82-4FFD-BED5-5DC186B57D1D}" type="presParOf" srcId="{726FE71F-0913-4BE5-AF5E-986678BB05FF}" destId="{2E05C863-BE85-4745-8502-90A7CE0C20A7}" srcOrd="1" destOrd="0" presId="urn:microsoft.com/office/officeart/2005/8/layout/hList7"/>
    <dgm:cxn modelId="{B4401C27-3DE9-4EF1-B36C-4DECF8C33D3D}" type="presParOf" srcId="{726FE71F-0913-4BE5-AF5E-986678BB05FF}" destId="{43ADDDC5-E131-4AF7-B430-44B1EABDD865}" srcOrd="2" destOrd="0" presId="urn:microsoft.com/office/officeart/2005/8/layout/hList7"/>
    <dgm:cxn modelId="{F1B5008C-A8CD-447F-AE12-96309E5E703C}" type="presParOf" srcId="{43ADDDC5-E131-4AF7-B430-44B1EABDD865}" destId="{53358AFF-D6E7-45BC-8934-F5E1ECFBA5AB}" srcOrd="0" destOrd="0" presId="urn:microsoft.com/office/officeart/2005/8/layout/hList7"/>
    <dgm:cxn modelId="{1327A206-D836-411A-B7EB-9F3B7DEE9816}" type="presParOf" srcId="{43ADDDC5-E131-4AF7-B430-44B1EABDD865}" destId="{6C9E1F73-A3F0-4A74-AC51-B9A05ED9200E}" srcOrd="1" destOrd="0" presId="urn:microsoft.com/office/officeart/2005/8/layout/hList7"/>
    <dgm:cxn modelId="{54B24862-A789-4200-8B27-B626480BC9ED}" type="presParOf" srcId="{43ADDDC5-E131-4AF7-B430-44B1EABDD865}" destId="{7EEE7DBF-08DB-479C-8447-F6F46AEA66F7}" srcOrd="2" destOrd="0" presId="urn:microsoft.com/office/officeart/2005/8/layout/hList7"/>
    <dgm:cxn modelId="{FC84A5E8-B2DC-43E4-A862-E118161723C6}" type="presParOf" srcId="{43ADDDC5-E131-4AF7-B430-44B1EABDD865}" destId="{1615D6A3-D3AB-4F8F-84C8-009EDE3FBA2D}" srcOrd="3" destOrd="0" presId="urn:microsoft.com/office/officeart/2005/8/layout/hList7"/>
    <dgm:cxn modelId="{4ECA6020-CB89-4D67-A411-E2C87362EB65}" type="presParOf" srcId="{726FE71F-0913-4BE5-AF5E-986678BB05FF}" destId="{4548806D-40EE-47EE-BAEA-A12EF2A81578}" srcOrd="3" destOrd="0" presId="urn:microsoft.com/office/officeart/2005/8/layout/hList7"/>
    <dgm:cxn modelId="{3F744EE9-9ACF-442D-AF00-BBCF7DC9A0F7}" type="presParOf" srcId="{726FE71F-0913-4BE5-AF5E-986678BB05FF}" destId="{E651B34F-F6F6-4847-889E-5D4E943EEA26}" srcOrd="4" destOrd="0" presId="urn:microsoft.com/office/officeart/2005/8/layout/hList7"/>
    <dgm:cxn modelId="{863CA041-FA96-4568-9997-DD4AA1A50DE4}" type="presParOf" srcId="{E651B34F-F6F6-4847-889E-5D4E943EEA26}" destId="{0A63DB44-1E82-4692-87BD-078737B000D4}" srcOrd="0" destOrd="0" presId="urn:microsoft.com/office/officeart/2005/8/layout/hList7"/>
    <dgm:cxn modelId="{A9723ACD-E931-40FE-AFE5-FD09EED9F289}" type="presParOf" srcId="{E651B34F-F6F6-4847-889E-5D4E943EEA26}" destId="{732E2990-C00C-4901-9ACC-E24D0D8D2BCA}" srcOrd="1" destOrd="0" presId="urn:microsoft.com/office/officeart/2005/8/layout/hList7"/>
    <dgm:cxn modelId="{47A177F5-89A5-4961-B632-FCAA099B7A82}" type="presParOf" srcId="{E651B34F-F6F6-4847-889E-5D4E943EEA26}" destId="{45F750BB-6DF2-4823-B651-60560AE859A3}" srcOrd="2" destOrd="0" presId="urn:microsoft.com/office/officeart/2005/8/layout/hList7"/>
    <dgm:cxn modelId="{053F4A82-6D70-4471-8D57-B527E167941B}" type="presParOf" srcId="{E651B34F-F6F6-4847-889E-5D4E943EEA26}" destId="{BEDA3E5D-A12C-435D-97C1-A9FFF44FD81F}" srcOrd="3" destOrd="0" presId="urn:microsoft.com/office/officeart/2005/8/layout/hList7"/>
    <dgm:cxn modelId="{11188CA8-CD65-4B4A-90C1-B0A7314D3868}" type="presParOf" srcId="{726FE71F-0913-4BE5-AF5E-986678BB05FF}" destId="{0C604E2C-01E2-467A-A510-AE9BF4815AB4}" srcOrd="5" destOrd="0" presId="urn:microsoft.com/office/officeart/2005/8/layout/hList7"/>
    <dgm:cxn modelId="{8387F414-8D25-416F-84EC-4D3B9030ABFE}" type="presParOf" srcId="{726FE71F-0913-4BE5-AF5E-986678BB05FF}" destId="{4CF1A93F-2437-4CA3-B91F-F1513FBD2161}" srcOrd="6" destOrd="0" presId="urn:microsoft.com/office/officeart/2005/8/layout/hList7"/>
    <dgm:cxn modelId="{2FF51D2E-C690-4C45-BB6D-A39FCE4E3D60}" type="presParOf" srcId="{4CF1A93F-2437-4CA3-B91F-F1513FBD2161}" destId="{D7438990-409E-4701-8E83-219AEA2C22F3}" srcOrd="0" destOrd="0" presId="urn:microsoft.com/office/officeart/2005/8/layout/hList7"/>
    <dgm:cxn modelId="{ECA9E15C-31D4-4634-AD5F-724E86DF5A0D}" type="presParOf" srcId="{4CF1A93F-2437-4CA3-B91F-F1513FBD2161}" destId="{2681126E-B589-426B-8C74-1B74D7A98A59}" srcOrd="1" destOrd="0" presId="urn:microsoft.com/office/officeart/2005/8/layout/hList7"/>
    <dgm:cxn modelId="{4F8AE8DC-3044-4777-BE9A-057818C52F69}" type="presParOf" srcId="{4CF1A93F-2437-4CA3-B91F-F1513FBD2161}" destId="{00B0C7CB-1E36-40F8-966B-EE17000BF579}" srcOrd="2" destOrd="0" presId="urn:microsoft.com/office/officeart/2005/8/layout/hList7"/>
    <dgm:cxn modelId="{AAA95761-2F21-40C1-B2B9-9105C2DB4F97}" type="presParOf" srcId="{4CF1A93F-2437-4CA3-B91F-F1513FBD2161}" destId="{E8E7DF40-5BF1-4156-A4F3-612DF1C87420}" srcOrd="3" destOrd="0" presId="urn:microsoft.com/office/officeart/2005/8/layout/hList7"/>
    <dgm:cxn modelId="{25845CD7-65C1-4162-AD6D-E7D5E58F6DDD}" type="presParOf" srcId="{726FE71F-0913-4BE5-AF5E-986678BB05FF}" destId="{7BB893E6-26C9-4D0C-9181-C125D5F4F401}" srcOrd="7" destOrd="0" presId="urn:microsoft.com/office/officeart/2005/8/layout/hList7"/>
    <dgm:cxn modelId="{46A424A0-7084-4473-A5E2-9B5116778210}" type="presParOf" srcId="{726FE71F-0913-4BE5-AF5E-986678BB05FF}" destId="{1B7DD0F6-6A81-4112-9109-F1B046FAED06}" srcOrd="8" destOrd="0" presId="urn:microsoft.com/office/officeart/2005/8/layout/hList7"/>
    <dgm:cxn modelId="{9B1E961F-1837-4BA8-BF86-D1C778C5FCB0}" type="presParOf" srcId="{1B7DD0F6-6A81-4112-9109-F1B046FAED06}" destId="{3ECECADD-7C04-4C69-A5CF-E14A7227C2E0}" srcOrd="0" destOrd="0" presId="urn:microsoft.com/office/officeart/2005/8/layout/hList7"/>
    <dgm:cxn modelId="{F3ACA00C-AE86-4BFA-B654-0CD12AB26034}" type="presParOf" srcId="{1B7DD0F6-6A81-4112-9109-F1B046FAED06}" destId="{AC867A0F-990D-4237-A778-D9CB175680F5}" srcOrd="1" destOrd="0" presId="urn:microsoft.com/office/officeart/2005/8/layout/hList7"/>
    <dgm:cxn modelId="{F49AF76F-50F7-42CC-A727-B682EC9D954D}" type="presParOf" srcId="{1B7DD0F6-6A81-4112-9109-F1B046FAED06}" destId="{7658A2C6-C7C8-4AD7-8278-FEFC5D91099F}" srcOrd="2" destOrd="0" presId="urn:microsoft.com/office/officeart/2005/8/layout/hList7"/>
    <dgm:cxn modelId="{BAABA063-098E-4059-AC60-FC0E13913056}" type="presParOf" srcId="{1B7DD0F6-6A81-4112-9109-F1B046FAED06}" destId="{9F75CEE9-1592-4FE0-AA32-210CB8C526F4}" srcOrd="3" destOrd="0" presId="urn:microsoft.com/office/officeart/2005/8/layout/hList7"/>
    <dgm:cxn modelId="{3866BB95-1881-4343-AE3A-4003C6970D4E}" type="presParOf" srcId="{726FE71F-0913-4BE5-AF5E-986678BB05FF}" destId="{9C6CBEAA-A826-4487-9011-75EE087FD947}" srcOrd="9" destOrd="0" presId="urn:microsoft.com/office/officeart/2005/8/layout/hList7"/>
    <dgm:cxn modelId="{FB8BD1A8-FF5A-4859-95D8-1B670525123F}" type="presParOf" srcId="{726FE71F-0913-4BE5-AF5E-986678BB05FF}" destId="{674A7009-879D-4B05-8C17-3FF4B94AA1F2}" srcOrd="10" destOrd="0" presId="urn:microsoft.com/office/officeart/2005/8/layout/hList7"/>
    <dgm:cxn modelId="{F472D883-19F3-445B-B3C0-2CC4AAA620C3}" type="presParOf" srcId="{674A7009-879D-4B05-8C17-3FF4B94AA1F2}" destId="{398B2D8E-FEF6-42F7-AEA1-339F6B7ACD11}" srcOrd="0" destOrd="0" presId="urn:microsoft.com/office/officeart/2005/8/layout/hList7"/>
    <dgm:cxn modelId="{FDF795CE-5EB9-4CC8-9CD7-630B7A4F4901}" type="presParOf" srcId="{674A7009-879D-4B05-8C17-3FF4B94AA1F2}" destId="{6F3E5CB6-8170-4FE3-9141-E5B4CBF6BE54}" srcOrd="1" destOrd="0" presId="urn:microsoft.com/office/officeart/2005/8/layout/hList7"/>
    <dgm:cxn modelId="{6A91C525-EC24-4795-84C6-F18E2BA1CD68}" type="presParOf" srcId="{674A7009-879D-4B05-8C17-3FF4B94AA1F2}" destId="{5FA61A72-2CD4-48BB-A22B-78C6D885526A}" srcOrd="2" destOrd="0" presId="urn:microsoft.com/office/officeart/2005/8/layout/hList7"/>
    <dgm:cxn modelId="{D914F737-01E0-4E88-8649-B0AC16892F65}" type="presParOf" srcId="{674A7009-879D-4B05-8C17-3FF4B94AA1F2}" destId="{8B85A619-B930-4B84-928F-D0B14EB2D4CE}" srcOrd="3" destOrd="0" presId="urn:microsoft.com/office/officeart/2005/8/layout/hList7"/>
    <dgm:cxn modelId="{C33385D2-47D6-4445-906F-DA13AA70C542}" type="presParOf" srcId="{726FE71F-0913-4BE5-AF5E-986678BB05FF}" destId="{D756D587-F70A-46EE-A7FE-CA53182FD644}" srcOrd="11" destOrd="0" presId="urn:microsoft.com/office/officeart/2005/8/layout/hList7"/>
    <dgm:cxn modelId="{AA11C2F8-859E-4EE0-B8E8-5C94D0195DFC}" type="presParOf" srcId="{726FE71F-0913-4BE5-AF5E-986678BB05FF}" destId="{578838AC-74EA-4B33-8E88-1BE8601F7954}" srcOrd="12" destOrd="0" presId="urn:microsoft.com/office/officeart/2005/8/layout/hList7"/>
    <dgm:cxn modelId="{207A89FB-C552-4EA0-B2C2-373A620D92F1}" type="presParOf" srcId="{578838AC-74EA-4B33-8E88-1BE8601F7954}" destId="{9A64978A-544E-45C7-8F12-4FC5A6EFEE09}" srcOrd="0" destOrd="0" presId="urn:microsoft.com/office/officeart/2005/8/layout/hList7"/>
    <dgm:cxn modelId="{93561353-E7D9-45F9-82E8-CAE485D45B0C}" type="presParOf" srcId="{578838AC-74EA-4B33-8E88-1BE8601F7954}" destId="{A5945B4F-6137-48B8-987A-6FFCEF67CE83}" srcOrd="1" destOrd="0" presId="urn:microsoft.com/office/officeart/2005/8/layout/hList7"/>
    <dgm:cxn modelId="{8732A68F-8C33-4FD0-835A-2037EE7216FF}" type="presParOf" srcId="{578838AC-74EA-4B33-8E88-1BE8601F7954}" destId="{A3544060-93EC-4F76-9417-95ED50189C49}" srcOrd="2" destOrd="0" presId="urn:microsoft.com/office/officeart/2005/8/layout/hList7"/>
    <dgm:cxn modelId="{38895219-874C-4F85-9AF4-DC7EC701CFC9}" type="presParOf" srcId="{578838AC-74EA-4B33-8E88-1BE8601F7954}" destId="{082EA2B0-9575-4686-9690-E2D742C8C3AD}" srcOrd="3" destOrd="0" presId="urn:microsoft.com/office/officeart/2005/8/layout/hList7"/>
    <dgm:cxn modelId="{8D44BF28-4322-4310-A347-B01C50DF5328}" type="presParOf" srcId="{726FE71F-0913-4BE5-AF5E-986678BB05FF}" destId="{902195CC-97BC-4AE1-811A-A938D046D6DB}" srcOrd="13" destOrd="0" presId="urn:microsoft.com/office/officeart/2005/8/layout/hList7"/>
    <dgm:cxn modelId="{44D1014F-92C5-494A-A557-97983971F25D}" type="presParOf" srcId="{726FE71F-0913-4BE5-AF5E-986678BB05FF}" destId="{541462F0-AB7C-4C0D-BD83-95AA88C3D224}" srcOrd="14" destOrd="0" presId="urn:microsoft.com/office/officeart/2005/8/layout/hList7"/>
    <dgm:cxn modelId="{CEBC5344-8D8B-41A7-8D3D-A62288FCD658}" type="presParOf" srcId="{541462F0-AB7C-4C0D-BD83-95AA88C3D224}" destId="{ACF912B2-CB56-45A7-82C4-A3055805CD6D}" srcOrd="0" destOrd="0" presId="urn:microsoft.com/office/officeart/2005/8/layout/hList7"/>
    <dgm:cxn modelId="{C03CFA35-1D1A-4E18-9779-60238CF73BC0}" type="presParOf" srcId="{541462F0-AB7C-4C0D-BD83-95AA88C3D224}" destId="{073C967C-F67A-4143-8673-4D3E52F54EA8}" srcOrd="1" destOrd="0" presId="urn:microsoft.com/office/officeart/2005/8/layout/hList7"/>
    <dgm:cxn modelId="{FF002B31-70A1-48E3-BF66-EC066787C842}" type="presParOf" srcId="{541462F0-AB7C-4C0D-BD83-95AA88C3D224}" destId="{65C0272E-FC04-40B6-BF75-B6C0CC5ABCBE}" srcOrd="2" destOrd="0" presId="urn:microsoft.com/office/officeart/2005/8/layout/hList7"/>
    <dgm:cxn modelId="{788F2D19-4620-4997-8DEB-C8322E0AE044}" type="presParOf" srcId="{541462F0-AB7C-4C0D-BD83-95AA88C3D224}" destId="{17184CE9-8F4C-492D-9D42-60D2A130995C}"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15251-1BDE-48CE-9237-EFBC1A56B802}">
      <dsp:nvSpPr>
        <dsp:cNvPr id="0" name=""/>
        <dsp:cNvSpPr/>
      </dsp:nvSpPr>
      <dsp:spPr>
        <a:xfrm>
          <a:off x="17411" y="0"/>
          <a:ext cx="1255068" cy="2306789"/>
        </a:xfrm>
        <a:prstGeom prst="roundRect">
          <a:avLst>
            <a:gd name="adj" fmla="val 10000"/>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a:p>
        <a:p>
          <a:pPr marL="0" lvl="0" indent="0" algn="ctr" defTabSz="533400">
            <a:lnSpc>
              <a:spcPct val="90000"/>
            </a:lnSpc>
            <a:spcBef>
              <a:spcPct val="0"/>
            </a:spcBef>
            <a:spcAft>
              <a:spcPct val="35000"/>
            </a:spcAft>
            <a:buNone/>
          </a:pPr>
          <a:r>
            <a:rPr lang="en-US" sz="1100" kern="1200"/>
            <a:t>Billing, contact, etc</a:t>
          </a:r>
          <a:r>
            <a:rPr lang="en-US" sz="800" kern="1200"/>
            <a:t>.</a:t>
          </a:r>
        </a:p>
      </dsp:txBody>
      <dsp:txXfrm>
        <a:off x="17411" y="922715"/>
        <a:ext cx="1255068" cy="922715"/>
      </dsp:txXfrm>
    </dsp:sp>
    <dsp:sp modelId="{07BF33EC-F0B5-4BCF-96CA-2030E640F547}">
      <dsp:nvSpPr>
        <dsp:cNvPr id="0" name=""/>
        <dsp:cNvSpPr/>
      </dsp:nvSpPr>
      <dsp:spPr>
        <a:xfrm>
          <a:off x="414890" y="458027"/>
          <a:ext cx="573516" cy="534355"/>
        </a:xfrm>
        <a:prstGeom prst="ellipse">
          <a:avLst/>
        </a:prstGeom>
        <a:blipFill dpi="0" rotWithShape="1">
          <a:blip xmlns:r="http://schemas.openxmlformats.org/officeDocument/2006/relationships" r:embed="rId1">
            <a:duotone>
              <a:schemeClr val="bg2">
                <a:shade val="45000"/>
                <a:satMod val="135000"/>
              </a:schemeClr>
              <a:prstClr val="white"/>
            </a:duotone>
            <a:extLst>
              <a:ext uri="{28A0092B-C50C-407E-A947-70E740481C1C}">
                <a14:useLocalDpi xmlns:a14="http://schemas.microsoft.com/office/drawing/2010/main" val="0"/>
              </a:ext>
            </a:extLst>
          </a:blip>
          <a:srcRect/>
          <a:stretch>
            <a:fillRect l="11302" t="16530" r="11302" b="1653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358AFF-D6E7-45BC-8934-F5E1ECFBA5AB}">
      <dsp:nvSpPr>
        <dsp:cNvPr id="0" name=""/>
        <dsp:cNvSpPr/>
      </dsp:nvSpPr>
      <dsp:spPr>
        <a:xfrm>
          <a:off x="1307980" y="0"/>
          <a:ext cx="1216884" cy="2306789"/>
        </a:xfrm>
        <a:prstGeom prst="roundRect">
          <a:avLst>
            <a:gd name="adj" fmla="val 10000"/>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a:p>
        <a:p>
          <a:pPr marL="0" lvl="0" indent="0" algn="ctr" defTabSz="533400">
            <a:lnSpc>
              <a:spcPct val="90000"/>
            </a:lnSpc>
            <a:spcBef>
              <a:spcPct val="0"/>
            </a:spcBef>
            <a:spcAft>
              <a:spcPct val="35000"/>
            </a:spcAft>
            <a:buNone/>
          </a:pPr>
          <a:r>
            <a:rPr lang="en-US" sz="1100" kern="1200"/>
            <a:t>Address, meter point, service point</a:t>
          </a:r>
        </a:p>
      </dsp:txBody>
      <dsp:txXfrm>
        <a:off x="1307980" y="922715"/>
        <a:ext cx="1216884" cy="922715"/>
      </dsp:txXfrm>
    </dsp:sp>
    <dsp:sp modelId="{1615D6A3-D3AB-4F8F-84C8-009EDE3FBA2D}">
      <dsp:nvSpPr>
        <dsp:cNvPr id="0" name=""/>
        <dsp:cNvSpPr/>
      </dsp:nvSpPr>
      <dsp:spPr>
        <a:xfrm>
          <a:off x="1641824" y="458027"/>
          <a:ext cx="573516" cy="534355"/>
        </a:xfrm>
        <a:prstGeom prst="ellipse">
          <a:avLst/>
        </a:prstGeom>
        <a:blipFill dpi="0" rotWithShape="1">
          <a:blip xmlns:r="http://schemas.openxmlformats.org/officeDocument/2006/relationships"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l="11302" t="11748" r="11302" b="11748"/>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63DB44-1E82-4692-87BD-078737B000D4}">
      <dsp:nvSpPr>
        <dsp:cNvPr id="0" name=""/>
        <dsp:cNvSpPr/>
      </dsp:nvSpPr>
      <dsp:spPr>
        <a:xfrm>
          <a:off x="2541278" y="0"/>
          <a:ext cx="1227187" cy="2306789"/>
        </a:xfrm>
        <a:prstGeom prst="roundRect">
          <a:avLst>
            <a:gd name="adj" fmla="val 10000"/>
          </a:avLst>
        </a:prstGeom>
        <a:solidFill>
          <a:schemeClr val="accent3">
            <a:lumMod val="40000"/>
            <a:lumOff val="6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a:p>
        <a:p>
          <a:pPr marL="0" lvl="0" indent="0" algn="ctr" defTabSz="533400">
            <a:lnSpc>
              <a:spcPct val="90000"/>
            </a:lnSpc>
            <a:spcBef>
              <a:spcPct val="0"/>
            </a:spcBef>
            <a:spcAft>
              <a:spcPct val="35000"/>
            </a:spcAft>
            <a:buNone/>
          </a:pPr>
          <a:r>
            <a:rPr lang="en-US" sz="1200" kern="1200"/>
            <a:t>Asset information, meter readings, events, etc.</a:t>
          </a:r>
        </a:p>
      </dsp:txBody>
      <dsp:txXfrm>
        <a:off x="2541278" y="922715"/>
        <a:ext cx="1227187" cy="922715"/>
      </dsp:txXfrm>
    </dsp:sp>
    <dsp:sp modelId="{BEDA3E5D-A12C-435D-97C1-A9FFF44FD81F}">
      <dsp:nvSpPr>
        <dsp:cNvPr id="0" name=""/>
        <dsp:cNvSpPr/>
      </dsp:nvSpPr>
      <dsp:spPr>
        <a:xfrm>
          <a:off x="2875581" y="447265"/>
          <a:ext cx="573516" cy="534355"/>
        </a:xfrm>
        <a:prstGeom prst="ellipse">
          <a:avLst/>
        </a:prstGeom>
        <a:blipFill dpi="0" rotWithShape="1">
          <a:blip xmlns:r="http://schemas.openxmlformats.org/officeDocument/2006/relationships" r:embed="rId3">
            <a:lum bright="70000" contrast="-7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46" t="6967" r="246" b="6967"/>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438990-409E-4701-8E83-219AEA2C22F3}">
      <dsp:nvSpPr>
        <dsp:cNvPr id="0" name=""/>
        <dsp:cNvSpPr/>
      </dsp:nvSpPr>
      <dsp:spPr>
        <a:xfrm>
          <a:off x="3785724" y="0"/>
          <a:ext cx="1219442" cy="2306789"/>
        </a:xfrm>
        <a:prstGeom prst="roundRect">
          <a:avLst>
            <a:gd name="adj" fmla="val 10000"/>
          </a:avLst>
        </a:prstGeom>
        <a:solidFill>
          <a:srgbClr val="C800A1"/>
        </a:solidFill>
        <a:ln w="10795"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785724" y="922715"/>
        <a:ext cx="1219442" cy="922715"/>
      </dsp:txXfrm>
    </dsp:sp>
    <dsp:sp modelId="{E8E7DF40-5BF1-4156-A4F3-612DF1C87420}">
      <dsp:nvSpPr>
        <dsp:cNvPr id="0" name=""/>
        <dsp:cNvSpPr/>
      </dsp:nvSpPr>
      <dsp:spPr>
        <a:xfrm>
          <a:off x="4126879" y="435428"/>
          <a:ext cx="573516" cy="534355"/>
        </a:xfrm>
        <a:prstGeom prst="ellipse">
          <a:avLst/>
        </a:prstGeom>
        <a:blipFill dpi="0" rotWithShape="1">
          <a:blip xmlns:r="http://schemas.openxmlformats.org/officeDocument/2006/relationships" r:embed="rId5">
            <a:lum bright="70000" contrast="-70000"/>
            <a:extLst>
              <a:ext uri="{28A0092B-C50C-407E-A947-70E740481C1C}">
                <a14:useLocalDpi xmlns:a14="http://schemas.microsoft.com/office/drawing/2010/main" val="0"/>
              </a:ext>
            </a:extLst>
          </a:blip>
          <a:srcRect/>
          <a:stretch>
            <a:fillRect l="-5283" t="11748" r="-5283" b="-7378"/>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CECADD-7C04-4C69-A5CF-E14A7227C2E0}">
      <dsp:nvSpPr>
        <dsp:cNvPr id="0" name=""/>
        <dsp:cNvSpPr/>
      </dsp:nvSpPr>
      <dsp:spPr>
        <a:xfrm>
          <a:off x="5014236" y="0"/>
          <a:ext cx="1251013" cy="2306789"/>
        </a:xfrm>
        <a:prstGeom prst="roundRect">
          <a:avLst>
            <a:gd name="adj" fmla="val 10000"/>
          </a:avLst>
        </a:prstGeom>
        <a:solidFill>
          <a:schemeClr val="accent6">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a:p>
        <a:p>
          <a:pPr marL="0" lvl="0" indent="0" algn="ctr" defTabSz="533400">
            <a:lnSpc>
              <a:spcPct val="90000"/>
            </a:lnSpc>
            <a:spcBef>
              <a:spcPct val="0"/>
            </a:spcBef>
            <a:spcAft>
              <a:spcPct val="35000"/>
            </a:spcAft>
            <a:buNone/>
          </a:pPr>
          <a:endParaRPr lang="en-US" sz="1200" kern="1200"/>
        </a:p>
        <a:p>
          <a:pPr marL="0" lvl="0" indent="0" algn="ctr" defTabSz="533400">
            <a:lnSpc>
              <a:spcPct val="90000"/>
            </a:lnSpc>
            <a:spcBef>
              <a:spcPct val="0"/>
            </a:spcBef>
            <a:spcAft>
              <a:spcPct val="35000"/>
            </a:spcAft>
            <a:buNone/>
          </a:pPr>
          <a:endParaRPr lang="en-US" sz="800" kern="1200"/>
        </a:p>
      </dsp:txBody>
      <dsp:txXfrm>
        <a:off x="5014236" y="922715"/>
        <a:ext cx="1251013" cy="922715"/>
      </dsp:txXfrm>
    </dsp:sp>
    <dsp:sp modelId="{9F75CEE9-1592-4FE0-AA32-210CB8C526F4}">
      <dsp:nvSpPr>
        <dsp:cNvPr id="0" name=""/>
        <dsp:cNvSpPr/>
      </dsp:nvSpPr>
      <dsp:spPr>
        <a:xfrm>
          <a:off x="5397242" y="423083"/>
          <a:ext cx="573516" cy="534355"/>
        </a:xfrm>
        <a:prstGeom prst="ellipse">
          <a:avLst/>
        </a:prstGeom>
        <a:blipFill dpi="0" rotWithShape="1">
          <a:blip xmlns:r="http://schemas.openxmlformats.org/officeDocument/2006/relationships" r:embed="rId6">
            <a:lum bright="70000" contrast="-70000"/>
            <a:extLst>
              <a:ext uri="{BEBA8EAE-BF5A-486C-A8C5-ECC9F3942E4B}">
                <a14:imgProps xmlns:a14="http://schemas.microsoft.com/office/drawing/2010/main">
                  <a14:imgLayer r:embed="rId7">
                    <a14:imgEffect>
                      <a14:colorTemperature colorTemp="6499"/>
                    </a14:imgEffect>
                  </a14:imgLayer>
                </a14:imgProps>
              </a:ext>
              <a:ext uri="{28A0092B-C50C-407E-A947-70E740481C1C}">
                <a14:useLocalDpi xmlns:a14="http://schemas.microsoft.com/office/drawing/2010/main" val="0"/>
              </a:ext>
            </a:extLst>
          </a:blip>
          <a:srcRect/>
          <a:stretch>
            <a:fillRect l="246" t="16530" r="246" b="1653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8B2D8E-FEF6-42F7-AEA1-339F6B7ACD11}">
      <dsp:nvSpPr>
        <dsp:cNvPr id="0" name=""/>
        <dsp:cNvSpPr/>
      </dsp:nvSpPr>
      <dsp:spPr>
        <a:xfrm>
          <a:off x="6276660" y="0"/>
          <a:ext cx="1240185" cy="2306789"/>
        </a:xfrm>
        <a:prstGeom prst="roundRect">
          <a:avLst>
            <a:gd name="adj" fmla="val 10000"/>
          </a:avLst>
        </a:prstGeom>
        <a:solidFill>
          <a:schemeClr val="bg1">
            <a:lumMod val="65000"/>
          </a:schemeClr>
        </a:solidFill>
        <a:ln w="4445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b="0" kern="1200">
            <a:solidFill>
              <a:schemeClr val="bg1"/>
            </a:solidFill>
          </a:endParaRPr>
        </a:p>
      </dsp:txBody>
      <dsp:txXfrm>
        <a:off x="6276660" y="922715"/>
        <a:ext cx="1240185" cy="922715"/>
      </dsp:txXfrm>
    </dsp:sp>
    <dsp:sp modelId="{8B85A619-B930-4B84-928F-D0B14EB2D4CE}">
      <dsp:nvSpPr>
        <dsp:cNvPr id="0" name=""/>
        <dsp:cNvSpPr/>
      </dsp:nvSpPr>
      <dsp:spPr>
        <a:xfrm>
          <a:off x="6646842" y="422154"/>
          <a:ext cx="573516" cy="534355"/>
        </a:xfrm>
        <a:prstGeom prst="ellipse">
          <a:avLst/>
        </a:prstGeom>
        <a:blipFill>
          <a:blip xmlns:r="http://schemas.openxmlformats.org/officeDocument/2006/relationships" r:embed="rId8">
            <a:lum bright="70000" contrast="-70000"/>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l="-11000" r="-11000"/>
          </a:stretch>
        </a:blipFill>
        <a:ln w="10795"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9A64978A-544E-45C7-8F12-4FC5A6EFEE09}">
      <dsp:nvSpPr>
        <dsp:cNvPr id="0" name=""/>
        <dsp:cNvSpPr/>
      </dsp:nvSpPr>
      <dsp:spPr>
        <a:xfrm>
          <a:off x="7523950" y="0"/>
          <a:ext cx="1113285" cy="2306789"/>
        </a:xfrm>
        <a:prstGeom prst="roundRect">
          <a:avLst>
            <a:gd name="adj" fmla="val 10000"/>
          </a:avLst>
        </a:prstGeom>
        <a:solidFill>
          <a:schemeClr val="bg1">
            <a:lumMod val="6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a:p>
        <a:p>
          <a:pPr marL="0" lvl="0" indent="0" algn="ctr" defTabSz="533400">
            <a:lnSpc>
              <a:spcPct val="90000"/>
            </a:lnSpc>
            <a:spcBef>
              <a:spcPct val="0"/>
            </a:spcBef>
            <a:spcAft>
              <a:spcPct val="35000"/>
            </a:spcAft>
            <a:buNone/>
          </a:pPr>
          <a:endParaRPr lang="en-US" sz="800" kern="1200"/>
        </a:p>
      </dsp:txBody>
      <dsp:txXfrm>
        <a:off x="7523950" y="922715"/>
        <a:ext cx="1113285" cy="922715"/>
      </dsp:txXfrm>
    </dsp:sp>
    <dsp:sp modelId="{082EA2B0-9575-4686-9690-E2D742C8C3AD}">
      <dsp:nvSpPr>
        <dsp:cNvPr id="0" name=""/>
        <dsp:cNvSpPr/>
      </dsp:nvSpPr>
      <dsp:spPr>
        <a:xfrm>
          <a:off x="7848541" y="416085"/>
          <a:ext cx="573516" cy="534355"/>
        </a:xfrm>
        <a:prstGeom prst="ellipse">
          <a:avLst/>
        </a:prstGeom>
        <a:blipFill dpi="0" rotWithShape="1">
          <a:blip xmlns:r="http://schemas.openxmlformats.org/officeDocument/2006/relationships" r:embed="rId10">
            <a:lum bright="70000" contrast="-70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l="246" t="6967" r="246" b="6967"/>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F912B2-CB56-45A7-82C4-A3055805CD6D}">
      <dsp:nvSpPr>
        <dsp:cNvPr id="0" name=""/>
        <dsp:cNvSpPr/>
      </dsp:nvSpPr>
      <dsp:spPr>
        <a:xfrm>
          <a:off x="8653444" y="0"/>
          <a:ext cx="1246970" cy="2306789"/>
        </a:xfrm>
        <a:prstGeom prst="roundRect">
          <a:avLst>
            <a:gd name="adj" fmla="val 10000"/>
          </a:avLst>
        </a:prstGeom>
        <a:solidFill>
          <a:schemeClr val="bg1">
            <a:lumMod val="6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a:p>
        <a:p>
          <a:pPr marL="0" lvl="0" indent="0" algn="ctr" defTabSz="533400">
            <a:lnSpc>
              <a:spcPct val="90000"/>
            </a:lnSpc>
            <a:spcBef>
              <a:spcPct val="0"/>
            </a:spcBef>
            <a:spcAft>
              <a:spcPct val="35000"/>
            </a:spcAft>
            <a:buNone/>
          </a:pPr>
          <a:endParaRPr lang="en-US" sz="800" kern="1200"/>
        </a:p>
      </dsp:txBody>
      <dsp:txXfrm>
        <a:off x="8653444" y="922715"/>
        <a:ext cx="1246970" cy="922715"/>
      </dsp:txXfrm>
    </dsp:sp>
    <dsp:sp modelId="{17184CE9-8F4C-492D-9D42-60D2A130995C}">
      <dsp:nvSpPr>
        <dsp:cNvPr id="0" name=""/>
        <dsp:cNvSpPr/>
      </dsp:nvSpPr>
      <dsp:spPr>
        <a:xfrm>
          <a:off x="8922639" y="466239"/>
          <a:ext cx="573516" cy="534355"/>
        </a:xfrm>
        <a:prstGeom prst="ellipse">
          <a:avLst/>
        </a:prstGeom>
        <a:blipFill>
          <a:blip xmlns:r="http://schemas.openxmlformats.org/officeDocument/2006/relationships" r:embed="rId12">
            <a:lum bright="70000" contrast="-70000"/>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l="-3000" r="-3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C2A3A0-A82E-45F4-BE28-B4719B3E37BA}">
      <dsp:nvSpPr>
        <dsp:cNvPr id="0" name=""/>
        <dsp:cNvSpPr/>
      </dsp:nvSpPr>
      <dsp:spPr>
        <a:xfrm>
          <a:off x="37911" y="1917423"/>
          <a:ext cx="9821319" cy="346018"/>
        </a:xfrm>
        <a:prstGeom prst="leftRightArrow">
          <a:avLst/>
        </a:prstGeom>
        <a:noFill/>
        <a:ln w="15875"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40.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41.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4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10/28/2021</a:t>
            </a:fld>
            <a:endParaRPr lang="en-US" sz="80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a:latin typeface="+mn-lt"/>
              <a:ea typeface="+mn-ea"/>
              <a:cs typeface="+mn-cs"/>
              <a:sym typeface="+mn-lt"/>
            </a:endParaRPr>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atin typeface="+mn-lt"/>
                <a:ea typeface="+mn-ea"/>
                <a:cs typeface="+mn-cs"/>
                <a:sym typeface="+mn-lt"/>
              </a:defRPr>
            </a:lvl1pPr>
          </a:lstStyle>
          <a:p>
            <a:endParaRPr lang="en-US"/>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atin typeface="+mn-lt"/>
                <a:ea typeface="+mn-ea"/>
                <a:cs typeface="+mn-cs"/>
                <a:sym typeface="+mn-lt"/>
              </a:defRPr>
            </a:lvl1pPr>
          </a:lstStyle>
          <a:p>
            <a:endParaRPr lang="en-US"/>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atin typeface="+mn-lt"/>
                <a:ea typeface="+mn-ea"/>
                <a:cs typeface="+mn-cs"/>
                <a:sym typeface="+mn-lt"/>
              </a:defRPr>
            </a:lvl1pPr>
          </a:lstStyle>
          <a:p>
            <a:r>
              <a:rPr lang="en-US"/>
              <a:t>Notes view: </a:t>
            </a:r>
            <a:fld id="{128CEAFE-FA94-43E5-B0FF-D47E1CCDD1B4}" type="slidenum">
              <a:rPr lang="en-US" smtClean="0"/>
              <a:pPr/>
              <a:t>‹#›</a:t>
            </a:fld>
            <a:endParaRPr lang="en-US"/>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atin typeface="+mn-lt"/>
                <a:ea typeface="+mn-ea"/>
                <a:cs typeface="+mn-cs"/>
                <a:sym typeface="+mn-lt"/>
              </a:defRPr>
            </a:lvl1pPr>
          </a:lstStyle>
          <a:p>
            <a:fld id="{F2C7CF5F-7CF3-4DF3-838A-EE34544862CC}" type="datetimeFigureOut">
              <a:rPr lang="en-US" smtClean="0"/>
              <a:pPr/>
              <a:t>10/28/2021</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sym typeface="+mn-lt"/>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sym typeface="+mn-lt"/>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sym typeface="+mn-lt"/>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sym typeface="+mn-lt"/>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sym typeface="+mn-lt"/>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FED875-7CA7-4683-B586-34E1A4A09D12}" type="slidenum">
              <a:rPr lang="en-US" smtClean="0"/>
              <a:pPr/>
              <a:t>0</a:t>
            </a:fld>
            <a:endParaRPr lang="en-US"/>
          </a:p>
        </p:txBody>
      </p:sp>
    </p:spTree>
    <p:extLst>
      <p:ext uri="{BB962C8B-B14F-4D97-AF65-F5344CB8AC3E}">
        <p14:creationId xmlns:p14="http://schemas.microsoft.com/office/powerpoint/2010/main" val="804361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28055A-5FD0-4BE8-A928-CC8B47C841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0440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strike="noStrike" baseline="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ts val="600"/>
              </a:spcAft>
              <a:buClr>
                <a:srgbClr val="000000"/>
              </a:buClr>
              <a:buSzTx/>
              <a:buFontTx/>
              <a:buNone/>
              <a:tabLst/>
              <a:defRPr/>
            </a:pPr>
            <a:fld id="{DD779895-3E67-4CB8-BE0C-23F3FD5FF7F3}" type="slidenum">
              <a:rPr kumimoji="0" lang="en-GB" sz="1200" b="1" i="0" u="none" strike="noStrike" kern="0" cap="none" spc="0" normalizeH="0" baseline="0" noProof="0" smtClean="0">
                <a:ln>
                  <a:noFill/>
                </a:ln>
                <a:solidFill>
                  <a:srgbClr val="BBE0E3"/>
                </a:solidFill>
                <a:effectLst/>
                <a:uLnTx/>
                <a:uFillTx/>
                <a:latin typeface="Calibri"/>
                <a:ea typeface="+mn-ea"/>
                <a:cs typeface="+mn-cs"/>
              </a:rPr>
              <a:pPr marL="0" marR="0" lvl="0" indent="0" algn="r" defTabSz="914400" rtl="0" eaLnBrk="1" fontAlgn="base" latinLnBrk="0" hangingPunct="1">
                <a:lnSpc>
                  <a:spcPct val="100000"/>
                </a:lnSpc>
                <a:spcBef>
                  <a:spcPct val="0"/>
                </a:spcBef>
                <a:spcAft>
                  <a:spcPts val="600"/>
                </a:spcAft>
                <a:buClr>
                  <a:srgbClr val="000000"/>
                </a:buClr>
                <a:buSzTx/>
                <a:buFontTx/>
                <a:buNone/>
                <a:tabLst/>
                <a:defRPr/>
              </a:pPr>
              <a:t>3</a:t>
            </a:fld>
            <a:endParaRPr kumimoji="0" lang="en-GB" sz="1200" b="1" i="0" u="none" strike="noStrike" kern="0" cap="none" spc="0" normalizeH="0" baseline="0" noProof="0">
              <a:ln>
                <a:noFill/>
              </a:ln>
              <a:solidFill>
                <a:srgbClr val="BBE0E3"/>
              </a:solidFill>
              <a:effectLst/>
              <a:uLnTx/>
              <a:uFillTx/>
              <a:latin typeface="Calibri"/>
              <a:ea typeface="+mn-ea"/>
              <a:cs typeface="+mn-cs"/>
            </a:endParaRPr>
          </a:p>
        </p:txBody>
      </p:sp>
    </p:spTree>
    <p:extLst>
      <p:ext uri="{BB962C8B-B14F-4D97-AF65-F5344CB8AC3E}">
        <p14:creationId xmlns:p14="http://schemas.microsoft.com/office/powerpoint/2010/main" val="2142502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28055A-5FD0-4BE8-A928-CC8B47C84169}" type="slidenum">
              <a:rPr lang="en-US" smtClean="0"/>
              <a:t>5</a:t>
            </a:fld>
            <a:endParaRPr lang="en-US"/>
          </a:p>
        </p:txBody>
      </p:sp>
    </p:spTree>
    <p:extLst>
      <p:ext uri="{BB962C8B-B14F-4D97-AF65-F5344CB8AC3E}">
        <p14:creationId xmlns:p14="http://schemas.microsoft.com/office/powerpoint/2010/main" val="4007266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28055A-5FD0-4BE8-A928-CC8B47C84169}" type="slidenum">
              <a:rPr lang="en-US" smtClean="0"/>
              <a:t>6</a:t>
            </a:fld>
            <a:endParaRPr lang="en-US"/>
          </a:p>
        </p:txBody>
      </p:sp>
    </p:spTree>
    <p:extLst>
      <p:ext uri="{BB962C8B-B14F-4D97-AF65-F5344CB8AC3E}">
        <p14:creationId xmlns:p14="http://schemas.microsoft.com/office/powerpoint/2010/main" val="2249028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79895-3E67-4CB8-BE0C-23F3FD5FF7F3}" type="slidenum">
              <a:rPr lang="en-GB" smtClean="0"/>
              <a:pPr/>
              <a:t>8</a:t>
            </a:fld>
            <a:endParaRPr lang="en-GB"/>
          </a:p>
        </p:txBody>
      </p:sp>
    </p:spTree>
    <p:extLst>
      <p:ext uri="{BB962C8B-B14F-4D97-AF65-F5344CB8AC3E}">
        <p14:creationId xmlns:p14="http://schemas.microsoft.com/office/powerpoint/2010/main" val="190542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79895-3E67-4CB8-BE0C-23F3FD5FF7F3}" type="slidenum">
              <a:rPr lang="en-GB" smtClean="0"/>
              <a:pPr/>
              <a:t>9</a:t>
            </a:fld>
            <a:endParaRPr lang="en-GB"/>
          </a:p>
        </p:txBody>
      </p:sp>
    </p:spTree>
    <p:extLst>
      <p:ext uri="{BB962C8B-B14F-4D97-AF65-F5344CB8AC3E}">
        <p14:creationId xmlns:p14="http://schemas.microsoft.com/office/powerpoint/2010/main" val="1192031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FED875-7CA7-4683-B586-34E1A4A09D12}" type="slidenum">
              <a:rPr lang="en-US" smtClean="0"/>
              <a:pPr/>
              <a:t>12</a:t>
            </a:fld>
            <a:endParaRPr lang="en-US"/>
          </a:p>
        </p:txBody>
      </p:sp>
    </p:spTree>
    <p:extLst>
      <p:ext uri="{BB962C8B-B14F-4D97-AF65-F5344CB8AC3E}">
        <p14:creationId xmlns:p14="http://schemas.microsoft.com/office/powerpoint/2010/main" val="18021359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3.pn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11.vml"/><Relationship Id="rId6" Type="http://schemas.openxmlformats.org/officeDocument/2006/relationships/image" Target="../media/image6.png"/><Relationship Id="rId5" Type="http://schemas.openxmlformats.org/officeDocument/2006/relationships/image" Target="../media/image4.emf"/><Relationship Id="rId4" Type="http://schemas.openxmlformats.org/officeDocument/2006/relationships/oleObject" Target="../embeddings/oleObject11.bin"/></Relationships>
</file>

<file path=ppt/slideLayouts/_rels/slideLayout100.xml.rels><?xml version="1.0" encoding="UTF-8" standalone="yes"?>
<Relationships xmlns="http://schemas.openxmlformats.org/package/2006/relationships"><Relationship Id="rId3" Type="http://schemas.openxmlformats.org/officeDocument/2006/relationships/tags" Target="../tags/tag155.xml"/><Relationship Id="rId7" Type="http://schemas.openxmlformats.org/officeDocument/2006/relationships/image" Target="../media/image3.png"/><Relationship Id="rId2" Type="http://schemas.openxmlformats.org/officeDocument/2006/relationships/tags" Target="../tags/tag154.xml"/><Relationship Id="rId1" Type="http://schemas.openxmlformats.org/officeDocument/2006/relationships/vmlDrawing" Target="../drawings/vmlDrawing99.vml"/><Relationship Id="rId6" Type="http://schemas.openxmlformats.org/officeDocument/2006/relationships/image" Target="../media/image2.emf"/><Relationship Id="rId5" Type="http://schemas.openxmlformats.org/officeDocument/2006/relationships/oleObject" Target="../embeddings/oleObject99.bin"/><Relationship Id="rId4"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3" Type="http://schemas.openxmlformats.org/officeDocument/2006/relationships/tags" Target="../tags/tag157.xml"/><Relationship Id="rId7" Type="http://schemas.openxmlformats.org/officeDocument/2006/relationships/image" Target="../media/image5.png"/><Relationship Id="rId2" Type="http://schemas.openxmlformats.org/officeDocument/2006/relationships/tags" Target="../tags/tag156.xml"/><Relationship Id="rId1" Type="http://schemas.openxmlformats.org/officeDocument/2006/relationships/vmlDrawing" Target="../drawings/vmlDrawing100.vml"/><Relationship Id="rId6" Type="http://schemas.openxmlformats.org/officeDocument/2006/relationships/image" Target="../media/image4.emf"/><Relationship Id="rId5" Type="http://schemas.openxmlformats.org/officeDocument/2006/relationships/oleObject" Target="../embeddings/oleObject100.bin"/><Relationship Id="rId4"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3" Type="http://schemas.openxmlformats.org/officeDocument/2006/relationships/tags" Target="../tags/tag159.xml"/><Relationship Id="rId7" Type="http://schemas.openxmlformats.org/officeDocument/2006/relationships/image" Target="../media/image5.png"/><Relationship Id="rId2" Type="http://schemas.openxmlformats.org/officeDocument/2006/relationships/tags" Target="../tags/tag158.xml"/><Relationship Id="rId1" Type="http://schemas.openxmlformats.org/officeDocument/2006/relationships/vmlDrawing" Target="../drawings/vmlDrawing101.vml"/><Relationship Id="rId6" Type="http://schemas.openxmlformats.org/officeDocument/2006/relationships/image" Target="../media/image4.emf"/><Relationship Id="rId5" Type="http://schemas.openxmlformats.org/officeDocument/2006/relationships/oleObject" Target="../embeddings/oleObject101.bin"/><Relationship Id="rId4"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vmlDrawing" Target="../drawings/vmlDrawing102.vml"/><Relationship Id="rId6" Type="http://schemas.openxmlformats.org/officeDocument/2006/relationships/image" Target="../media/image4.emf"/><Relationship Id="rId5" Type="http://schemas.openxmlformats.org/officeDocument/2006/relationships/oleObject" Target="../embeddings/oleObject102.bin"/><Relationship Id="rId4"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vmlDrawing" Target="../drawings/vmlDrawing103.vml"/><Relationship Id="rId6" Type="http://schemas.openxmlformats.org/officeDocument/2006/relationships/image" Target="../media/image4.emf"/><Relationship Id="rId5" Type="http://schemas.openxmlformats.org/officeDocument/2006/relationships/oleObject" Target="../embeddings/oleObject103.bin"/><Relationship Id="rId4"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vmlDrawing" Target="../drawings/vmlDrawing104.vml"/><Relationship Id="rId6" Type="http://schemas.openxmlformats.org/officeDocument/2006/relationships/image" Target="../media/image4.emf"/><Relationship Id="rId5" Type="http://schemas.openxmlformats.org/officeDocument/2006/relationships/oleObject" Target="../embeddings/oleObject104.bin"/><Relationship Id="rId4"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3" Type="http://schemas.openxmlformats.org/officeDocument/2006/relationships/tags" Target="../tags/tag167.xml"/><Relationship Id="rId7" Type="http://schemas.openxmlformats.org/officeDocument/2006/relationships/image" Target="../media/image6.png"/><Relationship Id="rId2" Type="http://schemas.openxmlformats.org/officeDocument/2006/relationships/tags" Target="../tags/tag166.xml"/><Relationship Id="rId1" Type="http://schemas.openxmlformats.org/officeDocument/2006/relationships/vmlDrawing" Target="../drawings/vmlDrawing105.vml"/><Relationship Id="rId6" Type="http://schemas.openxmlformats.org/officeDocument/2006/relationships/image" Target="../media/image4.emf"/><Relationship Id="rId5" Type="http://schemas.openxmlformats.org/officeDocument/2006/relationships/oleObject" Target="../embeddings/oleObject105.bin"/><Relationship Id="rId4"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3" Type="http://schemas.openxmlformats.org/officeDocument/2006/relationships/tags" Target="../tags/tag169.xml"/><Relationship Id="rId7" Type="http://schemas.openxmlformats.org/officeDocument/2006/relationships/image" Target="../media/image6.png"/><Relationship Id="rId2" Type="http://schemas.openxmlformats.org/officeDocument/2006/relationships/tags" Target="../tags/tag168.xml"/><Relationship Id="rId1" Type="http://schemas.openxmlformats.org/officeDocument/2006/relationships/vmlDrawing" Target="../drawings/vmlDrawing106.vml"/><Relationship Id="rId6" Type="http://schemas.openxmlformats.org/officeDocument/2006/relationships/image" Target="../media/image4.emf"/><Relationship Id="rId5" Type="http://schemas.openxmlformats.org/officeDocument/2006/relationships/oleObject" Target="../embeddings/oleObject106.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3" Type="http://schemas.openxmlformats.org/officeDocument/2006/relationships/tags" Target="../tags/tag171.xml"/><Relationship Id="rId7" Type="http://schemas.openxmlformats.org/officeDocument/2006/relationships/image" Target="../media/image6.png"/><Relationship Id="rId2" Type="http://schemas.openxmlformats.org/officeDocument/2006/relationships/tags" Target="../tags/tag170.xml"/><Relationship Id="rId1" Type="http://schemas.openxmlformats.org/officeDocument/2006/relationships/vmlDrawing" Target="../drawings/vmlDrawing107.vml"/><Relationship Id="rId6" Type="http://schemas.openxmlformats.org/officeDocument/2006/relationships/image" Target="../media/image4.emf"/><Relationship Id="rId5" Type="http://schemas.openxmlformats.org/officeDocument/2006/relationships/oleObject" Target="../embeddings/oleObject107.bin"/><Relationship Id="rId4"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3" Type="http://schemas.openxmlformats.org/officeDocument/2006/relationships/tags" Target="../tags/tag173.xml"/><Relationship Id="rId7" Type="http://schemas.openxmlformats.org/officeDocument/2006/relationships/image" Target="../media/image6.png"/><Relationship Id="rId2" Type="http://schemas.openxmlformats.org/officeDocument/2006/relationships/tags" Target="../tags/tag172.xml"/><Relationship Id="rId1" Type="http://schemas.openxmlformats.org/officeDocument/2006/relationships/vmlDrawing" Target="../drawings/vmlDrawing108.vml"/><Relationship Id="rId6" Type="http://schemas.openxmlformats.org/officeDocument/2006/relationships/image" Target="../media/image4.emf"/><Relationship Id="rId5" Type="http://schemas.openxmlformats.org/officeDocument/2006/relationships/oleObject" Target="../embeddings/oleObject108.bin"/><Relationship Id="rId4"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12.vml"/><Relationship Id="rId6" Type="http://schemas.openxmlformats.org/officeDocument/2006/relationships/image" Target="../media/image6.png"/><Relationship Id="rId5" Type="http://schemas.openxmlformats.org/officeDocument/2006/relationships/image" Target="../media/image4.emf"/><Relationship Id="rId4" Type="http://schemas.openxmlformats.org/officeDocument/2006/relationships/oleObject" Target="../embeddings/oleObject12.bin"/></Relationships>
</file>

<file path=ppt/slideLayouts/_rels/slideLayout1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4.xml"/><Relationship Id="rId1" Type="http://schemas.openxmlformats.org/officeDocument/2006/relationships/vmlDrawing" Target="../drawings/vmlDrawing109.vml"/><Relationship Id="rId6" Type="http://schemas.openxmlformats.org/officeDocument/2006/relationships/image" Target="../media/image6.png"/><Relationship Id="rId5" Type="http://schemas.openxmlformats.org/officeDocument/2006/relationships/image" Target="../media/image4.emf"/><Relationship Id="rId4" Type="http://schemas.openxmlformats.org/officeDocument/2006/relationships/oleObject" Target="../embeddings/oleObject109.bin"/></Relationships>
</file>

<file path=ppt/slideLayouts/_rels/slideLayout1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5.xml"/><Relationship Id="rId1" Type="http://schemas.openxmlformats.org/officeDocument/2006/relationships/vmlDrawing" Target="../drawings/vmlDrawing110.vml"/><Relationship Id="rId6" Type="http://schemas.openxmlformats.org/officeDocument/2006/relationships/image" Target="../media/image6.png"/><Relationship Id="rId5" Type="http://schemas.openxmlformats.org/officeDocument/2006/relationships/image" Target="../media/image4.emf"/><Relationship Id="rId4" Type="http://schemas.openxmlformats.org/officeDocument/2006/relationships/oleObject" Target="../embeddings/oleObject110.bin"/></Relationships>
</file>

<file path=ppt/slideLayouts/_rels/slideLayout112.xml.rels><?xml version="1.0" encoding="UTF-8" standalone="yes"?>
<Relationships xmlns="http://schemas.openxmlformats.org/package/2006/relationships"><Relationship Id="rId3" Type="http://schemas.openxmlformats.org/officeDocument/2006/relationships/tags" Target="../tags/tag177.xml"/><Relationship Id="rId7" Type="http://schemas.openxmlformats.org/officeDocument/2006/relationships/image" Target="../media/image7.png"/><Relationship Id="rId2" Type="http://schemas.openxmlformats.org/officeDocument/2006/relationships/tags" Target="../tags/tag176.xml"/><Relationship Id="rId1" Type="http://schemas.openxmlformats.org/officeDocument/2006/relationships/vmlDrawing" Target="../drawings/vmlDrawing111.vml"/><Relationship Id="rId6" Type="http://schemas.openxmlformats.org/officeDocument/2006/relationships/image" Target="../media/image9.emf"/><Relationship Id="rId5" Type="http://schemas.openxmlformats.org/officeDocument/2006/relationships/oleObject" Target="../embeddings/oleObject111.bin"/><Relationship Id="rId4"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8.xml"/><Relationship Id="rId1" Type="http://schemas.openxmlformats.org/officeDocument/2006/relationships/vmlDrawing" Target="../drawings/vmlDrawing112.vml"/><Relationship Id="rId6" Type="http://schemas.openxmlformats.org/officeDocument/2006/relationships/image" Target="../media/image8.png"/><Relationship Id="rId5" Type="http://schemas.openxmlformats.org/officeDocument/2006/relationships/image" Target="../media/image4.emf"/><Relationship Id="rId4" Type="http://schemas.openxmlformats.org/officeDocument/2006/relationships/oleObject" Target="../embeddings/oleObject112.bin"/></Relationships>
</file>

<file path=ppt/slideLayouts/_rels/slideLayout114.xml.rels><?xml version="1.0" encoding="UTF-8" standalone="yes"?>
<Relationships xmlns="http://schemas.openxmlformats.org/package/2006/relationships"><Relationship Id="rId3" Type="http://schemas.openxmlformats.org/officeDocument/2006/relationships/tags" Target="../tags/tag180.xml"/><Relationship Id="rId7" Type="http://schemas.openxmlformats.org/officeDocument/2006/relationships/image" Target="../media/image10.png"/><Relationship Id="rId2" Type="http://schemas.openxmlformats.org/officeDocument/2006/relationships/tags" Target="../tags/tag179.xml"/><Relationship Id="rId1" Type="http://schemas.openxmlformats.org/officeDocument/2006/relationships/vmlDrawing" Target="../drawings/vmlDrawing113.vml"/><Relationship Id="rId6" Type="http://schemas.openxmlformats.org/officeDocument/2006/relationships/image" Target="../media/image4.emf"/><Relationship Id="rId5" Type="http://schemas.openxmlformats.org/officeDocument/2006/relationships/oleObject" Target="../embeddings/oleObject113.bin"/><Relationship Id="rId4"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3" Type="http://schemas.openxmlformats.org/officeDocument/2006/relationships/tags" Target="../tags/tag182.xml"/><Relationship Id="rId7" Type="http://schemas.openxmlformats.org/officeDocument/2006/relationships/image" Target="../media/image8.png"/><Relationship Id="rId2" Type="http://schemas.openxmlformats.org/officeDocument/2006/relationships/tags" Target="../tags/tag181.xml"/><Relationship Id="rId1" Type="http://schemas.openxmlformats.org/officeDocument/2006/relationships/vmlDrawing" Target="../drawings/vmlDrawing114.vml"/><Relationship Id="rId6" Type="http://schemas.openxmlformats.org/officeDocument/2006/relationships/image" Target="../media/image4.emf"/><Relationship Id="rId5" Type="http://schemas.openxmlformats.org/officeDocument/2006/relationships/oleObject" Target="../embeddings/oleObject114.bin"/><Relationship Id="rId4"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3" Type="http://schemas.openxmlformats.org/officeDocument/2006/relationships/tags" Target="../tags/tag184.xml"/><Relationship Id="rId7" Type="http://schemas.openxmlformats.org/officeDocument/2006/relationships/image" Target="../media/image7.png"/><Relationship Id="rId2" Type="http://schemas.openxmlformats.org/officeDocument/2006/relationships/tags" Target="../tags/tag183.xml"/><Relationship Id="rId1" Type="http://schemas.openxmlformats.org/officeDocument/2006/relationships/vmlDrawing" Target="../drawings/vmlDrawing115.vml"/><Relationship Id="rId6" Type="http://schemas.openxmlformats.org/officeDocument/2006/relationships/image" Target="../media/image4.emf"/><Relationship Id="rId5" Type="http://schemas.openxmlformats.org/officeDocument/2006/relationships/oleObject" Target="../embeddings/oleObject115.bin"/><Relationship Id="rId4"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3" Type="http://schemas.openxmlformats.org/officeDocument/2006/relationships/tags" Target="../tags/tag186.xml"/><Relationship Id="rId7" Type="http://schemas.openxmlformats.org/officeDocument/2006/relationships/image" Target="../media/image8.png"/><Relationship Id="rId2" Type="http://schemas.openxmlformats.org/officeDocument/2006/relationships/tags" Target="../tags/tag185.xml"/><Relationship Id="rId1" Type="http://schemas.openxmlformats.org/officeDocument/2006/relationships/vmlDrawing" Target="../drawings/vmlDrawing116.vml"/><Relationship Id="rId6" Type="http://schemas.openxmlformats.org/officeDocument/2006/relationships/image" Target="../media/image4.emf"/><Relationship Id="rId5" Type="http://schemas.openxmlformats.org/officeDocument/2006/relationships/oleObject" Target="../embeddings/oleObject116.bin"/><Relationship Id="rId4"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3" Type="http://schemas.openxmlformats.org/officeDocument/2006/relationships/tags" Target="../tags/tag188.xml"/><Relationship Id="rId7" Type="http://schemas.openxmlformats.org/officeDocument/2006/relationships/image" Target="../media/image7.png"/><Relationship Id="rId2" Type="http://schemas.openxmlformats.org/officeDocument/2006/relationships/tags" Target="../tags/tag187.xml"/><Relationship Id="rId1" Type="http://schemas.openxmlformats.org/officeDocument/2006/relationships/vmlDrawing" Target="../drawings/vmlDrawing117.vml"/><Relationship Id="rId6" Type="http://schemas.openxmlformats.org/officeDocument/2006/relationships/image" Target="../media/image4.emf"/><Relationship Id="rId5" Type="http://schemas.openxmlformats.org/officeDocument/2006/relationships/oleObject" Target="../embeddings/oleObject117.bin"/><Relationship Id="rId4"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3" Type="http://schemas.openxmlformats.org/officeDocument/2006/relationships/tags" Target="../tags/tag190.xml"/><Relationship Id="rId7" Type="http://schemas.openxmlformats.org/officeDocument/2006/relationships/image" Target="../media/image8.png"/><Relationship Id="rId2" Type="http://schemas.openxmlformats.org/officeDocument/2006/relationships/tags" Target="../tags/tag189.xml"/><Relationship Id="rId1" Type="http://schemas.openxmlformats.org/officeDocument/2006/relationships/vmlDrawing" Target="../drawings/vmlDrawing118.vml"/><Relationship Id="rId6" Type="http://schemas.openxmlformats.org/officeDocument/2006/relationships/image" Target="../media/image4.emf"/><Relationship Id="rId5" Type="http://schemas.openxmlformats.org/officeDocument/2006/relationships/oleObject" Target="../embeddings/oleObject118.bin"/><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7.png"/><Relationship Id="rId2" Type="http://schemas.openxmlformats.org/officeDocument/2006/relationships/tags" Target="../tags/tag21.xml"/><Relationship Id="rId1" Type="http://schemas.openxmlformats.org/officeDocument/2006/relationships/vmlDrawing" Target="../drawings/vmlDrawing13.vml"/><Relationship Id="rId6" Type="http://schemas.openxmlformats.org/officeDocument/2006/relationships/image" Target="../media/image4.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1.xml"/><Relationship Id="rId1" Type="http://schemas.openxmlformats.org/officeDocument/2006/relationships/vmlDrawing" Target="../drawings/vmlDrawing119.vml"/><Relationship Id="rId5" Type="http://schemas.openxmlformats.org/officeDocument/2006/relationships/image" Target="../media/image4.emf"/><Relationship Id="rId4" Type="http://schemas.openxmlformats.org/officeDocument/2006/relationships/oleObject" Target="../embeddings/oleObject119.bin"/></Relationships>
</file>

<file path=ppt/slideLayouts/_rels/slideLayout121.xml.rels><?xml version="1.0" encoding="UTF-8" standalone="yes"?>
<Relationships xmlns="http://schemas.openxmlformats.org/package/2006/relationships"><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vmlDrawing" Target="../drawings/vmlDrawing120.vml"/><Relationship Id="rId6" Type="http://schemas.openxmlformats.org/officeDocument/2006/relationships/image" Target="../media/image4.emf"/><Relationship Id="rId5" Type="http://schemas.openxmlformats.org/officeDocument/2006/relationships/oleObject" Target="../embeddings/oleObject120.bin"/><Relationship Id="rId4"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4.xml"/><Relationship Id="rId1" Type="http://schemas.openxmlformats.org/officeDocument/2006/relationships/vmlDrawing" Target="../drawings/vmlDrawing121.vml"/><Relationship Id="rId6" Type="http://schemas.openxmlformats.org/officeDocument/2006/relationships/image" Target="../media/image6.png"/><Relationship Id="rId5" Type="http://schemas.openxmlformats.org/officeDocument/2006/relationships/image" Target="../media/image2.emf"/><Relationship Id="rId4" Type="http://schemas.openxmlformats.org/officeDocument/2006/relationships/oleObject" Target="../embeddings/oleObject121.bin"/></Relationships>
</file>

<file path=ppt/slideLayouts/_rels/slideLayout123.xml.rels><?xml version="1.0" encoding="UTF-8" standalone="yes"?>
<Relationships xmlns="http://schemas.openxmlformats.org/package/2006/relationships"><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vmlDrawing" Target="../drawings/vmlDrawing122.vml"/><Relationship Id="rId6" Type="http://schemas.openxmlformats.org/officeDocument/2006/relationships/image" Target="../media/image4.emf"/><Relationship Id="rId5" Type="http://schemas.openxmlformats.org/officeDocument/2006/relationships/oleObject" Target="../embeddings/oleObject122.bin"/><Relationship Id="rId4"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7.xml"/><Relationship Id="rId1" Type="http://schemas.openxmlformats.org/officeDocument/2006/relationships/vmlDrawing" Target="../drawings/vmlDrawing123.vml"/><Relationship Id="rId6" Type="http://schemas.openxmlformats.org/officeDocument/2006/relationships/image" Target="../media/image7.png"/><Relationship Id="rId5" Type="http://schemas.openxmlformats.org/officeDocument/2006/relationships/image" Target="../media/image4.emf"/><Relationship Id="rId4" Type="http://schemas.openxmlformats.org/officeDocument/2006/relationships/oleObject" Target="../embeddings/oleObject123.bin"/></Relationships>
</file>

<file path=ppt/slideLayouts/_rels/slideLayout1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8.xml"/><Relationship Id="rId1" Type="http://schemas.openxmlformats.org/officeDocument/2006/relationships/vmlDrawing" Target="../drawings/vmlDrawing124.vml"/><Relationship Id="rId5" Type="http://schemas.openxmlformats.org/officeDocument/2006/relationships/image" Target="../media/image4.emf"/><Relationship Id="rId4" Type="http://schemas.openxmlformats.org/officeDocument/2006/relationships/oleObject" Target="../embeddings/oleObject124.bin"/></Relationships>
</file>

<file path=ppt/slideLayouts/_rels/slideLayout12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9.xml"/><Relationship Id="rId1" Type="http://schemas.openxmlformats.org/officeDocument/2006/relationships/vmlDrawing" Target="../drawings/vmlDrawing125.vml"/><Relationship Id="rId5" Type="http://schemas.openxmlformats.org/officeDocument/2006/relationships/image" Target="../media/image4.emf"/><Relationship Id="rId4" Type="http://schemas.openxmlformats.org/officeDocument/2006/relationships/oleObject" Target="../embeddings/oleObject125.bin"/></Relationships>
</file>

<file path=ppt/slideLayouts/_rels/slideLayout12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0.xml"/><Relationship Id="rId1" Type="http://schemas.openxmlformats.org/officeDocument/2006/relationships/vmlDrawing" Target="../drawings/vmlDrawing126.vml"/><Relationship Id="rId5" Type="http://schemas.openxmlformats.org/officeDocument/2006/relationships/image" Target="../media/image4.emf"/><Relationship Id="rId4" Type="http://schemas.openxmlformats.org/officeDocument/2006/relationships/oleObject" Target="../embeddings/oleObject126.bin"/></Relationships>
</file>

<file path=ppt/slideLayouts/_rels/slideLayout128.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5.png"/><Relationship Id="rId2" Type="http://schemas.openxmlformats.org/officeDocument/2006/relationships/tags" Target="../tags/tag201.xml"/><Relationship Id="rId1" Type="http://schemas.openxmlformats.org/officeDocument/2006/relationships/vmlDrawing" Target="../drawings/vmlDrawing127.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27.bin"/></Relationships>
</file>

<file path=ppt/slideLayouts/_rels/slideLayout12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2.xml"/><Relationship Id="rId1" Type="http://schemas.openxmlformats.org/officeDocument/2006/relationships/vmlDrawing" Target="../drawings/vmlDrawing128.vml"/><Relationship Id="rId5" Type="http://schemas.openxmlformats.org/officeDocument/2006/relationships/image" Target="../media/image4.emf"/><Relationship Id="rId4" Type="http://schemas.openxmlformats.org/officeDocument/2006/relationships/oleObject" Target="../embeddings/oleObject128.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14.vml"/><Relationship Id="rId6" Type="http://schemas.openxmlformats.org/officeDocument/2006/relationships/image" Target="../media/image8.png"/><Relationship Id="rId5" Type="http://schemas.openxmlformats.org/officeDocument/2006/relationships/image" Target="../media/image4.emf"/><Relationship Id="rId4" Type="http://schemas.openxmlformats.org/officeDocument/2006/relationships/oleObject" Target="../embeddings/oleObject14.bin"/></Relationships>
</file>

<file path=ppt/slideLayouts/_rels/slideLayout130.xml.rels><?xml version="1.0" encoding="UTF-8" standalone="yes"?>
<Relationships xmlns="http://schemas.openxmlformats.org/package/2006/relationships"><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vmlDrawing" Target="../drawings/vmlDrawing129.vml"/><Relationship Id="rId6" Type="http://schemas.openxmlformats.org/officeDocument/2006/relationships/image" Target="../media/image1.emf"/><Relationship Id="rId5" Type="http://schemas.openxmlformats.org/officeDocument/2006/relationships/oleObject" Target="../embeddings/oleObject129.bin"/><Relationship Id="rId4"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5.xml"/><Relationship Id="rId1" Type="http://schemas.openxmlformats.org/officeDocument/2006/relationships/vmlDrawing" Target="../drawings/vmlDrawing130.vml"/><Relationship Id="rId5" Type="http://schemas.openxmlformats.org/officeDocument/2006/relationships/image" Target="../media/image1.emf"/><Relationship Id="rId4" Type="http://schemas.openxmlformats.org/officeDocument/2006/relationships/oleObject" Target="../embeddings/oleObject130.bin"/></Relationships>
</file>

<file path=ppt/slideLayouts/_rels/slideLayout13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6.xml"/><Relationship Id="rId1" Type="http://schemas.openxmlformats.org/officeDocument/2006/relationships/vmlDrawing" Target="../drawings/vmlDrawing131.vml"/><Relationship Id="rId5" Type="http://schemas.openxmlformats.org/officeDocument/2006/relationships/image" Target="../media/image1.emf"/><Relationship Id="rId4" Type="http://schemas.openxmlformats.org/officeDocument/2006/relationships/oleObject" Target="../embeddings/oleObject131.bin"/></Relationships>
</file>

<file path=ppt/slideLayouts/_rels/slideLayout13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7.xml"/><Relationship Id="rId1" Type="http://schemas.openxmlformats.org/officeDocument/2006/relationships/vmlDrawing" Target="../drawings/vmlDrawing132.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132.bin"/></Relationships>
</file>

<file path=ppt/slideLayouts/_rels/slideLayout134.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vmlDrawing" Target="../drawings/vmlDrawing133.vml"/><Relationship Id="rId6" Type="http://schemas.openxmlformats.org/officeDocument/2006/relationships/image" Target="../media/image1.emf"/><Relationship Id="rId5" Type="http://schemas.openxmlformats.org/officeDocument/2006/relationships/oleObject" Target="../embeddings/oleObject133.bin"/><Relationship Id="rId4"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0.xml"/><Relationship Id="rId1" Type="http://schemas.openxmlformats.org/officeDocument/2006/relationships/vmlDrawing" Target="../drawings/vmlDrawing134.vml"/><Relationship Id="rId5" Type="http://schemas.openxmlformats.org/officeDocument/2006/relationships/image" Target="../media/image1.emf"/><Relationship Id="rId4" Type="http://schemas.openxmlformats.org/officeDocument/2006/relationships/oleObject" Target="../embeddings/oleObject134.bin"/></Relationships>
</file>

<file path=ppt/slideLayouts/_rels/slideLayout13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1.xml"/><Relationship Id="rId1" Type="http://schemas.openxmlformats.org/officeDocument/2006/relationships/vmlDrawing" Target="../drawings/vmlDrawing135.vml"/><Relationship Id="rId5" Type="http://schemas.openxmlformats.org/officeDocument/2006/relationships/image" Target="../media/image1.emf"/><Relationship Id="rId4" Type="http://schemas.openxmlformats.org/officeDocument/2006/relationships/oleObject" Target="../embeddings/oleObject135.bin"/></Relationships>
</file>

<file path=ppt/slideLayouts/_rels/slideLayout13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2.xml"/><Relationship Id="rId1" Type="http://schemas.openxmlformats.org/officeDocument/2006/relationships/vmlDrawing" Target="../drawings/vmlDrawing136.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136.bin"/></Relationships>
</file>

<file path=ppt/slideLayouts/_rels/slideLayout13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3.xml"/><Relationship Id="rId1" Type="http://schemas.openxmlformats.org/officeDocument/2006/relationships/vmlDrawing" Target="../drawings/vmlDrawing137.vml"/><Relationship Id="rId6" Type="http://schemas.openxmlformats.org/officeDocument/2006/relationships/image" Target="../media/image7.png"/><Relationship Id="rId5" Type="http://schemas.openxmlformats.org/officeDocument/2006/relationships/image" Target="../media/image1.emf"/><Relationship Id="rId4" Type="http://schemas.openxmlformats.org/officeDocument/2006/relationships/oleObject" Target="../embeddings/oleObject137.bin"/></Relationships>
</file>

<file path=ppt/slideLayouts/_rels/slideLayout13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tags" Target="../tags/tag215.xml"/><Relationship Id="rId7" Type="http://schemas.openxmlformats.org/officeDocument/2006/relationships/image" Target="../media/image11.png"/><Relationship Id="rId2" Type="http://schemas.openxmlformats.org/officeDocument/2006/relationships/tags" Target="../tags/tag214.xml"/><Relationship Id="rId1" Type="http://schemas.openxmlformats.org/officeDocument/2006/relationships/vmlDrawing" Target="../drawings/vmlDrawing138.vml"/><Relationship Id="rId6" Type="http://schemas.openxmlformats.org/officeDocument/2006/relationships/image" Target="../media/image2.emf"/><Relationship Id="rId5" Type="http://schemas.openxmlformats.org/officeDocument/2006/relationships/oleObject" Target="../embeddings/oleObject138.bin"/><Relationship Id="rId10" Type="http://schemas.openxmlformats.org/officeDocument/2006/relationships/image" Target="../media/image14.png"/><Relationship Id="rId4" Type="http://schemas.openxmlformats.org/officeDocument/2006/relationships/slideMaster" Target="../slideMasters/slideMaster2.xml"/><Relationship Id="rId9"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0.png"/><Relationship Id="rId2" Type="http://schemas.openxmlformats.org/officeDocument/2006/relationships/tags" Target="../tags/tag24.xml"/><Relationship Id="rId1" Type="http://schemas.openxmlformats.org/officeDocument/2006/relationships/vmlDrawing" Target="../drawings/vmlDrawing15.vml"/><Relationship Id="rId6" Type="http://schemas.openxmlformats.org/officeDocument/2006/relationships/image" Target="../media/image9.emf"/><Relationship Id="rId5" Type="http://schemas.openxmlformats.org/officeDocument/2006/relationships/oleObject" Target="../embeddings/oleObject15.bin"/><Relationship Id="rId4"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8.png"/><Relationship Id="rId2" Type="http://schemas.openxmlformats.org/officeDocument/2006/relationships/tags" Target="../tags/tag26.xml"/><Relationship Id="rId1" Type="http://schemas.openxmlformats.org/officeDocument/2006/relationships/vmlDrawing" Target="../drawings/vmlDrawing16.vml"/><Relationship Id="rId6" Type="http://schemas.openxmlformats.org/officeDocument/2006/relationships/image" Target="../media/image4.emf"/><Relationship Id="rId5" Type="http://schemas.openxmlformats.org/officeDocument/2006/relationships/oleObject" Target="../embeddings/oleObject16.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7.png"/><Relationship Id="rId2" Type="http://schemas.openxmlformats.org/officeDocument/2006/relationships/tags" Target="../tags/tag28.xml"/><Relationship Id="rId1" Type="http://schemas.openxmlformats.org/officeDocument/2006/relationships/vmlDrawing" Target="../drawings/vmlDrawing17.vml"/><Relationship Id="rId6" Type="http://schemas.openxmlformats.org/officeDocument/2006/relationships/image" Target="../media/image4.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8.png"/><Relationship Id="rId2" Type="http://schemas.openxmlformats.org/officeDocument/2006/relationships/tags" Target="../tags/tag30.xml"/><Relationship Id="rId1" Type="http://schemas.openxmlformats.org/officeDocument/2006/relationships/vmlDrawing" Target="../drawings/vmlDrawing18.vml"/><Relationship Id="rId6" Type="http://schemas.openxmlformats.org/officeDocument/2006/relationships/image" Target="../media/image4.emf"/><Relationship Id="rId5" Type="http://schemas.openxmlformats.org/officeDocument/2006/relationships/oleObject" Target="../embeddings/oleObject18.bin"/><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7.png"/><Relationship Id="rId2" Type="http://schemas.openxmlformats.org/officeDocument/2006/relationships/tags" Target="../tags/tag32.xml"/><Relationship Id="rId1" Type="http://schemas.openxmlformats.org/officeDocument/2006/relationships/vmlDrawing" Target="../drawings/vmlDrawing19.vml"/><Relationship Id="rId6" Type="http://schemas.openxmlformats.org/officeDocument/2006/relationships/image" Target="../media/image4.emf"/><Relationship Id="rId5" Type="http://schemas.openxmlformats.org/officeDocument/2006/relationships/oleObject" Target="../embeddings/oleObject19.bin"/><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8.png"/><Relationship Id="rId2" Type="http://schemas.openxmlformats.org/officeDocument/2006/relationships/tags" Target="../tags/tag34.xml"/><Relationship Id="rId1" Type="http://schemas.openxmlformats.org/officeDocument/2006/relationships/vmlDrawing" Target="../drawings/vmlDrawing20.vml"/><Relationship Id="rId6" Type="http://schemas.openxmlformats.org/officeDocument/2006/relationships/image" Target="../media/image4.emf"/><Relationship Id="rId5" Type="http://schemas.openxmlformats.org/officeDocument/2006/relationships/oleObject" Target="../embeddings/oleObject20.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5.pn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vmlDrawing" Target="../drawings/vmlDrawing21.vml"/><Relationship Id="rId5" Type="http://schemas.openxmlformats.org/officeDocument/2006/relationships/image" Target="../media/image4.emf"/><Relationship Id="rId4" Type="http://schemas.openxmlformats.org/officeDocument/2006/relationships/oleObject" Target="../embeddings/oleObject21.bin"/></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22.vml"/><Relationship Id="rId6" Type="http://schemas.openxmlformats.org/officeDocument/2006/relationships/image" Target="../media/image4.emf"/><Relationship Id="rId5" Type="http://schemas.openxmlformats.org/officeDocument/2006/relationships/oleObject" Target="../embeddings/oleObject22.bin"/><Relationship Id="rId4"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vmlDrawing" Target="../drawings/vmlDrawing23.vml"/><Relationship Id="rId6" Type="http://schemas.openxmlformats.org/officeDocument/2006/relationships/image" Target="../media/image6.png"/><Relationship Id="rId5" Type="http://schemas.openxmlformats.org/officeDocument/2006/relationships/image" Target="../media/image9.emf"/><Relationship Id="rId4" Type="http://schemas.openxmlformats.org/officeDocument/2006/relationships/oleObject" Target="../embeddings/oleObject23.bin"/></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vmlDrawing" Target="../drawings/vmlDrawing24.vml"/><Relationship Id="rId6" Type="http://schemas.openxmlformats.org/officeDocument/2006/relationships/image" Target="../media/image4.emf"/><Relationship Id="rId5" Type="http://schemas.openxmlformats.org/officeDocument/2006/relationships/oleObject" Target="../embeddings/oleObject24.bin"/><Relationship Id="rId4"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2.xml"/><Relationship Id="rId1" Type="http://schemas.openxmlformats.org/officeDocument/2006/relationships/vmlDrawing" Target="../drawings/vmlDrawing25.vml"/><Relationship Id="rId5" Type="http://schemas.openxmlformats.org/officeDocument/2006/relationships/image" Target="../media/image4.emf"/><Relationship Id="rId4" Type="http://schemas.openxmlformats.org/officeDocument/2006/relationships/oleObject" Target="../embeddings/oleObject25.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vmlDrawing" Target="../drawings/vmlDrawing26.vml"/><Relationship Id="rId5" Type="http://schemas.openxmlformats.org/officeDocument/2006/relationships/image" Target="../media/image4.emf"/><Relationship Id="rId4" Type="http://schemas.openxmlformats.org/officeDocument/2006/relationships/oleObject" Target="../embeddings/oleObject26.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27.vml"/><Relationship Id="rId5" Type="http://schemas.openxmlformats.org/officeDocument/2006/relationships/image" Target="../media/image4.emf"/><Relationship Id="rId4" Type="http://schemas.openxmlformats.org/officeDocument/2006/relationships/oleObject" Target="../embeddings/oleObject27.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png"/><Relationship Id="rId2" Type="http://schemas.openxmlformats.org/officeDocument/2006/relationships/tags" Target="../tags/tag45.xml"/><Relationship Id="rId1" Type="http://schemas.openxmlformats.org/officeDocument/2006/relationships/vmlDrawing" Target="../drawings/vmlDrawing28.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28.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6.xml"/><Relationship Id="rId1" Type="http://schemas.openxmlformats.org/officeDocument/2006/relationships/vmlDrawing" Target="../drawings/vmlDrawing29.vml"/><Relationship Id="rId5" Type="http://schemas.openxmlformats.org/officeDocument/2006/relationships/image" Target="../media/image4.emf"/><Relationship Id="rId4" Type="http://schemas.openxmlformats.org/officeDocument/2006/relationships/oleObject" Target="../embeddings/oleObject29.bin"/></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3.png"/><Relationship Id="rId2" Type="http://schemas.openxmlformats.org/officeDocument/2006/relationships/tags" Target="../tags/tag47.xml"/><Relationship Id="rId1" Type="http://schemas.openxmlformats.org/officeDocument/2006/relationships/vmlDrawing" Target="../drawings/vmlDrawing30.vml"/><Relationship Id="rId6" Type="http://schemas.openxmlformats.org/officeDocument/2006/relationships/image" Target="../media/image2.emf"/><Relationship Id="rId5" Type="http://schemas.openxmlformats.org/officeDocument/2006/relationships/oleObject" Target="../embeddings/oleObject30.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5.png"/><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5.png"/><Relationship Id="rId2" Type="http://schemas.openxmlformats.org/officeDocument/2006/relationships/tags" Target="../tags/tag49.xml"/><Relationship Id="rId1" Type="http://schemas.openxmlformats.org/officeDocument/2006/relationships/vmlDrawing" Target="../drawings/vmlDrawing31.vml"/><Relationship Id="rId6" Type="http://schemas.openxmlformats.org/officeDocument/2006/relationships/image" Target="../media/image4.emf"/><Relationship Id="rId5" Type="http://schemas.openxmlformats.org/officeDocument/2006/relationships/oleObject" Target="../embeddings/oleObject31.bin"/><Relationship Id="rId4"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image" Target="../media/image5.png"/><Relationship Id="rId2" Type="http://schemas.openxmlformats.org/officeDocument/2006/relationships/tags" Target="../tags/tag51.xml"/><Relationship Id="rId1" Type="http://schemas.openxmlformats.org/officeDocument/2006/relationships/vmlDrawing" Target="../drawings/vmlDrawing32.vml"/><Relationship Id="rId6" Type="http://schemas.openxmlformats.org/officeDocument/2006/relationships/image" Target="../media/image4.emf"/><Relationship Id="rId5" Type="http://schemas.openxmlformats.org/officeDocument/2006/relationships/oleObject" Target="../embeddings/oleObject32.bin"/><Relationship Id="rId4"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vmlDrawing" Target="../drawings/vmlDrawing33.vml"/><Relationship Id="rId6" Type="http://schemas.openxmlformats.org/officeDocument/2006/relationships/image" Target="../media/image4.emf"/><Relationship Id="rId5" Type="http://schemas.openxmlformats.org/officeDocument/2006/relationships/oleObject" Target="../embeddings/oleObject33.bin"/><Relationship Id="rId4"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34.vml"/><Relationship Id="rId6" Type="http://schemas.openxmlformats.org/officeDocument/2006/relationships/image" Target="../media/image4.emf"/><Relationship Id="rId5" Type="http://schemas.openxmlformats.org/officeDocument/2006/relationships/oleObject" Target="../embeddings/oleObject34.bin"/><Relationship Id="rId4"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35.vml"/><Relationship Id="rId6" Type="http://schemas.openxmlformats.org/officeDocument/2006/relationships/image" Target="../media/image4.emf"/><Relationship Id="rId5" Type="http://schemas.openxmlformats.org/officeDocument/2006/relationships/oleObject" Target="../embeddings/oleObject35.bin"/><Relationship Id="rId4"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image" Target="../media/image6.png"/><Relationship Id="rId2" Type="http://schemas.openxmlformats.org/officeDocument/2006/relationships/tags" Target="../tags/tag59.xml"/><Relationship Id="rId1" Type="http://schemas.openxmlformats.org/officeDocument/2006/relationships/vmlDrawing" Target="../drawings/vmlDrawing36.vml"/><Relationship Id="rId6" Type="http://schemas.openxmlformats.org/officeDocument/2006/relationships/image" Target="../media/image4.emf"/><Relationship Id="rId5" Type="http://schemas.openxmlformats.org/officeDocument/2006/relationships/oleObject" Target="../embeddings/oleObject36.bin"/><Relationship Id="rId4"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62.xml"/><Relationship Id="rId7" Type="http://schemas.openxmlformats.org/officeDocument/2006/relationships/image" Target="../media/image6.png"/><Relationship Id="rId2" Type="http://schemas.openxmlformats.org/officeDocument/2006/relationships/tags" Target="../tags/tag61.xml"/><Relationship Id="rId1" Type="http://schemas.openxmlformats.org/officeDocument/2006/relationships/vmlDrawing" Target="../drawings/vmlDrawing37.vml"/><Relationship Id="rId6" Type="http://schemas.openxmlformats.org/officeDocument/2006/relationships/image" Target="../media/image4.emf"/><Relationship Id="rId5" Type="http://schemas.openxmlformats.org/officeDocument/2006/relationships/oleObject" Target="../embeddings/oleObject37.bin"/><Relationship Id="rId4"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image" Target="../media/image6.png"/><Relationship Id="rId2" Type="http://schemas.openxmlformats.org/officeDocument/2006/relationships/tags" Target="../tags/tag63.xml"/><Relationship Id="rId1" Type="http://schemas.openxmlformats.org/officeDocument/2006/relationships/vmlDrawing" Target="../drawings/vmlDrawing38.vml"/><Relationship Id="rId6" Type="http://schemas.openxmlformats.org/officeDocument/2006/relationships/image" Target="../media/image4.emf"/><Relationship Id="rId5" Type="http://schemas.openxmlformats.org/officeDocument/2006/relationships/oleObject" Target="../embeddings/oleObject38.bin"/><Relationship Id="rId4"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image" Target="../media/image6.png"/><Relationship Id="rId2" Type="http://schemas.openxmlformats.org/officeDocument/2006/relationships/tags" Target="../tags/tag65.xml"/><Relationship Id="rId1" Type="http://schemas.openxmlformats.org/officeDocument/2006/relationships/vmlDrawing" Target="../drawings/vmlDrawing39.vml"/><Relationship Id="rId6" Type="http://schemas.openxmlformats.org/officeDocument/2006/relationships/image" Target="../media/image4.emf"/><Relationship Id="rId5" Type="http://schemas.openxmlformats.org/officeDocument/2006/relationships/oleObject" Target="../embeddings/oleObject39.bin"/><Relationship Id="rId4"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7.xml"/><Relationship Id="rId1" Type="http://schemas.openxmlformats.org/officeDocument/2006/relationships/vmlDrawing" Target="../drawings/vmlDrawing40.vml"/><Relationship Id="rId6" Type="http://schemas.openxmlformats.org/officeDocument/2006/relationships/image" Target="../media/image6.png"/><Relationship Id="rId5" Type="http://schemas.openxmlformats.org/officeDocument/2006/relationships/image" Target="../media/image4.emf"/><Relationship Id="rId4" Type="http://schemas.openxmlformats.org/officeDocument/2006/relationships/oleObject" Target="../embeddings/oleObject40.bin"/></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4.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vmlDrawing" Target="../drawings/vmlDrawing41.vml"/><Relationship Id="rId6" Type="http://schemas.openxmlformats.org/officeDocument/2006/relationships/image" Target="../media/image6.png"/><Relationship Id="rId5" Type="http://schemas.openxmlformats.org/officeDocument/2006/relationships/image" Target="../media/image4.emf"/><Relationship Id="rId4" Type="http://schemas.openxmlformats.org/officeDocument/2006/relationships/oleObject" Target="../embeddings/oleObject41.bin"/></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7.png"/><Relationship Id="rId2" Type="http://schemas.openxmlformats.org/officeDocument/2006/relationships/tags" Target="../tags/tag69.xml"/><Relationship Id="rId1" Type="http://schemas.openxmlformats.org/officeDocument/2006/relationships/vmlDrawing" Target="../drawings/vmlDrawing42.vml"/><Relationship Id="rId6" Type="http://schemas.openxmlformats.org/officeDocument/2006/relationships/image" Target="../media/image9.emf"/><Relationship Id="rId5" Type="http://schemas.openxmlformats.org/officeDocument/2006/relationships/oleObject" Target="../embeddings/oleObject42.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43.vml"/><Relationship Id="rId6" Type="http://schemas.openxmlformats.org/officeDocument/2006/relationships/image" Target="../media/image8.png"/><Relationship Id="rId5" Type="http://schemas.openxmlformats.org/officeDocument/2006/relationships/image" Target="../media/image4.emf"/><Relationship Id="rId4" Type="http://schemas.openxmlformats.org/officeDocument/2006/relationships/oleObject" Target="../embeddings/oleObject43.bin"/></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image" Target="../media/image10.png"/><Relationship Id="rId2" Type="http://schemas.openxmlformats.org/officeDocument/2006/relationships/tags" Target="../tags/tag72.xml"/><Relationship Id="rId1" Type="http://schemas.openxmlformats.org/officeDocument/2006/relationships/vmlDrawing" Target="../drawings/vmlDrawing44.vml"/><Relationship Id="rId6" Type="http://schemas.openxmlformats.org/officeDocument/2006/relationships/image" Target="../media/image4.emf"/><Relationship Id="rId5" Type="http://schemas.openxmlformats.org/officeDocument/2006/relationships/oleObject" Target="../embeddings/oleObject44.bin"/><Relationship Id="rId4"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image" Target="../media/image8.png"/><Relationship Id="rId2" Type="http://schemas.openxmlformats.org/officeDocument/2006/relationships/tags" Target="../tags/tag74.xml"/><Relationship Id="rId1" Type="http://schemas.openxmlformats.org/officeDocument/2006/relationships/vmlDrawing" Target="../drawings/vmlDrawing45.vml"/><Relationship Id="rId6" Type="http://schemas.openxmlformats.org/officeDocument/2006/relationships/image" Target="../media/image4.emf"/><Relationship Id="rId5" Type="http://schemas.openxmlformats.org/officeDocument/2006/relationships/oleObject" Target="../embeddings/oleObject45.bin"/><Relationship Id="rId4"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77.xml"/><Relationship Id="rId7" Type="http://schemas.openxmlformats.org/officeDocument/2006/relationships/image" Target="../media/image7.png"/><Relationship Id="rId2" Type="http://schemas.openxmlformats.org/officeDocument/2006/relationships/tags" Target="../tags/tag76.xml"/><Relationship Id="rId1" Type="http://schemas.openxmlformats.org/officeDocument/2006/relationships/vmlDrawing" Target="../drawings/vmlDrawing46.vml"/><Relationship Id="rId6" Type="http://schemas.openxmlformats.org/officeDocument/2006/relationships/image" Target="../media/image4.emf"/><Relationship Id="rId5" Type="http://schemas.openxmlformats.org/officeDocument/2006/relationships/oleObject" Target="../embeddings/oleObject46.bin"/><Relationship Id="rId4"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79.xml"/><Relationship Id="rId7" Type="http://schemas.openxmlformats.org/officeDocument/2006/relationships/image" Target="../media/image8.png"/><Relationship Id="rId2" Type="http://schemas.openxmlformats.org/officeDocument/2006/relationships/tags" Target="../tags/tag78.xml"/><Relationship Id="rId1" Type="http://schemas.openxmlformats.org/officeDocument/2006/relationships/vmlDrawing" Target="../drawings/vmlDrawing47.vml"/><Relationship Id="rId6" Type="http://schemas.openxmlformats.org/officeDocument/2006/relationships/image" Target="../media/image4.emf"/><Relationship Id="rId5" Type="http://schemas.openxmlformats.org/officeDocument/2006/relationships/oleObject" Target="../embeddings/oleObject47.bin"/><Relationship Id="rId4"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81.xml"/><Relationship Id="rId7" Type="http://schemas.openxmlformats.org/officeDocument/2006/relationships/image" Target="../media/image7.png"/><Relationship Id="rId2" Type="http://schemas.openxmlformats.org/officeDocument/2006/relationships/tags" Target="../tags/tag80.xml"/><Relationship Id="rId1" Type="http://schemas.openxmlformats.org/officeDocument/2006/relationships/vmlDrawing" Target="../drawings/vmlDrawing48.vml"/><Relationship Id="rId6" Type="http://schemas.openxmlformats.org/officeDocument/2006/relationships/image" Target="../media/image4.emf"/><Relationship Id="rId5" Type="http://schemas.openxmlformats.org/officeDocument/2006/relationships/oleObject" Target="../embeddings/oleObject48.bin"/><Relationship Id="rId4"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83.xml"/><Relationship Id="rId7" Type="http://schemas.openxmlformats.org/officeDocument/2006/relationships/image" Target="../media/image8.png"/><Relationship Id="rId2" Type="http://schemas.openxmlformats.org/officeDocument/2006/relationships/tags" Target="../tags/tag82.xml"/><Relationship Id="rId1" Type="http://schemas.openxmlformats.org/officeDocument/2006/relationships/vmlDrawing" Target="../drawings/vmlDrawing49.vml"/><Relationship Id="rId6" Type="http://schemas.openxmlformats.org/officeDocument/2006/relationships/image" Target="../media/image4.emf"/><Relationship Id="rId5" Type="http://schemas.openxmlformats.org/officeDocument/2006/relationships/oleObject" Target="../embeddings/oleObject49.bin"/><Relationship Id="rId4"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4.xml"/><Relationship Id="rId1" Type="http://schemas.openxmlformats.org/officeDocument/2006/relationships/vmlDrawing" Target="../drawings/vmlDrawing50.vml"/><Relationship Id="rId5" Type="http://schemas.openxmlformats.org/officeDocument/2006/relationships/image" Target="../media/image4.emf"/><Relationship Id="rId4" Type="http://schemas.openxmlformats.org/officeDocument/2006/relationships/oleObject" Target="../embeddings/oleObject50.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6.vml"/><Relationship Id="rId5" Type="http://schemas.openxmlformats.org/officeDocument/2006/relationships/image" Target="../media/image4.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vmlDrawing" Target="../drawings/vmlDrawing51.vml"/><Relationship Id="rId6" Type="http://schemas.openxmlformats.org/officeDocument/2006/relationships/image" Target="../media/image4.emf"/><Relationship Id="rId5" Type="http://schemas.openxmlformats.org/officeDocument/2006/relationships/oleObject" Target="../embeddings/oleObject51.bin"/><Relationship Id="rId4"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7.xml"/><Relationship Id="rId1" Type="http://schemas.openxmlformats.org/officeDocument/2006/relationships/vmlDrawing" Target="../drawings/vmlDrawing52.vml"/><Relationship Id="rId6" Type="http://schemas.openxmlformats.org/officeDocument/2006/relationships/image" Target="../media/image6.png"/><Relationship Id="rId5" Type="http://schemas.openxmlformats.org/officeDocument/2006/relationships/image" Target="../media/image2.emf"/><Relationship Id="rId4" Type="http://schemas.openxmlformats.org/officeDocument/2006/relationships/oleObject" Target="../embeddings/oleObject52.bin"/></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vmlDrawing" Target="../drawings/vmlDrawing53.vml"/><Relationship Id="rId6" Type="http://schemas.openxmlformats.org/officeDocument/2006/relationships/image" Target="../media/image4.emf"/><Relationship Id="rId5" Type="http://schemas.openxmlformats.org/officeDocument/2006/relationships/oleObject" Target="../embeddings/oleObject53.bin"/><Relationship Id="rId4"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0.xml"/><Relationship Id="rId1" Type="http://schemas.openxmlformats.org/officeDocument/2006/relationships/vmlDrawing" Target="../drawings/vmlDrawing54.vml"/><Relationship Id="rId6" Type="http://schemas.openxmlformats.org/officeDocument/2006/relationships/image" Target="../media/image7.png"/><Relationship Id="rId5" Type="http://schemas.openxmlformats.org/officeDocument/2006/relationships/image" Target="../media/image4.emf"/><Relationship Id="rId4" Type="http://schemas.openxmlformats.org/officeDocument/2006/relationships/oleObject" Target="../embeddings/oleObject54.bin"/></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1.xml"/><Relationship Id="rId1" Type="http://schemas.openxmlformats.org/officeDocument/2006/relationships/vmlDrawing" Target="../drawings/vmlDrawing55.vml"/><Relationship Id="rId5" Type="http://schemas.openxmlformats.org/officeDocument/2006/relationships/image" Target="../media/image4.emf"/><Relationship Id="rId4" Type="http://schemas.openxmlformats.org/officeDocument/2006/relationships/oleObject" Target="../embeddings/oleObject55.bin"/></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2.xml"/><Relationship Id="rId1" Type="http://schemas.openxmlformats.org/officeDocument/2006/relationships/vmlDrawing" Target="../drawings/vmlDrawing56.vml"/><Relationship Id="rId5" Type="http://schemas.openxmlformats.org/officeDocument/2006/relationships/image" Target="../media/image4.emf"/><Relationship Id="rId4" Type="http://schemas.openxmlformats.org/officeDocument/2006/relationships/oleObject" Target="../embeddings/oleObject56.bin"/></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3.xml"/><Relationship Id="rId1" Type="http://schemas.openxmlformats.org/officeDocument/2006/relationships/vmlDrawing" Target="../drawings/vmlDrawing57.vml"/><Relationship Id="rId5" Type="http://schemas.openxmlformats.org/officeDocument/2006/relationships/image" Target="../media/image4.emf"/><Relationship Id="rId4" Type="http://schemas.openxmlformats.org/officeDocument/2006/relationships/oleObject" Target="../embeddings/oleObject57.bin"/></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png"/><Relationship Id="rId2" Type="http://schemas.openxmlformats.org/officeDocument/2006/relationships/tags" Target="../tags/tag94.xml"/><Relationship Id="rId1" Type="http://schemas.openxmlformats.org/officeDocument/2006/relationships/vmlDrawing" Target="../drawings/vmlDrawing58.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58.bin"/></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5.xml"/><Relationship Id="rId1" Type="http://schemas.openxmlformats.org/officeDocument/2006/relationships/vmlDrawing" Target="../drawings/vmlDrawing59.vml"/><Relationship Id="rId5" Type="http://schemas.openxmlformats.org/officeDocument/2006/relationships/image" Target="../media/image4.emf"/><Relationship Id="rId4" Type="http://schemas.openxmlformats.org/officeDocument/2006/relationships/oleObject" Target="../embeddings/oleObject59.bin"/></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vmlDrawing" Target="../drawings/vmlDrawing60.vml"/><Relationship Id="rId6" Type="http://schemas.openxmlformats.org/officeDocument/2006/relationships/image" Target="../media/image1.emf"/><Relationship Id="rId5" Type="http://schemas.openxmlformats.org/officeDocument/2006/relationships/oleObject" Target="../embeddings/oleObject6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7.vml"/><Relationship Id="rId5" Type="http://schemas.openxmlformats.org/officeDocument/2006/relationships/image" Target="../media/image4.emf"/><Relationship Id="rId4" Type="http://schemas.openxmlformats.org/officeDocument/2006/relationships/oleObject" Target="../embeddings/oleObject7.bin"/></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8.xml"/><Relationship Id="rId1" Type="http://schemas.openxmlformats.org/officeDocument/2006/relationships/vmlDrawing" Target="../drawings/vmlDrawing61.vml"/><Relationship Id="rId5" Type="http://schemas.openxmlformats.org/officeDocument/2006/relationships/image" Target="../media/image1.emf"/><Relationship Id="rId4" Type="http://schemas.openxmlformats.org/officeDocument/2006/relationships/oleObject" Target="../embeddings/oleObject6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9.xml"/><Relationship Id="rId1" Type="http://schemas.openxmlformats.org/officeDocument/2006/relationships/vmlDrawing" Target="../drawings/vmlDrawing62.vml"/><Relationship Id="rId5" Type="http://schemas.openxmlformats.org/officeDocument/2006/relationships/image" Target="../media/image1.emf"/><Relationship Id="rId4" Type="http://schemas.openxmlformats.org/officeDocument/2006/relationships/oleObject" Target="../embeddings/oleObject62.bin"/></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0.xml"/><Relationship Id="rId1" Type="http://schemas.openxmlformats.org/officeDocument/2006/relationships/vmlDrawing" Target="../drawings/vmlDrawing63.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63.bin"/></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vmlDrawing" Target="../drawings/vmlDrawing64.vml"/><Relationship Id="rId6" Type="http://schemas.openxmlformats.org/officeDocument/2006/relationships/image" Target="../media/image1.emf"/><Relationship Id="rId5" Type="http://schemas.openxmlformats.org/officeDocument/2006/relationships/oleObject" Target="../embeddings/oleObject6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3.xml"/><Relationship Id="rId1" Type="http://schemas.openxmlformats.org/officeDocument/2006/relationships/vmlDrawing" Target="../drawings/vmlDrawing65.vml"/><Relationship Id="rId5" Type="http://schemas.openxmlformats.org/officeDocument/2006/relationships/image" Target="../media/image1.emf"/><Relationship Id="rId4" Type="http://schemas.openxmlformats.org/officeDocument/2006/relationships/oleObject" Target="../embeddings/oleObject6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4.xml"/><Relationship Id="rId1" Type="http://schemas.openxmlformats.org/officeDocument/2006/relationships/vmlDrawing" Target="../drawings/vmlDrawing66.vml"/><Relationship Id="rId5" Type="http://schemas.openxmlformats.org/officeDocument/2006/relationships/image" Target="../media/image1.emf"/><Relationship Id="rId4" Type="http://schemas.openxmlformats.org/officeDocument/2006/relationships/oleObject" Target="../embeddings/oleObject66.bin"/></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5.xml"/><Relationship Id="rId1" Type="http://schemas.openxmlformats.org/officeDocument/2006/relationships/vmlDrawing" Target="../drawings/vmlDrawing67.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67.bin"/></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6.xml"/><Relationship Id="rId1" Type="http://schemas.openxmlformats.org/officeDocument/2006/relationships/vmlDrawing" Target="../drawings/vmlDrawing68.vml"/><Relationship Id="rId6" Type="http://schemas.openxmlformats.org/officeDocument/2006/relationships/image" Target="../media/image7.png"/><Relationship Id="rId5" Type="http://schemas.openxmlformats.org/officeDocument/2006/relationships/image" Target="../media/image1.emf"/><Relationship Id="rId4" Type="http://schemas.openxmlformats.org/officeDocument/2006/relationships/oleObject" Target="../embeddings/oleObject68.bin"/></Relationships>
</file>

<file path=ppt/slideLayouts/_rels/slideLayout6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tags" Target="../tags/tag108.xml"/><Relationship Id="rId7" Type="http://schemas.openxmlformats.org/officeDocument/2006/relationships/image" Target="../media/image11.png"/><Relationship Id="rId2" Type="http://schemas.openxmlformats.org/officeDocument/2006/relationships/tags" Target="../tags/tag107.xml"/><Relationship Id="rId1" Type="http://schemas.openxmlformats.org/officeDocument/2006/relationships/vmlDrawing" Target="../drawings/vmlDrawing69.vml"/><Relationship Id="rId6" Type="http://schemas.openxmlformats.org/officeDocument/2006/relationships/image" Target="../media/image2.emf"/><Relationship Id="rId5" Type="http://schemas.openxmlformats.org/officeDocument/2006/relationships/oleObject" Target="../embeddings/oleObject69.bin"/><Relationship Id="rId10" Type="http://schemas.openxmlformats.org/officeDocument/2006/relationships/image" Target="../media/image14.png"/><Relationship Id="rId4" Type="http://schemas.openxmlformats.org/officeDocument/2006/relationships/slideMaster" Target="../slideMasters/slideMaster1.xml"/><Relationship Id="rId9" Type="http://schemas.openxmlformats.org/officeDocument/2006/relationships/image" Target="../media/image13.png"/></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6.png"/><Relationship Id="rId2" Type="http://schemas.openxmlformats.org/officeDocument/2006/relationships/tags" Target="../tags/tag14.xml"/><Relationship Id="rId1" Type="http://schemas.openxmlformats.org/officeDocument/2006/relationships/vmlDrawing" Target="../drawings/vmlDrawing8.v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Layouts/_rels/slideLayout72.xml.rels><?xml version="1.0" encoding="UTF-8" standalone="yes"?>
<Relationships xmlns="http://schemas.openxmlformats.org/package/2006/relationships"><Relationship Id="rId3" Type="http://schemas.openxmlformats.org/officeDocument/2006/relationships/tags" Target="../tags/tag112.xml"/><Relationship Id="rId7" Type="http://schemas.openxmlformats.org/officeDocument/2006/relationships/image" Target="../media/image3.png"/><Relationship Id="rId2" Type="http://schemas.openxmlformats.org/officeDocument/2006/relationships/tags" Target="../tags/tag111.xml"/><Relationship Id="rId1" Type="http://schemas.openxmlformats.org/officeDocument/2006/relationships/vmlDrawing" Target="../drawings/vmlDrawing71.vml"/><Relationship Id="rId6" Type="http://schemas.openxmlformats.org/officeDocument/2006/relationships/image" Target="../media/image2.emf"/><Relationship Id="rId5" Type="http://schemas.openxmlformats.org/officeDocument/2006/relationships/oleObject" Target="../embeddings/oleObject71.bin"/><Relationship Id="rId4"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tags" Target="../tags/tag114.xml"/><Relationship Id="rId7" Type="http://schemas.openxmlformats.org/officeDocument/2006/relationships/image" Target="../media/image5.png"/><Relationship Id="rId2" Type="http://schemas.openxmlformats.org/officeDocument/2006/relationships/tags" Target="../tags/tag113.xml"/><Relationship Id="rId1" Type="http://schemas.openxmlformats.org/officeDocument/2006/relationships/vmlDrawing" Target="../drawings/vmlDrawing72.vml"/><Relationship Id="rId6" Type="http://schemas.openxmlformats.org/officeDocument/2006/relationships/image" Target="../media/image4.emf"/><Relationship Id="rId5" Type="http://schemas.openxmlformats.org/officeDocument/2006/relationships/oleObject" Target="../embeddings/oleObject72.bin"/><Relationship Id="rId4"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tags" Target="../tags/tag116.xml"/><Relationship Id="rId7" Type="http://schemas.openxmlformats.org/officeDocument/2006/relationships/image" Target="../media/image5.png"/><Relationship Id="rId2" Type="http://schemas.openxmlformats.org/officeDocument/2006/relationships/tags" Target="../tags/tag115.xml"/><Relationship Id="rId1" Type="http://schemas.openxmlformats.org/officeDocument/2006/relationships/vmlDrawing" Target="../drawings/vmlDrawing73.vml"/><Relationship Id="rId6" Type="http://schemas.openxmlformats.org/officeDocument/2006/relationships/image" Target="../media/image4.emf"/><Relationship Id="rId5" Type="http://schemas.openxmlformats.org/officeDocument/2006/relationships/oleObject" Target="../embeddings/oleObject73.bin"/><Relationship Id="rId4"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vmlDrawing" Target="../drawings/vmlDrawing74.vml"/><Relationship Id="rId6" Type="http://schemas.openxmlformats.org/officeDocument/2006/relationships/image" Target="../media/image4.emf"/><Relationship Id="rId5" Type="http://schemas.openxmlformats.org/officeDocument/2006/relationships/oleObject" Target="../embeddings/oleObject74.bin"/><Relationship Id="rId4"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9.xml"/><Relationship Id="rId1" Type="http://schemas.openxmlformats.org/officeDocument/2006/relationships/vmlDrawing" Target="../drawings/vmlDrawing75.vml"/><Relationship Id="rId5" Type="http://schemas.openxmlformats.org/officeDocument/2006/relationships/image" Target="../media/image4.emf"/><Relationship Id="rId4" Type="http://schemas.openxmlformats.org/officeDocument/2006/relationships/oleObject" Target="../embeddings/oleObject75.bin"/></Relationships>
</file>

<file path=ppt/slideLayouts/_rels/slideLayout7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0.xml"/><Relationship Id="rId1" Type="http://schemas.openxmlformats.org/officeDocument/2006/relationships/vmlDrawing" Target="../drawings/vmlDrawing76.vml"/><Relationship Id="rId5" Type="http://schemas.openxmlformats.org/officeDocument/2006/relationships/image" Target="../media/image4.emf"/><Relationship Id="rId4" Type="http://schemas.openxmlformats.org/officeDocument/2006/relationships/oleObject" Target="../embeddings/oleObject76.bin"/></Relationships>
</file>

<file path=ppt/slideLayouts/_rels/slideLayout78.xml.rels><?xml version="1.0" encoding="UTF-8" standalone="yes"?>
<Relationships xmlns="http://schemas.openxmlformats.org/package/2006/relationships"><Relationship Id="rId3" Type="http://schemas.openxmlformats.org/officeDocument/2006/relationships/tags" Target="../tags/tag122.xml"/><Relationship Id="rId7" Type="http://schemas.openxmlformats.org/officeDocument/2006/relationships/image" Target="../media/image6.png"/><Relationship Id="rId2" Type="http://schemas.openxmlformats.org/officeDocument/2006/relationships/tags" Target="../tags/tag121.xml"/><Relationship Id="rId1" Type="http://schemas.openxmlformats.org/officeDocument/2006/relationships/vmlDrawing" Target="../drawings/vmlDrawing77.vml"/><Relationship Id="rId6" Type="http://schemas.openxmlformats.org/officeDocument/2006/relationships/image" Target="../media/image4.emf"/><Relationship Id="rId5" Type="http://schemas.openxmlformats.org/officeDocument/2006/relationships/oleObject" Target="../embeddings/oleObject77.bin"/><Relationship Id="rId4"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3" Type="http://schemas.openxmlformats.org/officeDocument/2006/relationships/tags" Target="../tags/tag124.xml"/><Relationship Id="rId7" Type="http://schemas.openxmlformats.org/officeDocument/2006/relationships/image" Target="../media/image6.png"/><Relationship Id="rId2" Type="http://schemas.openxmlformats.org/officeDocument/2006/relationships/tags" Target="../tags/tag123.xml"/><Relationship Id="rId1" Type="http://schemas.openxmlformats.org/officeDocument/2006/relationships/vmlDrawing" Target="../drawings/vmlDrawing78.vml"/><Relationship Id="rId6" Type="http://schemas.openxmlformats.org/officeDocument/2006/relationships/image" Target="../media/image4.emf"/><Relationship Id="rId5" Type="http://schemas.openxmlformats.org/officeDocument/2006/relationships/oleObject" Target="../embeddings/oleObject78.bin"/><Relationship Id="rId4"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6.png"/><Relationship Id="rId2" Type="http://schemas.openxmlformats.org/officeDocument/2006/relationships/tags" Target="../tags/tag16.xml"/><Relationship Id="rId1" Type="http://schemas.openxmlformats.org/officeDocument/2006/relationships/vmlDrawing" Target="../drawings/vmlDrawing9.vml"/><Relationship Id="rId6" Type="http://schemas.openxmlformats.org/officeDocument/2006/relationships/image" Target="../media/image4.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5.xml"/><Relationship Id="rId1" Type="http://schemas.openxmlformats.org/officeDocument/2006/relationships/vmlDrawing" Target="../drawings/vmlDrawing79.vml"/><Relationship Id="rId6" Type="http://schemas.openxmlformats.org/officeDocument/2006/relationships/image" Target="../media/image6.png"/><Relationship Id="rId5" Type="http://schemas.openxmlformats.org/officeDocument/2006/relationships/image" Target="../media/image4.emf"/><Relationship Id="rId4" Type="http://schemas.openxmlformats.org/officeDocument/2006/relationships/oleObject" Target="../embeddings/oleObject79.bin"/></Relationships>
</file>

<file path=ppt/slideLayouts/_rels/slideLayout8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6.xml"/><Relationship Id="rId1" Type="http://schemas.openxmlformats.org/officeDocument/2006/relationships/vmlDrawing" Target="../drawings/vmlDrawing80.vml"/><Relationship Id="rId6" Type="http://schemas.openxmlformats.org/officeDocument/2006/relationships/image" Target="../media/image6.png"/><Relationship Id="rId5" Type="http://schemas.openxmlformats.org/officeDocument/2006/relationships/image" Target="../media/image4.emf"/><Relationship Id="rId4" Type="http://schemas.openxmlformats.org/officeDocument/2006/relationships/oleObject" Target="../embeddings/oleObject80.bin"/></Relationships>
</file>

<file path=ppt/slideLayouts/_rels/slideLayout8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7.xml"/><Relationship Id="rId1" Type="http://schemas.openxmlformats.org/officeDocument/2006/relationships/vmlDrawing" Target="../drawings/vmlDrawing81.vml"/><Relationship Id="rId6" Type="http://schemas.openxmlformats.org/officeDocument/2006/relationships/image" Target="../media/image6.png"/><Relationship Id="rId5" Type="http://schemas.openxmlformats.org/officeDocument/2006/relationships/image" Target="../media/image4.emf"/><Relationship Id="rId4" Type="http://schemas.openxmlformats.org/officeDocument/2006/relationships/oleObject" Target="../embeddings/oleObject81.bin"/></Relationships>
</file>

<file path=ppt/slideLayouts/_rels/slideLayout83.xml.rels><?xml version="1.0" encoding="UTF-8" standalone="yes"?>
<Relationships xmlns="http://schemas.openxmlformats.org/package/2006/relationships"><Relationship Id="rId3" Type="http://schemas.openxmlformats.org/officeDocument/2006/relationships/tags" Target="../tags/tag129.xml"/><Relationship Id="rId7" Type="http://schemas.openxmlformats.org/officeDocument/2006/relationships/image" Target="../media/image7.png"/><Relationship Id="rId2" Type="http://schemas.openxmlformats.org/officeDocument/2006/relationships/tags" Target="../tags/tag128.xml"/><Relationship Id="rId1" Type="http://schemas.openxmlformats.org/officeDocument/2006/relationships/vmlDrawing" Target="../drawings/vmlDrawing82.vml"/><Relationship Id="rId6" Type="http://schemas.openxmlformats.org/officeDocument/2006/relationships/image" Target="../media/image4.emf"/><Relationship Id="rId5" Type="http://schemas.openxmlformats.org/officeDocument/2006/relationships/oleObject" Target="../embeddings/oleObject82.bin"/><Relationship Id="rId4"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0.xml"/><Relationship Id="rId1" Type="http://schemas.openxmlformats.org/officeDocument/2006/relationships/vmlDrawing" Target="../drawings/vmlDrawing83.vml"/><Relationship Id="rId6" Type="http://schemas.openxmlformats.org/officeDocument/2006/relationships/image" Target="../media/image8.png"/><Relationship Id="rId5" Type="http://schemas.openxmlformats.org/officeDocument/2006/relationships/image" Target="../media/image4.emf"/><Relationship Id="rId4" Type="http://schemas.openxmlformats.org/officeDocument/2006/relationships/oleObject" Target="../embeddings/oleObject83.bin"/></Relationships>
</file>

<file path=ppt/slideLayouts/_rels/slideLayout85.xml.rels><?xml version="1.0" encoding="UTF-8" standalone="yes"?>
<Relationships xmlns="http://schemas.openxmlformats.org/package/2006/relationships"><Relationship Id="rId3" Type="http://schemas.openxmlformats.org/officeDocument/2006/relationships/tags" Target="../tags/tag132.xml"/><Relationship Id="rId7" Type="http://schemas.openxmlformats.org/officeDocument/2006/relationships/image" Target="../media/image10.png"/><Relationship Id="rId2" Type="http://schemas.openxmlformats.org/officeDocument/2006/relationships/tags" Target="../tags/tag131.xml"/><Relationship Id="rId1" Type="http://schemas.openxmlformats.org/officeDocument/2006/relationships/vmlDrawing" Target="../drawings/vmlDrawing84.vml"/><Relationship Id="rId6" Type="http://schemas.openxmlformats.org/officeDocument/2006/relationships/image" Target="../media/image9.emf"/><Relationship Id="rId5" Type="http://schemas.openxmlformats.org/officeDocument/2006/relationships/oleObject" Target="../embeddings/oleObject84.bin"/><Relationship Id="rId4"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3" Type="http://schemas.openxmlformats.org/officeDocument/2006/relationships/tags" Target="../tags/tag134.xml"/><Relationship Id="rId7" Type="http://schemas.openxmlformats.org/officeDocument/2006/relationships/image" Target="../media/image8.png"/><Relationship Id="rId2" Type="http://schemas.openxmlformats.org/officeDocument/2006/relationships/tags" Target="../tags/tag133.xml"/><Relationship Id="rId1" Type="http://schemas.openxmlformats.org/officeDocument/2006/relationships/vmlDrawing" Target="../drawings/vmlDrawing85.vml"/><Relationship Id="rId6" Type="http://schemas.openxmlformats.org/officeDocument/2006/relationships/image" Target="../media/image4.emf"/><Relationship Id="rId5" Type="http://schemas.openxmlformats.org/officeDocument/2006/relationships/oleObject" Target="../embeddings/oleObject85.bin"/><Relationship Id="rId4"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tags" Target="../tags/tag136.xml"/><Relationship Id="rId7" Type="http://schemas.openxmlformats.org/officeDocument/2006/relationships/image" Target="../media/image7.png"/><Relationship Id="rId2" Type="http://schemas.openxmlformats.org/officeDocument/2006/relationships/tags" Target="../tags/tag135.xml"/><Relationship Id="rId1" Type="http://schemas.openxmlformats.org/officeDocument/2006/relationships/vmlDrawing" Target="../drawings/vmlDrawing86.vml"/><Relationship Id="rId6" Type="http://schemas.openxmlformats.org/officeDocument/2006/relationships/image" Target="../media/image4.emf"/><Relationship Id="rId5" Type="http://schemas.openxmlformats.org/officeDocument/2006/relationships/oleObject" Target="../embeddings/oleObject86.bin"/><Relationship Id="rId4"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3" Type="http://schemas.openxmlformats.org/officeDocument/2006/relationships/tags" Target="../tags/tag138.xml"/><Relationship Id="rId7" Type="http://schemas.openxmlformats.org/officeDocument/2006/relationships/image" Target="../media/image8.png"/><Relationship Id="rId2" Type="http://schemas.openxmlformats.org/officeDocument/2006/relationships/tags" Target="../tags/tag137.xml"/><Relationship Id="rId1" Type="http://schemas.openxmlformats.org/officeDocument/2006/relationships/vmlDrawing" Target="../drawings/vmlDrawing87.vml"/><Relationship Id="rId6" Type="http://schemas.openxmlformats.org/officeDocument/2006/relationships/image" Target="../media/image4.emf"/><Relationship Id="rId5" Type="http://schemas.openxmlformats.org/officeDocument/2006/relationships/oleObject" Target="../embeddings/oleObject87.bin"/><Relationship Id="rId4"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3" Type="http://schemas.openxmlformats.org/officeDocument/2006/relationships/tags" Target="../tags/tag140.xml"/><Relationship Id="rId7" Type="http://schemas.openxmlformats.org/officeDocument/2006/relationships/image" Target="../media/image7.png"/><Relationship Id="rId2" Type="http://schemas.openxmlformats.org/officeDocument/2006/relationships/tags" Target="../tags/tag139.xml"/><Relationship Id="rId1" Type="http://schemas.openxmlformats.org/officeDocument/2006/relationships/vmlDrawing" Target="../drawings/vmlDrawing88.vml"/><Relationship Id="rId6" Type="http://schemas.openxmlformats.org/officeDocument/2006/relationships/image" Target="../media/image4.emf"/><Relationship Id="rId5" Type="http://schemas.openxmlformats.org/officeDocument/2006/relationships/oleObject" Target="../embeddings/oleObject88.bin"/><Relationship Id="rId4"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10.vml"/><Relationship Id="rId6" Type="http://schemas.openxmlformats.org/officeDocument/2006/relationships/image" Target="../media/image6.png"/><Relationship Id="rId5" Type="http://schemas.openxmlformats.org/officeDocument/2006/relationships/image" Target="../media/image4.emf"/><Relationship Id="rId4" Type="http://schemas.openxmlformats.org/officeDocument/2006/relationships/oleObject" Target="../embeddings/oleObject10.bin"/></Relationships>
</file>

<file path=ppt/slideLayouts/_rels/slideLayout90.xml.rels><?xml version="1.0" encoding="UTF-8" standalone="yes"?>
<Relationships xmlns="http://schemas.openxmlformats.org/package/2006/relationships"><Relationship Id="rId3" Type="http://schemas.openxmlformats.org/officeDocument/2006/relationships/tags" Target="../tags/tag142.xml"/><Relationship Id="rId7" Type="http://schemas.openxmlformats.org/officeDocument/2006/relationships/image" Target="../media/image8.png"/><Relationship Id="rId2" Type="http://schemas.openxmlformats.org/officeDocument/2006/relationships/tags" Target="../tags/tag141.xml"/><Relationship Id="rId1" Type="http://schemas.openxmlformats.org/officeDocument/2006/relationships/vmlDrawing" Target="../drawings/vmlDrawing89.vml"/><Relationship Id="rId6" Type="http://schemas.openxmlformats.org/officeDocument/2006/relationships/image" Target="../media/image4.emf"/><Relationship Id="rId5" Type="http://schemas.openxmlformats.org/officeDocument/2006/relationships/oleObject" Target="../embeddings/oleObject89.bin"/><Relationship Id="rId4"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3.xml"/><Relationship Id="rId1" Type="http://schemas.openxmlformats.org/officeDocument/2006/relationships/vmlDrawing" Target="../drawings/vmlDrawing90.vml"/><Relationship Id="rId5" Type="http://schemas.openxmlformats.org/officeDocument/2006/relationships/image" Target="../media/image4.emf"/><Relationship Id="rId4" Type="http://schemas.openxmlformats.org/officeDocument/2006/relationships/oleObject" Target="../embeddings/oleObject90.bin"/></Relationships>
</file>

<file path=ppt/slideLayouts/_rels/slideLayout92.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vmlDrawing" Target="../drawings/vmlDrawing91.vml"/><Relationship Id="rId6" Type="http://schemas.openxmlformats.org/officeDocument/2006/relationships/image" Target="../media/image4.emf"/><Relationship Id="rId5" Type="http://schemas.openxmlformats.org/officeDocument/2006/relationships/oleObject" Target="../embeddings/oleObject91.bin"/><Relationship Id="rId4"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6.xml"/><Relationship Id="rId1" Type="http://schemas.openxmlformats.org/officeDocument/2006/relationships/vmlDrawing" Target="../drawings/vmlDrawing92.vml"/><Relationship Id="rId6" Type="http://schemas.openxmlformats.org/officeDocument/2006/relationships/image" Target="../media/image6.png"/><Relationship Id="rId5" Type="http://schemas.openxmlformats.org/officeDocument/2006/relationships/image" Target="../media/image9.emf"/><Relationship Id="rId4" Type="http://schemas.openxmlformats.org/officeDocument/2006/relationships/oleObject" Target="../embeddings/oleObject92.bin"/></Relationships>
</file>

<file path=ppt/slideLayouts/_rels/slideLayout94.xml.rels><?xml version="1.0" encoding="UTF-8" standalone="yes"?>
<Relationships xmlns="http://schemas.openxmlformats.org/package/2006/relationships"><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vmlDrawing" Target="../drawings/vmlDrawing93.vml"/><Relationship Id="rId6" Type="http://schemas.openxmlformats.org/officeDocument/2006/relationships/image" Target="../media/image4.emf"/><Relationship Id="rId5" Type="http://schemas.openxmlformats.org/officeDocument/2006/relationships/oleObject" Target="../embeddings/oleObject93.bin"/><Relationship Id="rId4"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9.xml"/><Relationship Id="rId1" Type="http://schemas.openxmlformats.org/officeDocument/2006/relationships/vmlDrawing" Target="../drawings/vmlDrawing94.vml"/><Relationship Id="rId5" Type="http://schemas.openxmlformats.org/officeDocument/2006/relationships/image" Target="../media/image4.emf"/><Relationship Id="rId4" Type="http://schemas.openxmlformats.org/officeDocument/2006/relationships/oleObject" Target="../embeddings/oleObject94.bin"/></Relationships>
</file>

<file path=ppt/slideLayouts/_rels/slideLayout9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0.xml"/><Relationship Id="rId1" Type="http://schemas.openxmlformats.org/officeDocument/2006/relationships/vmlDrawing" Target="../drawings/vmlDrawing95.vml"/><Relationship Id="rId5" Type="http://schemas.openxmlformats.org/officeDocument/2006/relationships/image" Target="../media/image4.emf"/><Relationship Id="rId4" Type="http://schemas.openxmlformats.org/officeDocument/2006/relationships/oleObject" Target="../embeddings/oleObject95.bin"/></Relationships>
</file>

<file path=ppt/slideLayouts/_rels/slideLayout9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1.xml"/><Relationship Id="rId1" Type="http://schemas.openxmlformats.org/officeDocument/2006/relationships/vmlDrawing" Target="../drawings/vmlDrawing96.vml"/><Relationship Id="rId5" Type="http://schemas.openxmlformats.org/officeDocument/2006/relationships/image" Target="../media/image4.emf"/><Relationship Id="rId4" Type="http://schemas.openxmlformats.org/officeDocument/2006/relationships/oleObject" Target="../embeddings/oleObject96.bin"/></Relationships>
</file>

<file path=ppt/slideLayouts/_rels/slideLayout98.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5.png"/><Relationship Id="rId2" Type="http://schemas.openxmlformats.org/officeDocument/2006/relationships/tags" Target="../tags/tag152.xml"/><Relationship Id="rId1" Type="http://schemas.openxmlformats.org/officeDocument/2006/relationships/vmlDrawing" Target="../drawings/vmlDrawing97.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97.bin"/></Relationships>
</file>

<file path=ppt/slideLayouts/_rels/slideLayout9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3.xml"/><Relationship Id="rId1" Type="http://schemas.openxmlformats.org/officeDocument/2006/relationships/vmlDrawing" Target="../drawings/vmlDrawing98.vml"/><Relationship Id="rId5" Type="http://schemas.openxmlformats.org/officeDocument/2006/relationships/image" Target="../media/image4.emf"/><Relationship Id="rId4" Type="http://schemas.openxmlformats.org/officeDocument/2006/relationships/oleObject" Target="../embeddings/oleObject98.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0244854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0"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27" name="Title 1"/>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91020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6"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5700349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378"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23" name="Text Placeholder 5"/>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24" name="Title 1"/>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41514206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609890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0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8" name="Title 7"/>
          <p:cNvSpPr>
            <a:spLocks noGrp="1"/>
          </p:cNvSpPr>
          <p:nvPr>
            <p:ph type="title" hasCustomPrompt="1"/>
          </p:nvPr>
        </p:nvSpPr>
        <p:spPr>
          <a:xfrm>
            <a:off x="630000" y="622800"/>
            <a:ext cx="10933350" cy="387798"/>
          </a:xfrm>
        </p:spPr>
        <p:txBody>
          <a:bodyPr/>
          <a:lstStyle>
            <a:lvl1pPr>
              <a:defRPr sz="2800">
                <a:solidFill>
                  <a:srgbClr val="00148C"/>
                </a:solidFill>
                <a:latin typeface="+mj-lt"/>
                <a:ea typeface="+mj-ea"/>
                <a:cs typeface="+mj-cs"/>
                <a:sym typeface="+mj-lt"/>
              </a:defRPr>
            </a:lvl1pPr>
          </a:lstStyle>
          <a:p>
            <a:r>
              <a:rPr lang="en-US"/>
              <a:t>Click to add title</a:t>
            </a:r>
          </a:p>
        </p:txBody>
      </p:sp>
      <p:pic>
        <p:nvPicPr>
          <p:cNvPr id="9" name="Picture 12" descr="Image result for Nationalgrid 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30000" y="6295094"/>
            <a:ext cx="1216025" cy="25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2273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35069556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26" name="think-cell Slide" r:id="rId5" imgW="383" imgH="384" progId="TCLayout.ActiveDocument.1">
                  <p:embed/>
                </p:oleObj>
              </mc:Choice>
              <mc:Fallback>
                <p:oleObj name="think-cell Slide" r:id="rId5" imgW="383" imgH="384" progId="TCLayout.ActiveDocument.1">
                  <p:embed/>
                  <p:pic>
                    <p:nvPicPr>
                      <p:cNvPr id="5"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pic>
        <p:nvPicPr>
          <p:cNvPr id="8" name="Picture 12" descr="Image result for Nationalgrid 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30000" y="6295094"/>
            <a:ext cx="1216025" cy="25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4926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7839101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45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00148C"/>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8611640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8041522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47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00148C"/>
                </a:solidFill>
                <a:latin typeface="+mj-lt"/>
                <a:ea typeface="+mj-ea"/>
                <a:cs typeface="+mj-cs"/>
                <a:sym typeface="+mj-lt"/>
              </a:defRPr>
            </a:lvl1pPr>
          </a:lstStyle>
          <a:p>
            <a:r>
              <a:rPr lang="en-US"/>
              <a:t>Click to add section title</a:t>
            </a:r>
          </a:p>
        </p:txBody>
      </p:sp>
      <p:sp>
        <p:nvSpPr>
          <p:cNvPr id="11" name="Rectangle 10"/>
          <p:cNvSpPr/>
          <p:nvPr userDrawn="1"/>
        </p:nvSpPr>
        <p:spPr bwMode="white">
          <a:xfrm>
            <a:off x="1280693" y="1424081"/>
            <a:ext cx="951721" cy="95172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34764237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917998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49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rgbClr val="00148C"/>
                </a:solidFill>
                <a:latin typeface="+mj-lt"/>
                <a:ea typeface="+mj-ea"/>
                <a:cs typeface="+mj-cs"/>
                <a:sym typeface="+mj-lt"/>
              </a:defRPr>
            </a:lvl1pPr>
          </a:lstStyle>
          <a:p>
            <a:r>
              <a:rPr lang="en-US"/>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8215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444956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52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24" name="Rectangle 23"/>
          <p:cNvSpPr/>
          <p:nvPr userDrawn="1"/>
        </p:nvSpPr>
        <p:spPr bwMode="white">
          <a:xfrm>
            <a:off x="0" y="0"/>
            <a:ext cx="40795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2357373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211476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54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2" name="Title 1"/>
          <p:cNvSpPr>
            <a:spLocks noGrp="1"/>
          </p:cNvSpPr>
          <p:nvPr>
            <p:ph type="title" hasCustomPrompt="1"/>
          </p:nvPr>
        </p:nvSpPr>
        <p:spPr>
          <a:xfrm>
            <a:off x="630000" y="622800"/>
            <a:ext cx="6276529"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209013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2632050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57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8101584"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9788871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1673261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59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chemeClr val="bg1"/>
                </a:solidFill>
                <a:latin typeface="+mj-lt"/>
                <a:ea typeface="+mj-ea"/>
                <a:cs typeface="+mj-cs"/>
                <a:sym typeface="+mj-lt"/>
              </a:defRPr>
            </a:lvl1pPr>
          </a:lstStyle>
          <a:p>
            <a:r>
              <a:rPr lang="en-US"/>
              <a:t>Click to add title</a:t>
            </a:r>
          </a:p>
        </p:txBody>
      </p:sp>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0727824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7752447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0"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155588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61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3164224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3038108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4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1127577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2411521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3666"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solidFill>
                  <a:schemeClr val="tx2"/>
                </a:solidFill>
              </a:rPr>
              <a:t>Click to add title</a:t>
            </a: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5264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3872798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690"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ea typeface="+mj-ea"/>
                <a:cs typeface="+mj-cs"/>
                <a:sym typeface="+mj-lt"/>
              </a:defRPr>
            </a:lvl1pPr>
          </a:lstStyle>
          <a:p>
            <a:r>
              <a:rPr lang="en-US"/>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9459243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5868012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571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9" name="Pentagon 3"/>
          <p:cNvSpPr/>
          <p:nvPr userDrawn="1"/>
        </p:nvSpPr>
        <p:spPr bwMode="white">
          <a:xfrm>
            <a:off x="1" y="0"/>
            <a:ext cx="542692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9836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7307603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673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1762653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8606129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7762"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7053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9007137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878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4024091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4923951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981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4963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7280081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0834"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0343904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30488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rgbClr val="00148C"/>
                </a:solidFill>
                <a:latin typeface="+mj-lt"/>
                <a:ea typeface="+mj-ea"/>
                <a:cs typeface="+mj-cs"/>
                <a:sym typeface="+mj-lt"/>
              </a:defRPr>
            </a:lvl1pPr>
          </a:lstStyle>
          <a:p>
            <a:r>
              <a:rPr lang="en-US">
                <a:solidFill>
                  <a:schemeClr val="tx2"/>
                </a:solidFill>
              </a:rPr>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939761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185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348364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2243203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88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6620287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47324023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906"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32900738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880899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930"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2" name="Title 1"/>
          <p:cNvSpPr>
            <a:spLocks noGrp="1"/>
          </p:cNvSpPr>
          <p:nvPr>
            <p:ph type="title" hasCustomPrompt="1"/>
          </p:nvPr>
        </p:nvSpPr>
        <p:spPr>
          <a:xfrm>
            <a:off x="630000" y="622800"/>
            <a:ext cx="10933200" cy="387798"/>
          </a:xfrm>
        </p:spPr>
        <p:txBody>
          <a:bodyPr/>
          <a:lstStyle>
            <a:lvl1pPr>
              <a:defRPr sz="28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4710042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3353945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5954"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extBox 1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6195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375843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6978"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Tree>
    <p:extLst>
      <p:ext uri="{BB962C8B-B14F-4D97-AF65-F5344CB8AC3E}">
        <p14:creationId xmlns:p14="http://schemas.microsoft.com/office/powerpoint/2010/main" val="6522820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284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8002"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29274117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6384591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9026"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12" name="Rectangle 11"/>
          <p:cNvSpPr/>
          <p:nvPr userDrawn="1"/>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334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0424077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0050"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pic>
        <p:nvPicPr>
          <p:cNvPr id="12" name="Picture 12" descr="Image result for Nationalgrid 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87400" y="2711202"/>
            <a:ext cx="6934201" cy="1435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7240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734609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107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52" name="Group 51"/>
          <p:cNvGrpSpPr/>
          <p:nvPr userDrawn="1"/>
        </p:nvGrpSpPr>
        <p:grpSpPr>
          <a:xfrm>
            <a:off x="-600" y="-1"/>
            <a:ext cx="12193800" cy="68580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63"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36597599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7528922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38"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049965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2098"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2" name="TextBox 1"/>
          <p:cNvSpPr txBox="1"/>
          <p:nvPr userDrawn="1"/>
        </p:nvSpPr>
        <p:spPr>
          <a:xfrm>
            <a:off x="630000" y="907197"/>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a:solidFill>
                <a:schemeClr val="bg1"/>
              </a:solidFill>
              <a:latin typeface="+mn-lt"/>
              <a:ea typeface="+mn-ea"/>
              <a:cs typeface="+mn-cs"/>
              <a:sym typeface="+mn-lt"/>
            </a:endParaRPr>
          </a:p>
        </p:txBody>
      </p:sp>
      <p:sp>
        <p:nvSpPr>
          <p:cNvPr id="10" name="TextBox 1"/>
          <p:cNvSpPr txBox="1"/>
          <p:nvPr userDrawn="1"/>
        </p:nvSpPr>
        <p:spPr>
          <a:xfrm>
            <a:off x="992129" y="1115416"/>
            <a:ext cx="2723823" cy="881780"/>
          </a:xfrm>
          <a:prstGeom prst="rect">
            <a:avLst/>
          </a:prstGeom>
          <a:noFill/>
        </p:spPr>
        <p:txBody>
          <a:bodyPr wrap="none" rtlCol="0">
            <a:spAutoFit/>
          </a:bodyPr>
          <a:lstStyle/>
          <a:p>
            <a:pPr algn="ctr" fontAlgn="auto">
              <a:lnSpc>
                <a:spcPct val="95000"/>
              </a:lnSpc>
              <a:spcBef>
                <a:spcPts val="0"/>
              </a:spcBef>
              <a:spcAft>
                <a:spcPts val="0"/>
              </a:spcAft>
            </a:pPr>
            <a:r>
              <a:rPr lang="en-US" sz="54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13115667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3327680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122"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25343498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8406073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414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0" name="Title 1"/>
          <p:cNvSpPr txBox="1">
            <a:spLocks/>
          </p:cNvSpPr>
          <p:nvPr userDrawn="1"/>
        </p:nvSpPr>
        <p:spPr>
          <a:xfrm>
            <a:off x="630000" y="622800"/>
            <a:ext cx="7189998" cy="4431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3200" b="1">
                <a:solidFill>
                  <a:schemeClr val="bg1"/>
                </a:solidFill>
                <a:latin typeface="+mn-lt"/>
                <a:ea typeface="+mn-ea"/>
                <a:cs typeface="+mn-cs"/>
                <a:sym typeface="+mn-lt"/>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11708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7606007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517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34166306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3154704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619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8" name="Rectangle 7"/>
          <p:cNvSpPr/>
          <p:nvPr userDrawn="1"/>
        </p:nvSpPr>
        <p:spPr bwMode="invGray">
          <a:xfrm>
            <a:off x="1388145" y="4691187"/>
            <a:ext cx="929337" cy="99587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11" name="TextBox 10"/>
          <p:cNvSpPr txBox="1"/>
          <p:nvPr userDrawn="1"/>
        </p:nvSpPr>
        <p:spPr>
          <a:xfrm>
            <a:off x="630000" y="907196"/>
            <a:ext cx="3448800" cy="3488400"/>
          </a:xfrm>
          <a:prstGeom prst="rect">
            <a:avLst/>
          </a:prstGeom>
          <a:noFill/>
          <a:ln>
            <a:solidFill>
              <a:srgbClr val="6B80FF"/>
            </a:solidFill>
          </a:ln>
        </p:spPr>
        <p:txBody>
          <a:bodyPr wrap="square" lIns="612000" tIns="468000" rIns="0" bIns="0" rtlCol="0" anchor="t">
            <a:spAutoFit/>
          </a:bodyPr>
          <a:lstStyle/>
          <a:p>
            <a:pPr>
              <a:lnSpc>
                <a:spcPct val="90000"/>
              </a:lnSpc>
              <a:spcAft>
                <a:spcPts val="600"/>
              </a:spcAft>
            </a:pPr>
            <a:endParaRPr lang="en-US" sz="5400">
              <a:solidFill>
                <a:schemeClr val="accent4"/>
              </a:solidFill>
              <a:latin typeface="+mn-lt"/>
              <a:ea typeface="+mn-ea"/>
              <a:cs typeface="+mn-cs"/>
              <a:sym typeface="+mn-lt"/>
            </a:endParaRPr>
          </a:p>
        </p:txBody>
      </p:sp>
      <p:sp>
        <p:nvSpPr>
          <p:cNvPr id="9" name="TextBox 1"/>
          <p:cNvSpPr txBox="1"/>
          <p:nvPr userDrawn="1"/>
        </p:nvSpPr>
        <p:spPr>
          <a:xfrm>
            <a:off x="992129" y="1115416"/>
            <a:ext cx="2723823" cy="881780"/>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b="1">
                <a:solidFill>
                  <a:srgbClr val="6B80FF"/>
                </a:solidFill>
                <a:latin typeface="+mn-lt"/>
                <a:ea typeface="+mn-ea"/>
                <a:cs typeface="+mn-cs"/>
                <a:sym typeface="+mn-lt"/>
              </a:rPr>
              <a:t>Agenda</a:t>
            </a:r>
          </a:p>
        </p:txBody>
      </p:sp>
    </p:spTree>
    <p:extLst>
      <p:ext uri="{BB962C8B-B14F-4D97-AF65-F5344CB8AC3E}">
        <p14:creationId xmlns:p14="http://schemas.microsoft.com/office/powerpoint/2010/main" val="11548889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974497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721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8" name="Rectangle 7"/>
          <p:cNvSpPr/>
          <p:nvPr userDrawn="1"/>
        </p:nvSpPr>
        <p:spPr bwMode="white">
          <a:xfrm>
            <a:off x="1284743" y="1428131"/>
            <a:ext cx="947672" cy="947672"/>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0" name="Rectangle 9"/>
          <p:cNvSpPr/>
          <p:nvPr userDrawn="1"/>
        </p:nvSpPr>
        <p:spPr>
          <a:xfrm>
            <a:off x="1285200" y="2667600"/>
            <a:ext cx="9619200" cy="32004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40758102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913953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824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7" name="Title 1"/>
          <p:cNvSpPr txBox="1">
            <a:spLocks/>
          </p:cNvSpPr>
          <p:nvPr userDrawn="1"/>
        </p:nvSpPr>
        <p:spPr>
          <a:xfrm>
            <a:off x="630000" y="622800"/>
            <a:ext cx="7189998" cy="3877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800" b="1">
                <a:solidFill>
                  <a:srgbClr val="6B80FF"/>
                </a:solidFill>
                <a:latin typeface="+mn-lt"/>
                <a:ea typeface="+mn-ea"/>
                <a:cs typeface="+mn-cs"/>
                <a:sym typeface="+mn-lt"/>
              </a:rPr>
              <a:t>Agenda</a:t>
            </a:r>
          </a:p>
        </p:txBody>
      </p:sp>
      <p:cxnSp>
        <p:nvCxnSpPr>
          <p:cNvPr id="9" name="Straight Connector 8"/>
          <p:cNvCxnSpPr/>
          <p:nvPr userDrawn="1"/>
        </p:nvCxnSpPr>
        <p:spPr bwMode="white">
          <a:xfrm>
            <a:off x="618898" y="1206000"/>
            <a:ext cx="11576304"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20043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39235155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926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0" name="TextBox 9"/>
          <p:cNvSpPr txBox="1"/>
          <p:nvPr userDrawn="1"/>
        </p:nvSpPr>
        <p:spPr>
          <a:xfrm>
            <a:off x="630000" y="3262145"/>
            <a:ext cx="1313100" cy="387798"/>
          </a:xfrm>
          <a:prstGeom prst="rect">
            <a:avLst/>
          </a:prstGeom>
          <a:noFill/>
        </p:spPr>
        <p:txBody>
          <a:bodyPr wrap="square" lIns="0" tIns="0" rIns="0" bIns="0" rtlCol="0" anchor="t">
            <a:spAutoFit/>
          </a:bodyPr>
          <a:lstStyle/>
          <a:p>
            <a:pPr>
              <a:lnSpc>
                <a:spcPct val="90000"/>
              </a:lnSpc>
              <a:spcAft>
                <a:spcPts val="600"/>
              </a:spcAft>
            </a:pPr>
            <a:r>
              <a:rPr lang="en-US" sz="28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34364272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5060103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029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32200491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3596450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1314"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27" name="Title 1"/>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rtl="0">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9" cstate="screen">
            <a:extLst>
              <a:ext uri="{28A0092B-C50C-407E-A947-70E740481C1C}">
                <a14:useLocalDpi xmlns:a14="http://schemas.microsoft.com/office/drawing/2010/main"/>
              </a:ext>
            </a:extLst>
          </a:blip>
          <a:srcRect l="7480" t="27066" r="32612"/>
          <a:stretch/>
        </p:blipFill>
        <p:spPr>
          <a:xfrm rot="16200000" flipV="1">
            <a:off x="6262073" y="928073"/>
            <a:ext cx="6858000" cy="5001855"/>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630000" y="3467400"/>
            <a:ext cx="5378452" cy="374718"/>
          </a:xfrm>
        </p:spPr>
        <p:txBody>
          <a:bodyPr anchor="t">
            <a:noAutofit/>
          </a:bodyPr>
          <a:lstStyle>
            <a:lvl1pPr rtl="0">
              <a:defRPr sz="2400" b="1">
                <a:solidFill>
                  <a:schemeClr val="bg1"/>
                </a:solidFill>
              </a:defRPr>
            </a:lvl1pPr>
          </a:lstStyle>
          <a:p>
            <a:pPr lvl="0"/>
            <a:r>
              <a:rPr lang="en-US"/>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630000" y="4052627"/>
            <a:ext cx="5378452" cy="374718"/>
          </a:xfrm>
        </p:spPr>
        <p:txBody>
          <a:bodyPr>
            <a:noAutofit/>
          </a:bodyPr>
          <a:lstStyle>
            <a:lvl1pPr rtl="0">
              <a:defRPr sz="2000" b="0">
                <a:solidFill>
                  <a:schemeClr val="bg1"/>
                </a:solidFill>
              </a:defRPr>
            </a:lvl1pPr>
          </a:lstStyle>
          <a:p>
            <a:pPr lvl="0"/>
            <a:r>
              <a:rPr lang="en-US"/>
              <a:t>Date</a:t>
            </a:r>
          </a:p>
        </p:txBody>
      </p:sp>
    </p:spTree>
    <p:extLst>
      <p:ext uri="{BB962C8B-B14F-4D97-AF65-F5344CB8AC3E}">
        <p14:creationId xmlns:p14="http://schemas.microsoft.com/office/powerpoint/2010/main" val="22072530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263368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362"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3" name="Pentagon 3"/>
          <p:cNvSpPr/>
          <p:nvPr userDrawn="1"/>
        </p:nvSpPr>
        <p:spPr bwMode="white">
          <a:xfrm>
            <a:off x="1" y="0"/>
            <a:ext cx="542692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432001" y="1416668"/>
            <a:ext cx="7391200"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BBF5AF73-3EA7-4347-84EA-D70EBAC2F18F}"/>
              </a:ext>
            </a:extLst>
          </p:cNvPr>
          <p:cNvSpPr>
            <a:spLocks noGrp="1"/>
          </p:cNvSpPr>
          <p:nvPr>
            <p:ph type="title"/>
          </p:nvPr>
        </p:nvSpPr>
        <p:spPr>
          <a:xfrm>
            <a:off x="430373" y="356765"/>
            <a:ext cx="7392827" cy="574516"/>
          </a:xfrm>
        </p:spPr>
        <p:txBody>
          <a:bodyPr/>
          <a:lstStyle/>
          <a:p>
            <a:r>
              <a:rPr lang="en-US"/>
              <a:t>Click to edit Master title style</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spTree>
    <p:extLst>
      <p:ext uri="{BB962C8B-B14F-4D97-AF65-F5344CB8AC3E}">
        <p14:creationId xmlns:p14="http://schemas.microsoft.com/office/powerpoint/2010/main" val="212977099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5583447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52119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1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4" name="Pentagon 8"/>
          <p:cNvSpPr/>
          <p:nvPr userDrawn="1"/>
        </p:nvSpPr>
        <p:spPr bwMode="white">
          <a:xfrm>
            <a:off x="0" y="0"/>
            <a:ext cx="6363546"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5911967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3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312012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5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16" name="Picture 15"/>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3031703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8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7205457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4"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5" name="Title 4"/>
          <p:cNvSpPr>
            <a:spLocks noGrp="1"/>
          </p:cNvSpPr>
          <p:nvPr>
            <p:ph type="title" hasCustomPrompt="1"/>
          </p:nvPr>
        </p:nvSpPr>
        <p:spPr>
          <a:xfrm>
            <a:off x="630000" y="622800"/>
            <a:ext cx="109332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9" name="Picture 12" descr="Image result for Nationalgrid 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30000" y="6295094"/>
            <a:ext cx="1216025" cy="25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1870479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06"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1151309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3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5387783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554" name="think-cell Slide" r:id="rId4" imgW="324" imgH="324" progId="TCLayout.ActiveDocument.1">
                  <p:embed/>
                </p:oleObj>
              </mc:Choice>
              <mc:Fallback>
                <p:oleObj name="think-cell Slide" r:id="rId4" imgW="324" imgH="32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8926142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78"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4" name="Title 3"/>
          <p:cNvSpPr>
            <a:spLocks noGrp="1"/>
          </p:cNvSpPr>
          <p:nvPr>
            <p:ph type="title" hasCustomPrompt="1"/>
          </p:nvPr>
        </p:nvSpPr>
        <p:spPr>
          <a:xfrm>
            <a:off x="630000" y="622800"/>
            <a:ext cx="10933200" cy="443198"/>
          </a:xfrm>
        </p:spPr>
        <p:txBody>
          <a:bodyPr/>
          <a:lstStyle>
            <a:lvl1pPr>
              <a:defRPr sz="32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030717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02"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7625649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26"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96675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50"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5555980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674"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1"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pic>
        <p:nvPicPr>
          <p:cNvPr id="12" name="Picture 12" descr="Image result for Nationalgrid 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87400" y="2711202"/>
            <a:ext cx="6934201" cy="1435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2235378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69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9677400" y="6405036"/>
            <a:ext cx="1482051" cy="153888"/>
          </a:xfrm>
        </p:spPr>
        <p:txBody>
          <a:bodyPr/>
          <a:lstStyle>
            <a:lvl1pPr>
              <a:defRPr>
                <a:solidFill>
                  <a:schemeClr val="bg1">
                    <a:lumMod val="50000"/>
                  </a:schemeClr>
                </a:solidFill>
                <a:latin typeface="+mn-lt"/>
                <a:ea typeface="+mn-ea"/>
                <a:cs typeface="+mn-cs"/>
                <a:sym typeface="+mn-lt"/>
              </a:defRPr>
            </a:lvl1pPr>
          </a:lstStyle>
          <a:p>
            <a:endParaRPr lang="en-US"/>
          </a:p>
        </p:txBody>
      </p:sp>
      <p:grpSp>
        <p:nvGrpSpPr>
          <p:cNvPr id="4" name="Group 3"/>
          <p:cNvGrpSpPr/>
          <p:nvPr userDrawn="1"/>
        </p:nvGrpSpPr>
        <p:grpSpPr>
          <a:xfrm>
            <a:off x="-600" y="-1"/>
            <a:ext cx="12193800" cy="68580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102"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473068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22"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23" name="Text Placeholder 5"/>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24" name="Title 1"/>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5765933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8"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43198"/>
          </a:xfrm>
        </p:spPr>
        <p:txBody>
          <a:bodyPr/>
          <a:lstStyle>
            <a:lvl1pPr>
              <a:defRPr sz="3200">
                <a:solidFill>
                  <a:srgbClr val="00148C"/>
                </a:solidFill>
                <a:latin typeface="+mj-lt"/>
                <a:ea typeface="+mj-ea"/>
                <a:cs typeface="+mj-cs"/>
                <a:sym typeface="+mj-lt"/>
              </a:defRPr>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atin typeface="+mn-lt"/>
                <a:ea typeface="+mn-ea"/>
                <a:cs typeface="+mn-cs"/>
                <a:sym typeface="+mn-lt"/>
              </a:defRPr>
            </a:lvl1pPr>
            <a:lvl2pPr>
              <a:lnSpc>
                <a:spcPct val="100000"/>
              </a:lnSpc>
              <a:spcBef>
                <a:spcPts val="0"/>
              </a:spcBef>
              <a:spcAft>
                <a:spcPts val="0"/>
              </a:spcAft>
              <a:defRPr sz="2000">
                <a:latin typeface="+mn-lt"/>
                <a:ea typeface="+mn-ea"/>
                <a:cs typeface="+mn-cs"/>
                <a:sym typeface="+mn-lt"/>
              </a:defRPr>
            </a:lvl2pPr>
            <a:lvl3pPr>
              <a:lnSpc>
                <a:spcPct val="100000"/>
              </a:lnSpc>
              <a:spcBef>
                <a:spcPts val="0"/>
              </a:spcBef>
              <a:spcAft>
                <a:spcPts val="0"/>
              </a:spcAft>
              <a:defRPr sz="2000">
                <a:latin typeface="+mn-lt"/>
                <a:ea typeface="+mn-ea"/>
                <a:cs typeface="+mn-cs"/>
                <a:sym typeface="+mn-lt"/>
              </a:defRPr>
            </a:lvl3pPr>
            <a:lvl4pPr>
              <a:lnSpc>
                <a:spcPct val="100000"/>
              </a:lnSpc>
              <a:spcBef>
                <a:spcPts val="0"/>
              </a:spcBef>
              <a:spcAft>
                <a:spcPts val="0"/>
              </a:spcAft>
              <a:defRPr sz="2800">
                <a:latin typeface="+mn-lt"/>
                <a:ea typeface="+mn-ea"/>
                <a:cs typeface="+mn-cs"/>
                <a:sym typeface="+mn-lt"/>
              </a:defRPr>
            </a:lvl4pPr>
            <a:lvl5pPr>
              <a:lnSpc>
                <a:spcPct val="100000"/>
              </a:lnSpc>
              <a:spcBef>
                <a:spcPts val="0"/>
              </a:spcBef>
              <a:spcAft>
                <a:spcPts val="0"/>
              </a:spcAft>
              <a:defRPr sz="2800">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pic>
        <p:nvPicPr>
          <p:cNvPr id="9" name="Picture 12" descr="Image result for Nationalgrid 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30000" y="6295094"/>
            <a:ext cx="1216025" cy="25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4170362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4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8" name="Title 7"/>
          <p:cNvSpPr>
            <a:spLocks noGrp="1"/>
          </p:cNvSpPr>
          <p:nvPr>
            <p:ph type="title" hasCustomPrompt="1"/>
          </p:nvPr>
        </p:nvSpPr>
        <p:spPr>
          <a:xfrm>
            <a:off x="630000" y="622800"/>
            <a:ext cx="10933350" cy="387798"/>
          </a:xfrm>
        </p:spPr>
        <p:txBody>
          <a:bodyPr/>
          <a:lstStyle>
            <a:lvl1pPr>
              <a:defRPr sz="2800">
                <a:solidFill>
                  <a:srgbClr val="00148C"/>
                </a:solidFill>
                <a:latin typeface="+mj-lt"/>
                <a:ea typeface="+mj-ea"/>
                <a:cs typeface="+mj-cs"/>
                <a:sym typeface="+mj-lt"/>
              </a:defRPr>
            </a:lvl1pPr>
          </a:lstStyle>
          <a:p>
            <a:r>
              <a:rPr lang="en-US"/>
              <a:t>Click to add title</a:t>
            </a:r>
          </a:p>
        </p:txBody>
      </p:sp>
      <p:pic>
        <p:nvPicPr>
          <p:cNvPr id="9" name="Picture 12" descr="Image result for Nationalgrid 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30000" y="6295094"/>
            <a:ext cx="1216025" cy="25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26531861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770" name="think-cell Slide" r:id="rId5" imgW="383" imgH="384" progId="TCLayout.ActiveDocument.1">
                  <p:embed/>
                </p:oleObj>
              </mc:Choice>
              <mc:Fallback>
                <p:oleObj name="think-cell Slide" r:id="rId5" imgW="383" imgH="384" progId="TCLayout.ActiveDocument.1">
                  <p:embed/>
                  <p:pic>
                    <p:nvPicPr>
                      <p:cNvPr id="5"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pic>
        <p:nvPicPr>
          <p:cNvPr id="8" name="Picture 12" descr="Image result for Nationalgrid 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30000" y="6295094"/>
            <a:ext cx="1216025" cy="25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8238171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79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00148C"/>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4676773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1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00148C"/>
                </a:solidFill>
                <a:latin typeface="+mj-lt"/>
                <a:ea typeface="+mj-ea"/>
                <a:cs typeface="+mj-cs"/>
                <a:sym typeface="+mj-lt"/>
              </a:defRPr>
            </a:lvl1pPr>
          </a:lstStyle>
          <a:p>
            <a:r>
              <a:rPr lang="en-US"/>
              <a:t>Click to add section title</a:t>
            </a:r>
          </a:p>
        </p:txBody>
      </p:sp>
      <p:sp>
        <p:nvSpPr>
          <p:cNvPr id="11" name="Rectangle 10"/>
          <p:cNvSpPr/>
          <p:nvPr userDrawn="1"/>
        </p:nvSpPr>
        <p:spPr bwMode="white">
          <a:xfrm>
            <a:off x="1280693" y="1424081"/>
            <a:ext cx="951721" cy="95172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2184237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4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rgbClr val="00148C"/>
                </a:solidFill>
                <a:latin typeface="+mj-lt"/>
                <a:ea typeface="+mj-ea"/>
                <a:cs typeface="+mj-cs"/>
                <a:sym typeface="+mj-lt"/>
              </a:defRPr>
            </a:lvl1pPr>
          </a:lstStyle>
          <a:p>
            <a:r>
              <a:rPr lang="en-US"/>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5758958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86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24" name="Rectangle 23"/>
          <p:cNvSpPr/>
          <p:nvPr userDrawn="1"/>
        </p:nvSpPr>
        <p:spPr bwMode="white">
          <a:xfrm>
            <a:off x="0" y="0"/>
            <a:ext cx="40795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8467137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89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2" name="Title 1"/>
          <p:cNvSpPr>
            <a:spLocks noGrp="1"/>
          </p:cNvSpPr>
          <p:nvPr>
            <p:ph type="title" hasCustomPrompt="1"/>
          </p:nvPr>
        </p:nvSpPr>
        <p:spPr>
          <a:xfrm>
            <a:off x="630000" y="622800"/>
            <a:ext cx="6276529"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0087821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14"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8101584"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109282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93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chemeClr val="bg1"/>
                </a:solidFill>
                <a:latin typeface="+mj-lt"/>
                <a:ea typeface="+mj-ea"/>
                <a:cs typeface="+mj-cs"/>
                <a:sym typeface="+mj-lt"/>
              </a:defRPr>
            </a:lvl1pPr>
          </a:lstStyle>
          <a:p>
            <a:r>
              <a:rPr lang="en-US"/>
              <a:t>Click to add title</a:t>
            </a:r>
          </a:p>
        </p:txBody>
      </p:sp>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26219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6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276334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2"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00148C"/>
                </a:solidFill>
                <a:latin typeface="+mj-lt"/>
                <a:ea typeface="+mj-ea"/>
                <a:cs typeface="+mj-cs"/>
                <a:sym typeface="+mj-lt"/>
              </a:defRPr>
            </a:lvl1pPr>
          </a:lstStyle>
          <a:p>
            <a:r>
              <a:rPr lang="en-US"/>
              <a:t>Click to add title</a:t>
            </a: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665878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986"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1471920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010"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solidFill>
                  <a:schemeClr val="tx2"/>
                </a:solidFill>
              </a:rPr>
              <a:t>Click to add title</a:t>
            </a: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2791235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03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ea typeface="+mj-ea"/>
                <a:cs typeface="+mj-cs"/>
                <a:sym typeface="+mj-lt"/>
              </a:defRPr>
            </a:lvl1pPr>
          </a:lstStyle>
          <a:p>
            <a:r>
              <a:rPr lang="en-US"/>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847077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05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9" name="Pentagon 3"/>
          <p:cNvSpPr/>
          <p:nvPr userDrawn="1"/>
        </p:nvSpPr>
        <p:spPr bwMode="white">
          <a:xfrm>
            <a:off x="1" y="0"/>
            <a:ext cx="542692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9804274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608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2735471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10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065271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13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4566204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154"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7389509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178"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8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0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0329392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6"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3048572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22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3849631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250"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6253133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274"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2" name="Title 1"/>
          <p:cNvSpPr>
            <a:spLocks noGrp="1"/>
          </p:cNvSpPr>
          <p:nvPr>
            <p:ph type="title" hasCustomPrompt="1"/>
          </p:nvPr>
        </p:nvSpPr>
        <p:spPr>
          <a:xfrm>
            <a:off x="630000" y="622800"/>
            <a:ext cx="10933200" cy="387798"/>
          </a:xfrm>
        </p:spPr>
        <p:txBody>
          <a:bodyPr/>
          <a:lstStyle>
            <a:lvl1pPr>
              <a:defRPr sz="28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45697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298"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extBox 1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0576358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322"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5992723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346"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3043810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370"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12" name="Rectangle 11"/>
          <p:cNvSpPr/>
          <p:nvPr userDrawn="1"/>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5743009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9394"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pic>
        <p:nvPicPr>
          <p:cNvPr id="12" name="Picture 12" descr="Image result for Nationalgrid 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87400" y="2711202"/>
            <a:ext cx="6934201" cy="1435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485104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41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52" name="Group 51"/>
          <p:cNvGrpSpPr/>
          <p:nvPr userDrawn="1"/>
        </p:nvGrpSpPr>
        <p:grpSpPr>
          <a:xfrm>
            <a:off x="-600" y="-1"/>
            <a:ext cx="12193800" cy="68580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63"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1179274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44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2" name="TextBox 1"/>
          <p:cNvSpPr txBox="1"/>
          <p:nvPr userDrawn="1"/>
        </p:nvSpPr>
        <p:spPr>
          <a:xfrm>
            <a:off x="630000" y="907197"/>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a:solidFill>
                <a:schemeClr val="bg1"/>
              </a:solidFill>
              <a:latin typeface="+mn-lt"/>
              <a:ea typeface="+mn-ea"/>
              <a:cs typeface="+mn-cs"/>
              <a:sym typeface="+mn-lt"/>
            </a:endParaRPr>
          </a:p>
        </p:txBody>
      </p:sp>
      <p:sp>
        <p:nvSpPr>
          <p:cNvPr id="10" name="TextBox 1"/>
          <p:cNvSpPr txBox="1"/>
          <p:nvPr userDrawn="1"/>
        </p:nvSpPr>
        <p:spPr>
          <a:xfrm>
            <a:off x="992129" y="1115416"/>
            <a:ext cx="2723823" cy="881780"/>
          </a:xfrm>
          <a:prstGeom prst="rect">
            <a:avLst/>
          </a:prstGeom>
          <a:noFill/>
        </p:spPr>
        <p:txBody>
          <a:bodyPr wrap="none" rtlCol="0">
            <a:spAutoFit/>
          </a:bodyPr>
          <a:lstStyle/>
          <a:p>
            <a:pPr algn="ctr" fontAlgn="auto">
              <a:lnSpc>
                <a:spcPct val="95000"/>
              </a:lnSpc>
              <a:spcBef>
                <a:spcPts val="0"/>
              </a:spcBef>
              <a:spcAft>
                <a:spcPts val="0"/>
              </a:spcAft>
            </a:pPr>
            <a:r>
              <a:rPr lang="en-US" sz="54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828189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0"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ea typeface="+mj-ea"/>
                <a:cs typeface="+mj-cs"/>
                <a:sym typeface="+mj-lt"/>
              </a:defRPr>
            </a:lvl1pPr>
          </a:lstStyle>
          <a:p>
            <a:r>
              <a:rPr lang="en-US"/>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7529259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46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2928477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49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0" name="Title 1"/>
          <p:cNvSpPr txBox="1">
            <a:spLocks/>
          </p:cNvSpPr>
          <p:nvPr userDrawn="1"/>
        </p:nvSpPr>
        <p:spPr>
          <a:xfrm>
            <a:off x="630000" y="622800"/>
            <a:ext cx="7189998" cy="4431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3200" b="1">
                <a:solidFill>
                  <a:schemeClr val="bg1"/>
                </a:solidFill>
                <a:latin typeface="+mn-lt"/>
                <a:ea typeface="+mn-ea"/>
                <a:cs typeface="+mn-cs"/>
                <a:sym typeface="+mn-lt"/>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71159132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451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9723607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553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8" name="Rectangle 7"/>
          <p:cNvSpPr/>
          <p:nvPr userDrawn="1"/>
        </p:nvSpPr>
        <p:spPr bwMode="invGray">
          <a:xfrm>
            <a:off x="1388145" y="4691187"/>
            <a:ext cx="929337" cy="99587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11" name="TextBox 10"/>
          <p:cNvSpPr txBox="1"/>
          <p:nvPr userDrawn="1"/>
        </p:nvSpPr>
        <p:spPr>
          <a:xfrm>
            <a:off x="630000" y="907196"/>
            <a:ext cx="3448800" cy="3488400"/>
          </a:xfrm>
          <a:prstGeom prst="rect">
            <a:avLst/>
          </a:prstGeom>
          <a:noFill/>
          <a:ln>
            <a:solidFill>
              <a:srgbClr val="6B80FF"/>
            </a:solidFill>
          </a:ln>
        </p:spPr>
        <p:txBody>
          <a:bodyPr wrap="square" lIns="612000" tIns="468000" rIns="0" bIns="0" rtlCol="0" anchor="t">
            <a:spAutoFit/>
          </a:bodyPr>
          <a:lstStyle/>
          <a:p>
            <a:pPr>
              <a:lnSpc>
                <a:spcPct val="90000"/>
              </a:lnSpc>
              <a:spcAft>
                <a:spcPts val="600"/>
              </a:spcAft>
            </a:pPr>
            <a:endParaRPr lang="en-US" sz="5400">
              <a:solidFill>
                <a:schemeClr val="accent4"/>
              </a:solidFill>
              <a:latin typeface="+mn-lt"/>
              <a:ea typeface="+mn-ea"/>
              <a:cs typeface="+mn-cs"/>
              <a:sym typeface="+mn-lt"/>
            </a:endParaRPr>
          </a:p>
        </p:txBody>
      </p:sp>
      <p:sp>
        <p:nvSpPr>
          <p:cNvPr id="9" name="TextBox 1"/>
          <p:cNvSpPr txBox="1"/>
          <p:nvPr userDrawn="1"/>
        </p:nvSpPr>
        <p:spPr>
          <a:xfrm>
            <a:off x="992129" y="1115416"/>
            <a:ext cx="2723823" cy="881780"/>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b="1">
                <a:solidFill>
                  <a:srgbClr val="6B80FF"/>
                </a:solidFill>
                <a:latin typeface="+mn-lt"/>
                <a:ea typeface="+mn-ea"/>
                <a:cs typeface="+mn-cs"/>
                <a:sym typeface="+mn-lt"/>
              </a:rPr>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7616288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656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8" name="Rectangle 7"/>
          <p:cNvSpPr/>
          <p:nvPr userDrawn="1"/>
        </p:nvSpPr>
        <p:spPr bwMode="white">
          <a:xfrm>
            <a:off x="1284743" y="1428131"/>
            <a:ext cx="947672" cy="947672"/>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0" name="Rectangle 9"/>
          <p:cNvSpPr/>
          <p:nvPr userDrawn="1"/>
        </p:nvSpPr>
        <p:spPr>
          <a:xfrm>
            <a:off x="1285200" y="2667600"/>
            <a:ext cx="9619200" cy="32004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5382059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758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7" name="Title 1"/>
          <p:cNvSpPr txBox="1">
            <a:spLocks/>
          </p:cNvSpPr>
          <p:nvPr userDrawn="1"/>
        </p:nvSpPr>
        <p:spPr>
          <a:xfrm>
            <a:off x="630000" y="622800"/>
            <a:ext cx="7189998" cy="3877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800" b="1">
                <a:solidFill>
                  <a:srgbClr val="6B80FF"/>
                </a:solidFill>
                <a:latin typeface="+mn-lt"/>
                <a:ea typeface="+mn-ea"/>
                <a:cs typeface="+mn-cs"/>
                <a:sym typeface="+mn-lt"/>
              </a:rPr>
              <a:t>Agenda</a:t>
            </a:r>
          </a:p>
        </p:txBody>
      </p:sp>
      <p:cxnSp>
        <p:nvCxnSpPr>
          <p:cNvPr id="9" name="Straight Connector 8"/>
          <p:cNvCxnSpPr/>
          <p:nvPr userDrawn="1"/>
        </p:nvCxnSpPr>
        <p:spPr bwMode="white">
          <a:xfrm>
            <a:off x="618898" y="1206000"/>
            <a:ext cx="11576304"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61014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861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0" name="TextBox 9"/>
          <p:cNvSpPr txBox="1"/>
          <p:nvPr userDrawn="1"/>
        </p:nvSpPr>
        <p:spPr>
          <a:xfrm>
            <a:off x="630000" y="3262145"/>
            <a:ext cx="1313100" cy="387798"/>
          </a:xfrm>
          <a:prstGeom prst="rect">
            <a:avLst/>
          </a:prstGeom>
          <a:noFill/>
        </p:spPr>
        <p:txBody>
          <a:bodyPr wrap="square" lIns="0" tIns="0" rIns="0" bIns="0" rtlCol="0" anchor="t">
            <a:spAutoFit/>
          </a:bodyPr>
          <a:lstStyle/>
          <a:p>
            <a:pPr>
              <a:lnSpc>
                <a:spcPct val="90000"/>
              </a:lnSpc>
              <a:spcAft>
                <a:spcPts val="600"/>
              </a:spcAft>
            </a:pPr>
            <a:r>
              <a:rPr lang="en-US" sz="28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5792247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963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0658"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27" name="Title 1"/>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rtl="0">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9" cstate="screen">
            <a:extLst>
              <a:ext uri="{28A0092B-C50C-407E-A947-70E740481C1C}">
                <a14:useLocalDpi xmlns:a14="http://schemas.microsoft.com/office/drawing/2010/main"/>
              </a:ext>
            </a:extLst>
          </a:blip>
          <a:srcRect l="7480" t="27066" r="32612"/>
          <a:stretch/>
        </p:blipFill>
        <p:spPr>
          <a:xfrm rot="16200000" flipV="1">
            <a:off x="6262073" y="928073"/>
            <a:ext cx="6858000" cy="5001855"/>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630000" y="3467400"/>
            <a:ext cx="5378452" cy="374718"/>
          </a:xfrm>
        </p:spPr>
        <p:txBody>
          <a:bodyPr anchor="t">
            <a:noAutofit/>
          </a:bodyPr>
          <a:lstStyle>
            <a:lvl1pPr rtl="0">
              <a:defRPr sz="2400" b="1">
                <a:solidFill>
                  <a:schemeClr val="bg1"/>
                </a:solidFill>
              </a:defRPr>
            </a:lvl1pPr>
          </a:lstStyle>
          <a:p>
            <a:pPr lvl="0"/>
            <a:r>
              <a:rPr lang="en-US"/>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630000" y="4052627"/>
            <a:ext cx="5378452" cy="374718"/>
          </a:xfrm>
        </p:spPr>
        <p:txBody>
          <a:bodyPr>
            <a:noAutofit/>
          </a:bodyPr>
          <a:lstStyle>
            <a:lvl1pPr rtl="0">
              <a:defRPr sz="2000" b="0">
                <a:solidFill>
                  <a:schemeClr val="bg1"/>
                </a:solidFill>
              </a:defRPr>
            </a:lvl1pPr>
          </a:lstStyle>
          <a:p>
            <a:pPr lvl="0"/>
            <a:r>
              <a:rPr lang="en-US"/>
              <a:t>Date</a:t>
            </a:r>
          </a:p>
        </p:txBody>
      </p:sp>
    </p:spTree>
    <p:extLst>
      <p:ext uri="{BB962C8B-B14F-4D97-AF65-F5344CB8AC3E}">
        <p14:creationId xmlns:p14="http://schemas.microsoft.com/office/powerpoint/2010/main" val="4956306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440263" y="3382040"/>
            <a:ext cx="3365500"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423328" y="1497028"/>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972A00B0-5109-4795-B6DD-671C71DA1449}"/>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9" name="Graphic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25423" y="6034997"/>
            <a:ext cx="3362896" cy="399029"/>
          </a:xfrm>
          <a:prstGeom prst="rect">
            <a:avLst/>
          </a:prstGeom>
        </p:spPr>
      </p:pic>
    </p:spTree>
    <p:extLst>
      <p:ext uri="{BB962C8B-B14F-4D97-AF65-F5344CB8AC3E}">
        <p14:creationId xmlns:p14="http://schemas.microsoft.com/office/powerpoint/2010/main" val="19518217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022697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6" name="Rectangle 25"/>
          <p:cNvSpPr/>
          <p:nvPr userDrawn="1"/>
        </p:nvSpPr>
        <p:spPr bwMode="white">
          <a:xfrm>
            <a:off x="0" y="0"/>
            <a:ext cx="4079508"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GME Key messag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2538C01-6B26-4E87-A9FC-F82E77BA7A65}"/>
              </a:ext>
            </a:extLst>
          </p:cNvPr>
          <p:cNvSpPr/>
          <p:nvPr userDrawn="1"/>
        </p:nvSpPr>
        <p:spPr bwMode="auto">
          <a:xfrm>
            <a:off x="-50800" y="1"/>
            <a:ext cx="12242800" cy="784197"/>
          </a:xfrm>
          <a:prstGeom prst="rect">
            <a:avLst/>
          </a:prstGeom>
          <a:solidFill>
            <a:srgbClr val="0073C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pic>
        <p:nvPicPr>
          <p:cNvPr id="5" name="Picture 4">
            <a:extLst>
              <a:ext uri="{FF2B5EF4-FFF2-40B4-BE49-F238E27FC236}">
                <a16:creationId xmlns:a16="http://schemas.microsoft.com/office/drawing/2014/main" id="{0426C859-499A-4FD2-B398-3CC8313EE829}"/>
              </a:ext>
            </a:extLst>
          </p:cNvPr>
          <p:cNvPicPr>
            <a:picLocks noChangeAspect="1"/>
          </p:cNvPicPr>
          <p:nvPr userDrawn="1"/>
        </p:nvPicPr>
        <p:blipFill rotWithShape="1">
          <a:blip r:embed="rId2"/>
          <a:srcRect l="15853" t="10568" b="7756"/>
          <a:stretch/>
        </p:blipFill>
        <p:spPr>
          <a:xfrm>
            <a:off x="-50800" y="751116"/>
            <a:ext cx="5898323" cy="6106884"/>
          </a:xfrm>
          <a:prstGeom prst="rect">
            <a:avLst/>
          </a:prstGeom>
        </p:spPr>
      </p:pic>
      <p:sp>
        <p:nvSpPr>
          <p:cNvPr id="6" name="Text Placeholder 3">
            <a:extLst>
              <a:ext uri="{FF2B5EF4-FFF2-40B4-BE49-F238E27FC236}">
                <a16:creationId xmlns:a16="http://schemas.microsoft.com/office/drawing/2014/main" id="{765F1B84-9A40-42D8-B3EE-41F4BD7CFE09}"/>
              </a:ext>
            </a:extLst>
          </p:cNvPr>
          <p:cNvSpPr>
            <a:spLocks noGrp="1"/>
          </p:cNvSpPr>
          <p:nvPr>
            <p:ph type="body" sz="quarter" idx="16" hasCustomPrompt="1"/>
          </p:nvPr>
        </p:nvSpPr>
        <p:spPr>
          <a:xfrm>
            <a:off x="2432562" y="2282754"/>
            <a:ext cx="7326877" cy="2292493"/>
          </a:xfrm>
          <a:solidFill>
            <a:schemeClr val="bg1">
              <a:lumMod val="75000"/>
              <a:alpha val="13000"/>
            </a:schemeClr>
          </a:solidFill>
          <a:ln w="9525">
            <a:solidFill>
              <a:schemeClr val="bg1">
                <a:lumMod val="85000"/>
              </a:schemeClr>
            </a:solidFill>
            <a:miter lim="800000"/>
            <a:headEnd/>
            <a:tailEnd/>
          </a:ln>
        </p:spPr>
        <p:txBody>
          <a:bodyPr vert="horz" wrap="square" lIns="91440" tIns="91440" rIns="91440" bIns="91440" numCol="1" anchor="t" anchorCtr="0" compatLnSpc="1">
            <a:prstTxWarp prst="textNoShape">
              <a:avLst/>
            </a:prstTxWarp>
            <a:noAutofit/>
          </a:bodyPr>
          <a:lstStyle>
            <a:lvl1pPr>
              <a:defRPr lang="en-US" sz="2400" b="0" i="0" u="none" dirty="0">
                <a:solidFill>
                  <a:schemeClr val="tx1">
                    <a:lumMod val="50000"/>
                  </a:schemeClr>
                </a:solidFill>
                <a:latin typeface="+mj-lt"/>
                <a:ea typeface="+mj-ea"/>
                <a:cs typeface="+mj-cs"/>
              </a:defRPr>
            </a:lvl1pPr>
          </a:lstStyle>
          <a:p>
            <a:pPr lvl="0">
              <a:spcAft>
                <a:spcPct val="0"/>
              </a:spcAft>
            </a:pPr>
            <a:r>
              <a:rPr lang="en-US"/>
              <a:t>Edit Master text styles</a:t>
            </a:r>
          </a:p>
        </p:txBody>
      </p:sp>
      <p:sp>
        <p:nvSpPr>
          <p:cNvPr id="3" name="Title 2">
            <a:extLst>
              <a:ext uri="{FF2B5EF4-FFF2-40B4-BE49-F238E27FC236}">
                <a16:creationId xmlns:a16="http://schemas.microsoft.com/office/drawing/2014/main" id="{1CBA43E0-9E3A-46EC-91D4-D70A0E6EB47D}"/>
              </a:ext>
            </a:extLst>
          </p:cNvPr>
          <p:cNvSpPr>
            <a:spLocks noGrp="1"/>
          </p:cNvSpPr>
          <p:nvPr>
            <p:ph type="title"/>
          </p:nvPr>
        </p:nvSpPr>
        <p:spPr>
          <a:xfrm>
            <a:off x="575735" y="259791"/>
            <a:ext cx="7773939" cy="369332"/>
          </a:xfrm>
        </p:spPr>
        <p:txBody>
          <a:bodyPr/>
          <a:lstStyle>
            <a:lvl1pPr>
              <a:defRPr>
                <a:solidFill>
                  <a:schemeClr val="bg1"/>
                </a:solidFill>
              </a:defRPr>
            </a:lvl1pPr>
          </a:lstStyle>
          <a:p>
            <a:r>
              <a:rPr lang="en-US"/>
              <a:t>Click to edit Master title style</a:t>
            </a:r>
            <a:endParaRPr lang="en-GB"/>
          </a:p>
        </p:txBody>
      </p:sp>
      <p:pic>
        <p:nvPicPr>
          <p:cNvPr id="9" name="Picture 8">
            <a:extLst>
              <a:ext uri="{FF2B5EF4-FFF2-40B4-BE49-F238E27FC236}">
                <a16:creationId xmlns:a16="http://schemas.microsoft.com/office/drawing/2014/main" id="{F12CA9E5-D635-45B0-AA9E-37C91258796F}"/>
              </a:ext>
            </a:extLst>
          </p:cNvPr>
          <p:cNvPicPr>
            <a:picLocks noChangeAspect="1"/>
          </p:cNvPicPr>
          <p:nvPr userDrawn="1"/>
        </p:nvPicPr>
        <p:blipFill>
          <a:blip r:embed="rId3">
            <a:clrChange>
              <a:clrFrom>
                <a:srgbClr val="FEFEFE"/>
              </a:clrFrom>
              <a:clrTo>
                <a:srgbClr val="FEFEFE">
                  <a:alpha val="0"/>
                </a:srgbClr>
              </a:clrTo>
            </a:clrChange>
          </a:blip>
          <a:stretch>
            <a:fillRect/>
          </a:stretch>
        </p:blipFill>
        <p:spPr>
          <a:xfrm>
            <a:off x="328796" y="6449139"/>
            <a:ext cx="1333749" cy="206441"/>
          </a:xfrm>
          <a:prstGeom prst="rect">
            <a:avLst/>
          </a:prstGeom>
        </p:spPr>
      </p:pic>
      <p:sp>
        <p:nvSpPr>
          <p:cNvPr id="10" name="Footer Placeholder 4">
            <a:extLst>
              <a:ext uri="{FF2B5EF4-FFF2-40B4-BE49-F238E27FC236}">
                <a16:creationId xmlns:a16="http://schemas.microsoft.com/office/drawing/2014/main" id="{02724562-49C5-4A82-BC21-FF93FB344217}"/>
              </a:ext>
            </a:extLst>
          </p:cNvPr>
          <p:cNvSpPr>
            <a:spLocks noGrp="1"/>
          </p:cNvSpPr>
          <p:nvPr>
            <p:ph type="ftr" sz="quarter" idx="3"/>
          </p:nvPr>
        </p:nvSpPr>
        <p:spPr>
          <a:xfrm>
            <a:off x="2023233" y="6490331"/>
            <a:ext cx="8730140" cy="184666"/>
          </a:xfrm>
          <a:prstGeom prst="rect">
            <a:avLst/>
          </a:prstGeom>
        </p:spPr>
        <p:txBody>
          <a:bodyPr tIns="0" bIns="0" anchor="ctr" anchorCtr="0"/>
          <a:lstStyle>
            <a:lvl1pPr>
              <a:defRPr lang="en-GB" sz="1200" b="0" smtClean="0">
                <a:solidFill>
                  <a:schemeClr val="bg1">
                    <a:lumMod val="75000"/>
                  </a:schemeClr>
                </a:solidFill>
              </a:defRPr>
            </a:lvl1pPr>
          </a:lstStyle>
          <a:p>
            <a:pPr algn="ctr"/>
            <a:r>
              <a:rPr lang="fr-FR"/>
              <a:t>| [Insert document title] | [Insert date]</a:t>
            </a:r>
          </a:p>
        </p:txBody>
      </p:sp>
      <p:sp>
        <p:nvSpPr>
          <p:cNvPr id="11" name="Rectangle 10">
            <a:extLst>
              <a:ext uri="{FF2B5EF4-FFF2-40B4-BE49-F238E27FC236}">
                <a16:creationId xmlns:a16="http://schemas.microsoft.com/office/drawing/2014/main" id="{6E598D1D-030F-4F5E-90E4-ABF4DA8533FC}"/>
              </a:ext>
            </a:extLst>
          </p:cNvPr>
          <p:cNvSpPr/>
          <p:nvPr userDrawn="1"/>
        </p:nvSpPr>
        <p:spPr>
          <a:xfrm>
            <a:off x="4260859" y="6671495"/>
            <a:ext cx="4254885" cy="237729"/>
          </a:xfrm>
          <a:prstGeom prst="rect">
            <a:avLst/>
          </a:prstGeom>
        </p:spPr>
        <p:txBody>
          <a:bodyPr wrap="square">
            <a:spAutoFit/>
          </a:bodyPr>
          <a:lstStyle/>
          <a:p>
            <a:pPr algn="ctr"/>
            <a:r>
              <a:rPr lang="en-US" sz="900" b="0">
                <a:solidFill>
                  <a:srgbClr val="BFBFBF"/>
                </a:solidFill>
                <a:effectLst/>
                <a:latin typeface="Arial" panose="020B0604020202020204" pitchFamily="34" charset="0"/>
                <a:ea typeface="Calibri" panose="020F0502020204030204" pitchFamily="34" charset="0"/>
              </a:rPr>
              <a:t>For Internal Use Only – Not for External Distribution</a:t>
            </a:r>
            <a:endParaRPr lang="en-US" sz="900" b="0"/>
          </a:p>
        </p:txBody>
      </p:sp>
      <p:grpSp>
        <p:nvGrpSpPr>
          <p:cNvPr id="14" name="Group 13">
            <a:extLst>
              <a:ext uri="{FF2B5EF4-FFF2-40B4-BE49-F238E27FC236}">
                <a16:creationId xmlns:a16="http://schemas.microsoft.com/office/drawing/2014/main" id="{E17622C7-0681-40A4-9798-0E024D8082C2}"/>
              </a:ext>
            </a:extLst>
          </p:cNvPr>
          <p:cNvGrpSpPr/>
          <p:nvPr userDrawn="1"/>
        </p:nvGrpSpPr>
        <p:grpSpPr>
          <a:xfrm>
            <a:off x="8721125" y="75660"/>
            <a:ext cx="3470875" cy="657380"/>
            <a:chOff x="6540844" y="75660"/>
            <a:chExt cx="2603156" cy="657380"/>
          </a:xfrm>
        </p:grpSpPr>
        <p:sp>
          <p:nvSpPr>
            <p:cNvPr id="15" name="TextBox 14">
              <a:extLst>
                <a:ext uri="{FF2B5EF4-FFF2-40B4-BE49-F238E27FC236}">
                  <a16:creationId xmlns:a16="http://schemas.microsoft.com/office/drawing/2014/main" id="{D035498B-6922-4382-A717-61D805C41D47}"/>
                </a:ext>
              </a:extLst>
            </p:cNvPr>
            <p:cNvSpPr txBox="1"/>
            <p:nvPr userDrawn="1"/>
          </p:nvSpPr>
          <p:spPr bwMode="auto">
            <a:xfrm>
              <a:off x="8287265" y="75660"/>
              <a:ext cx="7825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3000" b="0" kern="0">
                  <a:solidFill>
                    <a:schemeClr val="bg1"/>
                  </a:solidFill>
                  <a:latin typeface="Arial" panose="020B0604020202020204" pitchFamily="34" charset="0"/>
                  <a:ea typeface="+mn-ea"/>
                  <a:cs typeface="Arial" panose="020B0604020202020204" pitchFamily="34" charset="0"/>
                </a:rPr>
                <a:t>AMI</a:t>
              </a:r>
            </a:p>
          </p:txBody>
        </p:sp>
        <p:cxnSp>
          <p:nvCxnSpPr>
            <p:cNvPr id="21" name="Straight Connector 20">
              <a:extLst>
                <a:ext uri="{FF2B5EF4-FFF2-40B4-BE49-F238E27FC236}">
                  <a16:creationId xmlns:a16="http://schemas.microsoft.com/office/drawing/2014/main" id="{6FC58442-3062-47DA-8604-F1D316B5160F}"/>
                </a:ext>
              </a:extLst>
            </p:cNvPr>
            <p:cNvCxnSpPr>
              <a:cxnSpLocks/>
            </p:cNvCxnSpPr>
            <p:nvPr userDrawn="1"/>
          </p:nvCxnSpPr>
          <p:spPr bwMode="auto">
            <a:xfrm>
              <a:off x="7068065" y="525597"/>
              <a:ext cx="2075935" cy="0"/>
            </a:xfrm>
            <a:prstGeom prst="line">
              <a:avLst/>
            </a:prstGeom>
            <a:solidFill>
              <a:schemeClr val="accent1"/>
            </a:solidFill>
            <a:ln w="635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a:extLst>
                <a:ext uri="{FF2B5EF4-FFF2-40B4-BE49-F238E27FC236}">
                  <a16:creationId xmlns:a16="http://schemas.microsoft.com/office/drawing/2014/main" id="{4BA7FA1C-FF7F-4BB1-9FA9-9AF877DCA129}"/>
                </a:ext>
              </a:extLst>
            </p:cNvPr>
            <p:cNvSpPr txBox="1"/>
            <p:nvPr userDrawn="1"/>
          </p:nvSpPr>
          <p:spPr bwMode="auto">
            <a:xfrm>
              <a:off x="6540844" y="571457"/>
              <a:ext cx="257021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r">
                <a:spcAft>
                  <a:spcPts val="600"/>
                </a:spcAft>
                <a:buClr>
                  <a:schemeClr val="tx1"/>
                </a:buClr>
              </a:pPr>
              <a:r>
                <a:rPr lang="en-US" sz="1050" b="0" kern="0">
                  <a:solidFill>
                    <a:schemeClr val="bg1"/>
                  </a:solidFill>
                  <a:latin typeface="Arial" panose="020B0604020202020204" pitchFamily="34" charset="0"/>
                  <a:ea typeface="+mn-ea"/>
                  <a:cs typeface="Arial" panose="020B0604020202020204" pitchFamily="34" charset="0"/>
                </a:rPr>
                <a:t>Advanced Metering Infrastructure</a:t>
              </a:r>
            </a:p>
          </p:txBody>
        </p:sp>
      </p:grpSp>
      <p:grpSp>
        <p:nvGrpSpPr>
          <p:cNvPr id="16" name="Group 15">
            <a:extLst>
              <a:ext uri="{FF2B5EF4-FFF2-40B4-BE49-F238E27FC236}">
                <a16:creationId xmlns:a16="http://schemas.microsoft.com/office/drawing/2014/main" id="{E5D9B38E-F129-4398-8C26-4F644B9C9409}"/>
              </a:ext>
            </a:extLst>
          </p:cNvPr>
          <p:cNvGrpSpPr/>
          <p:nvPr userDrawn="1"/>
        </p:nvGrpSpPr>
        <p:grpSpPr>
          <a:xfrm>
            <a:off x="10406150" y="167779"/>
            <a:ext cx="643537" cy="323687"/>
            <a:chOff x="2284480" y="1406428"/>
            <a:chExt cx="778647" cy="555064"/>
          </a:xfrm>
        </p:grpSpPr>
        <p:grpSp>
          <p:nvGrpSpPr>
            <p:cNvPr id="17" name="Group 16">
              <a:extLst>
                <a:ext uri="{FF2B5EF4-FFF2-40B4-BE49-F238E27FC236}">
                  <a16:creationId xmlns:a16="http://schemas.microsoft.com/office/drawing/2014/main" id="{E05F8347-F5A6-4E2A-9B16-9811F5E827D8}"/>
                </a:ext>
              </a:extLst>
            </p:cNvPr>
            <p:cNvGrpSpPr/>
            <p:nvPr/>
          </p:nvGrpSpPr>
          <p:grpSpPr>
            <a:xfrm>
              <a:off x="2574789" y="1406428"/>
              <a:ext cx="488338" cy="497619"/>
              <a:chOff x="2600131" y="1350456"/>
              <a:chExt cx="809682" cy="809683"/>
            </a:xfrm>
          </p:grpSpPr>
          <p:pic>
            <p:nvPicPr>
              <p:cNvPr id="20" name="Graphic 19" descr="Cloud">
                <a:extLst>
                  <a:ext uri="{FF2B5EF4-FFF2-40B4-BE49-F238E27FC236}">
                    <a16:creationId xmlns:a16="http://schemas.microsoft.com/office/drawing/2014/main" id="{E7CE94E3-36B5-4ED7-BCDD-4CFB21F3373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00131" y="1350456"/>
                <a:ext cx="809682" cy="809683"/>
              </a:xfrm>
              <a:prstGeom prst="rect">
                <a:avLst/>
              </a:prstGeom>
            </p:spPr>
          </p:pic>
          <p:sp>
            <p:nvSpPr>
              <p:cNvPr id="23" name="Rectangle 22">
                <a:extLst>
                  <a:ext uri="{FF2B5EF4-FFF2-40B4-BE49-F238E27FC236}">
                    <a16:creationId xmlns:a16="http://schemas.microsoft.com/office/drawing/2014/main" id="{0EB9A5E4-1389-4AA8-9646-4C6BDB3C4830}"/>
                  </a:ext>
                </a:extLst>
              </p:cNvPr>
              <p:cNvSpPr/>
              <p:nvPr/>
            </p:nvSpPr>
            <p:spPr bwMode="auto">
              <a:xfrm>
                <a:off x="2887741" y="1748869"/>
                <a:ext cx="47626" cy="142875"/>
              </a:xfrm>
              <a:prstGeom prst="rect">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sp>
            <p:nvSpPr>
              <p:cNvPr id="24" name="Rectangle 23">
                <a:extLst>
                  <a:ext uri="{FF2B5EF4-FFF2-40B4-BE49-F238E27FC236}">
                    <a16:creationId xmlns:a16="http://schemas.microsoft.com/office/drawing/2014/main" id="{121D366C-3D8B-4A87-A3BC-A28633BAD16A}"/>
                  </a:ext>
                </a:extLst>
              </p:cNvPr>
              <p:cNvSpPr/>
              <p:nvPr/>
            </p:nvSpPr>
            <p:spPr bwMode="auto">
              <a:xfrm>
                <a:off x="2954415" y="1722677"/>
                <a:ext cx="47626" cy="169067"/>
              </a:xfrm>
              <a:prstGeom prst="rect">
                <a:avLst/>
              </a:prstGeom>
              <a:solidFill>
                <a:schemeClr val="accent2"/>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sp>
            <p:nvSpPr>
              <p:cNvPr id="25" name="Rectangle 24">
                <a:extLst>
                  <a:ext uri="{FF2B5EF4-FFF2-40B4-BE49-F238E27FC236}">
                    <a16:creationId xmlns:a16="http://schemas.microsoft.com/office/drawing/2014/main" id="{E4860587-B519-4E3E-9F70-1EE8ACC42AC2}"/>
                  </a:ext>
                </a:extLst>
              </p:cNvPr>
              <p:cNvSpPr/>
              <p:nvPr/>
            </p:nvSpPr>
            <p:spPr bwMode="auto">
              <a:xfrm>
                <a:off x="3021091" y="1701246"/>
                <a:ext cx="47626" cy="190498"/>
              </a:xfrm>
              <a:prstGeom prst="rect">
                <a:avLst/>
              </a:prstGeom>
              <a:solidFill>
                <a:schemeClr val="accent6"/>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grpSp>
        <p:pic>
          <p:nvPicPr>
            <p:cNvPr id="18" name="Graphic 17" descr="Gauge">
              <a:extLst>
                <a:ext uri="{FF2B5EF4-FFF2-40B4-BE49-F238E27FC236}">
                  <a16:creationId xmlns:a16="http://schemas.microsoft.com/office/drawing/2014/main" id="{0F9281DD-0340-4FC1-BB71-2E693A34841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84480" y="1739095"/>
              <a:ext cx="222396" cy="222397"/>
            </a:xfrm>
            <a:prstGeom prst="rect">
              <a:avLst/>
            </a:prstGeom>
          </p:spPr>
        </p:pic>
        <p:sp>
          <p:nvSpPr>
            <p:cNvPr id="19" name="Arc 18">
              <a:extLst>
                <a:ext uri="{FF2B5EF4-FFF2-40B4-BE49-F238E27FC236}">
                  <a16:creationId xmlns:a16="http://schemas.microsoft.com/office/drawing/2014/main" id="{DDAD0A50-AEE9-4833-96B8-A8ACDEBBE536}"/>
                </a:ext>
              </a:extLst>
            </p:cNvPr>
            <p:cNvSpPr/>
            <p:nvPr/>
          </p:nvSpPr>
          <p:spPr bwMode="auto">
            <a:xfrm rot="20367829">
              <a:off x="2447406" y="1697783"/>
              <a:ext cx="153944" cy="135670"/>
            </a:xfrm>
            <a:prstGeom prst="arc">
              <a:avLst>
                <a:gd name="adj1" fmla="val 12083630"/>
                <a:gd name="adj2" fmla="val 19797112"/>
              </a:avLst>
            </a:prstGeom>
            <a:noFill/>
            <a:ln w="9525" cap="flat" cmpd="sng" algn="ctr">
              <a:solidFill>
                <a:schemeClr val="bg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grpSp>
    </p:spTree>
    <p:extLst>
      <p:ext uri="{BB962C8B-B14F-4D97-AF65-F5344CB8AC3E}">
        <p14:creationId xmlns:p14="http://schemas.microsoft.com/office/powerpoint/2010/main" val="3598455553"/>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GME Title Only">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DEB5476-1A4A-4965-BB04-39843FCE9CAB}"/>
              </a:ext>
            </a:extLst>
          </p:cNvPr>
          <p:cNvSpPr/>
          <p:nvPr userDrawn="1"/>
        </p:nvSpPr>
        <p:spPr bwMode="auto">
          <a:xfrm>
            <a:off x="-50800" y="1"/>
            <a:ext cx="12242800" cy="784197"/>
          </a:xfrm>
          <a:prstGeom prst="rect">
            <a:avLst/>
          </a:prstGeom>
          <a:solidFill>
            <a:srgbClr val="0073C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pic>
        <p:nvPicPr>
          <p:cNvPr id="7" name="Picture 6">
            <a:extLst>
              <a:ext uri="{FF2B5EF4-FFF2-40B4-BE49-F238E27FC236}">
                <a16:creationId xmlns:a16="http://schemas.microsoft.com/office/drawing/2014/main" id="{B770CEB6-0A2A-48F0-B900-065EF5D5E194}"/>
              </a:ext>
            </a:extLst>
          </p:cNvPr>
          <p:cNvPicPr>
            <a:picLocks noChangeAspect="1"/>
          </p:cNvPicPr>
          <p:nvPr userDrawn="1"/>
        </p:nvPicPr>
        <p:blipFill rotWithShape="1">
          <a:blip r:embed="rId2"/>
          <a:srcRect l="15853" t="10568" b="7756"/>
          <a:stretch/>
        </p:blipFill>
        <p:spPr>
          <a:xfrm>
            <a:off x="-50800" y="751116"/>
            <a:ext cx="5898323" cy="6106884"/>
          </a:xfrm>
          <a:prstGeom prst="rect">
            <a:avLst/>
          </a:prstGeom>
        </p:spPr>
      </p:pic>
      <p:sp>
        <p:nvSpPr>
          <p:cNvPr id="4" name="Title 3">
            <a:extLst>
              <a:ext uri="{FF2B5EF4-FFF2-40B4-BE49-F238E27FC236}">
                <a16:creationId xmlns:a16="http://schemas.microsoft.com/office/drawing/2014/main" id="{75D47BFF-EB9B-48D5-85DC-0693B2A46311}"/>
              </a:ext>
            </a:extLst>
          </p:cNvPr>
          <p:cNvSpPr>
            <a:spLocks noGrp="1"/>
          </p:cNvSpPr>
          <p:nvPr userDrawn="1">
            <p:ph type="title"/>
          </p:nvPr>
        </p:nvSpPr>
        <p:spPr>
          <a:xfrm>
            <a:off x="575735" y="259791"/>
            <a:ext cx="7749308" cy="369332"/>
          </a:xfrm>
        </p:spPr>
        <p:txBody>
          <a:bodyPr/>
          <a:lstStyle>
            <a:lvl1pPr>
              <a:defRPr>
                <a:solidFill>
                  <a:schemeClr val="bg1"/>
                </a:solidFill>
              </a:defRPr>
            </a:lvl1pPr>
          </a:lstStyle>
          <a:p>
            <a:r>
              <a:rPr lang="en-US"/>
              <a:t>Click to edit Master title style</a:t>
            </a:r>
            <a:endParaRPr lang="en-GB"/>
          </a:p>
        </p:txBody>
      </p:sp>
      <p:pic>
        <p:nvPicPr>
          <p:cNvPr id="8" name="Picture 7">
            <a:extLst>
              <a:ext uri="{FF2B5EF4-FFF2-40B4-BE49-F238E27FC236}">
                <a16:creationId xmlns:a16="http://schemas.microsoft.com/office/drawing/2014/main" id="{D72AFDA7-DD98-4E7A-909F-AC4714B0C64F}"/>
              </a:ext>
            </a:extLst>
          </p:cNvPr>
          <p:cNvPicPr>
            <a:picLocks noChangeAspect="1"/>
          </p:cNvPicPr>
          <p:nvPr userDrawn="1"/>
        </p:nvPicPr>
        <p:blipFill>
          <a:blip r:embed="rId3">
            <a:clrChange>
              <a:clrFrom>
                <a:srgbClr val="FEFEFE"/>
              </a:clrFrom>
              <a:clrTo>
                <a:srgbClr val="FEFEFE">
                  <a:alpha val="0"/>
                </a:srgbClr>
              </a:clrTo>
            </a:clrChange>
          </a:blip>
          <a:stretch>
            <a:fillRect/>
          </a:stretch>
        </p:blipFill>
        <p:spPr>
          <a:xfrm>
            <a:off x="328796" y="6449139"/>
            <a:ext cx="1333749" cy="206441"/>
          </a:xfrm>
          <a:prstGeom prst="rect">
            <a:avLst/>
          </a:prstGeom>
        </p:spPr>
      </p:pic>
      <p:sp>
        <p:nvSpPr>
          <p:cNvPr id="9" name="Footer Placeholder 4">
            <a:extLst>
              <a:ext uri="{FF2B5EF4-FFF2-40B4-BE49-F238E27FC236}">
                <a16:creationId xmlns:a16="http://schemas.microsoft.com/office/drawing/2014/main" id="{2199E78F-AA2D-4BEA-AAF6-797A1C91D936}"/>
              </a:ext>
            </a:extLst>
          </p:cNvPr>
          <p:cNvSpPr>
            <a:spLocks noGrp="1"/>
          </p:cNvSpPr>
          <p:nvPr userDrawn="1">
            <p:ph type="ftr" sz="quarter" idx="3"/>
          </p:nvPr>
        </p:nvSpPr>
        <p:spPr>
          <a:xfrm>
            <a:off x="2023233" y="6490331"/>
            <a:ext cx="8730140" cy="184666"/>
          </a:xfrm>
          <a:prstGeom prst="rect">
            <a:avLst/>
          </a:prstGeom>
        </p:spPr>
        <p:txBody>
          <a:bodyPr tIns="0" bIns="0" anchor="ctr" anchorCtr="0"/>
          <a:lstStyle>
            <a:lvl1pPr>
              <a:defRPr lang="en-GB" sz="1200" b="0" smtClean="0">
                <a:solidFill>
                  <a:schemeClr val="bg1">
                    <a:lumMod val="75000"/>
                  </a:schemeClr>
                </a:solidFill>
              </a:defRPr>
            </a:lvl1pPr>
          </a:lstStyle>
          <a:p>
            <a:pPr algn="ctr"/>
            <a:r>
              <a:rPr lang="fr-FR"/>
              <a:t>| [Insert document title] | [Insert date]</a:t>
            </a:r>
          </a:p>
        </p:txBody>
      </p:sp>
      <p:sp>
        <p:nvSpPr>
          <p:cNvPr id="10" name="Rectangle 9">
            <a:extLst>
              <a:ext uri="{FF2B5EF4-FFF2-40B4-BE49-F238E27FC236}">
                <a16:creationId xmlns:a16="http://schemas.microsoft.com/office/drawing/2014/main" id="{D1AD045A-23A4-435D-B18B-CD47F745022B}"/>
              </a:ext>
            </a:extLst>
          </p:cNvPr>
          <p:cNvSpPr/>
          <p:nvPr userDrawn="1"/>
        </p:nvSpPr>
        <p:spPr>
          <a:xfrm>
            <a:off x="4260859" y="6671495"/>
            <a:ext cx="4254885" cy="237729"/>
          </a:xfrm>
          <a:prstGeom prst="rect">
            <a:avLst/>
          </a:prstGeom>
        </p:spPr>
        <p:txBody>
          <a:bodyPr wrap="square">
            <a:spAutoFit/>
          </a:bodyPr>
          <a:lstStyle/>
          <a:p>
            <a:pPr algn="ctr"/>
            <a:r>
              <a:rPr lang="en-US" sz="900" b="0">
                <a:solidFill>
                  <a:srgbClr val="BFBFBF"/>
                </a:solidFill>
                <a:effectLst/>
                <a:latin typeface="Arial" panose="020B0604020202020204" pitchFamily="34" charset="0"/>
                <a:ea typeface="Calibri" panose="020F0502020204030204" pitchFamily="34" charset="0"/>
              </a:rPr>
              <a:t>For Internal Use Only – Not for External Distribution</a:t>
            </a:r>
            <a:endParaRPr lang="en-US" sz="900" b="0"/>
          </a:p>
        </p:txBody>
      </p:sp>
      <p:grpSp>
        <p:nvGrpSpPr>
          <p:cNvPr id="6" name="Group 5">
            <a:extLst>
              <a:ext uri="{FF2B5EF4-FFF2-40B4-BE49-F238E27FC236}">
                <a16:creationId xmlns:a16="http://schemas.microsoft.com/office/drawing/2014/main" id="{DBA28559-DCA6-4D5E-BD32-7117FA1D3DD3}"/>
              </a:ext>
            </a:extLst>
          </p:cNvPr>
          <p:cNvGrpSpPr/>
          <p:nvPr userDrawn="1"/>
        </p:nvGrpSpPr>
        <p:grpSpPr>
          <a:xfrm>
            <a:off x="8721125" y="75660"/>
            <a:ext cx="3470875" cy="657380"/>
            <a:chOff x="6540844" y="75660"/>
            <a:chExt cx="2603156" cy="657380"/>
          </a:xfrm>
        </p:grpSpPr>
        <p:sp>
          <p:nvSpPr>
            <p:cNvPr id="14" name="TextBox 13">
              <a:extLst>
                <a:ext uri="{FF2B5EF4-FFF2-40B4-BE49-F238E27FC236}">
                  <a16:creationId xmlns:a16="http://schemas.microsoft.com/office/drawing/2014/main" id="{379E77F9-A1DB-4CB0-AC93-3E63E1839EEE}"/>
                </a:ext>
              </a:extLst>
            </p:cNvPr>
            <p:cNvSpPr txBox="1"/>
            <p:nvPr userDrawn="1"/>
          </p:nvSpPr>
          <p:spPr bwMode="auto">
            <a:xfrm>
              <a:off x="8287265" y="75660"/>
              <a:ext cx="7825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3000" b="0" kern="0">
                  <a:solidFill>
                    <a:schemeClr val="bg1"/>
                  </a:solidFill>
                  <a:latin typeface="Arial" panose="020B0604020202020204" pitchFamily="34" charset="0"/>
                  <a:ea typeface="+mn-ea"/>
                  <a:cs typeface="Arial" panose="020B0604020202020204" pitchFamily="34" charset="0"/>
                </a:rPr>
                <a:t>AMI</a:t>
              </a:r>
            </a:p>
          </p:txBody>
        </p:sp>
        <p:cxnSp>
          <p:nvCxnSpPr>
            <p:cNvPr id="15" name="Straight Connector 14">
              <a:extLst>
                <a:ext uri="{FF2B5EF4-FFF2-40B4-BE49-F238E27FC236}">
                  <a16:creationId xmlns:a16="http://schemas.microsoft.com/office/drawing/2014/main" id="{F4C38884-6DFC-4C8E-909B-64C97B826261}"/>
                </a:ext>
              </a:extLst>
            </p:cNvPr>
            <p:cNvCxnSpPr>
              <a:cxnSpLocks/>
            </p:cNvCxnSpPr>
            <p:nvPr userDrawn="1"/>
          </p:nvCxnSpPr>
          <p:spPr bwMode="auto">
            <a:xfrm>
              <a:off x="7068065" y="525597"/>
              <a:ext cx="2075935" cy="0"/>
            </a:xfrm>
            <a:prstGeom prst="line">
              <a:avLst/>
            </a:prstGeom>
            <a:solidFill>
              <a:schemeClr val="accent1"/>
            </a:solidFill>
            <a:ln w="635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2">
              <a:extLst>
                <a:ext uri="{FF2B5EF4-FFF2-40B4-BE49-F238E27FC236}">
                  <a16:creationId xmlns:a16="http://schemas.microsoft.com/office/drawing/2014/main" id="{2EC722A0-0F7E-4738-BB47-C01CA3E64517}"/>
                </a:ext>
              </a:extLst>
            </p:cNvPr>
            <p:cNvSpPr txBox="1"/>
            <p:nvPr userDrawn="1"/>
          </p:nvSpPr>
          <p:spPr bwMode="auto">
            <a:xfrm>
              <a:off x="6540844" y="571457"/>
              <a:ext cx="257021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r">
                <a:spcAft>
                  <a:spcPts val="600"/>
                </a:spcAft>
                <a:buClr>
                  <a:schemeClr val="tx1"/>
                </a:buClr>
              </a:pPr>
              <a:r>
                <a:rPr lang="en-US" sz="1050" b="0" kern="0">
                  <a:solidFill>
                    <a:schemeClr val="bg1"/>
                  </a:solidFill>
                  <a:latin typeface="Arial" panose="020B0604020202020204" pitchFamily="34" charset="0"/>
                  <a:ea typeface="+mn-ea"/>
                  <a:cs typeface="Arial" panose="020B0604020202020204" pitchFamily="34" charset="0"/>
                </a:rPr>
                <a:t>Advanced Metering Infrastructure</a:t>
              </a:r>
            </a:p>
          </p:txBody>
        </p:sp>
      </p:grpSp>
      <p:sp>
        <p:nvSpPr>
          <p:cNvPr id="16" name="Rectangle 2">
            <a:extLst>
              <a:ext uri="{FF2B5EF4-FFF2-40B4-BE49-F238E27FC236}">
                <a16:creationId xmlns:a16="http://schemas.microsoft.com/office/drawing/2014/main" id="{08929D7C-EC63-4D6F-ABE3-49D3A95F21B1}"/>
              </a:ext>
            </a:extLst>
          </p:cNvPr>
          <p:cNvSpPr>
            <a:spLocks noChangeArrowheads="1"/>
          </p:cNvSpPr>
          <p:nvPr userDrawn="1"/>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1800"/>
          </a:p>
        </p:txBody>
      </p:sp>
      <p:grpSp>
        <p:nvGrpSpPr>
          <p:cNvPr id="17" name="Group 16">
            <a:extLst>
              <a:ext uri="{FF2B5EF4-FFF2-40B4-BE49-F238E27FC236}">
                <a16:creationId xmlns:a16="http://schemas.microsoft.com/office/drawing/2014/main" id="{019D8FA0-7EB3-4CBB-A643-7C00550BD12E}"/>
              </a:ext>
            </a:extLst>
          </p:cNvPr>
          <p:cNvGrpSpPr/>
          <p:nvPr userDrawn="1"/>
        </p:nvGrpSpPr>
        <p:grpSpPr>
          <a:xfrm>
            <a:off x="10406150" y="167779"/>
            <a:ext cx="643537" cy="323687"/>
            <a:chOff x="2284480" y="1406428"/>
            <a:chExt cx="778647" cy="555064"/>
          </a:xfrm>
        </p:grpSpPr>
        <p:grpSp>
          <p:nvGrpSpPr>
            <p:cNvPr id="18" name="Group 17">
              <a:extLst>
                <a:ext uri="{FF2B5EF4-FFF2-40B4-BE49-F238E27FC236}">
                  <a16:creationId xmlns:a16="http://schemas.microsoft.com/office/drawing/2014/main" id="{3DA7B241-BBFC-4B53-B5F1-FFFF17A02E1C}"/>
                </a:ext>
              </a:extLst>
            </p:cNvPr>
            <p:cNvGrpSpPr/>
            <p:nvPr/>
          </p:nvGrpSpPr>
          <p:grpSpPr>
            <a:xfrm>
              <a:off x="2574789" y="1406428"/>
              <a:ext cx="488338" cy="497619"/>
              <a:chOff x="2600131" y="1350456"/>
              <a:chExt cx="809682" cy="809683"/>
            </a:xfrm>
          </p:grpSpPr>
          <p:pic>
            <p:nvPicPr>
              <p:cNvPr id="21" name="Graphic 20" descr="Cloud">
                <a:extLst>
                  <a:ext uri="{FF2B5EF4-FFF2-40B4-BE49-F238E27FC236}">
                    <a16:creationId xmlns:a16="http://schemas.microsoft.com/office/drawing/2014/main" id="{A07782A3-CE1B-4EB9-BD7C-02912EE3EB9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00131" y="1350456"/>
                <a:ext cx="809682" cy="809683"/>
              </a:xfrm>
              <a:prstGeom prst="rect">
                <a:avLst/>
              </a:prstGeom>
            </p:spPr>
          </p:pic>
          <p:sp>
            <p:nvSpPr>
              <p:cNvPr id="22" name="Rectangle 21">
                <a:extLst>
                  <a:ext uri="{FF2B5EF4-FFF2-40B4-BE49-F238E27FC236}">
                    <a16:creationId xmlns:a16="http://schemas.microsoft.com/office/drawing/2014/main" id="{8FDB8FF7-0D4C-4E9B-A5A7-9BC08BB62413}"/>
                  </a:ext>
                </a:extLst>
              </p:cNvPr>
              <p:cNvSpPr/>
              <p:nvPr/>
            </p:nvSpPr>
            <p:spPr bwMode="auto">
              <a:xfrm>
                <a:off x="2887741" y="1748869"/>
                <a:ext cx="47626" cy="142875"/>
              </a:xfrm>
              <a:prstGeom prst="rect">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sp>
            <p:nvSpPr>
              <p:cNvPr id="23" name="Rectangle 22">
                <a:extLst>
                  <a:ext uri="{FF2B5EF4-FFF2-40B4-BE49-F238E27FC236}">
                    <a16:creationId xmlns:a16="http://schemas.microsoft.com/office/drawing/2014/main" id="{2FA5EA8D-1240-47D2-92A2-08A90D79DFF9}"/>
                  </a:ext>
                </a:extLst>
              </p:cNvPr>
              <p:cNvSpPr/>
              <p:nvPr/>
            </p:nvSpPr>
            <p:spPr bwMode="auto">
              <a:xfrm>
                <a:off x="2954415" y="1722677"/>
                <a:ext cx="47626" cy="169067"/>
              </a:xfrm>
              <a:prstGeom prst="rect">
                <a:avLst/>
              </a:prstGeom>
              <a:solidFill>
                <a:schemeClr val="accent2"/>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sp>
            <p:nvSpPr>
              <p:cNvPr id="24" name="Rectangle 23">
                <a:extLst>
                  <a:ext uri="{FF2B5EF4-FFF2-40B4-BE49-F238E27FC236}">
                    <a16:creationId xmlns:a16="http://schemas.microsoft.com/office/drawing/2014/main" id="{D3EB8583-C226-43F4-8779-67782E4B38C9}"/>
                  </a:ext>
                </a:extLst>
              </p:cNvPr>
              <p:cNvSpPr/>
              <p:nvPr/>
            </p:nvSpPr>
            <p:spPr bwMode="auto">
              <a:xfrm>
                <a:off x="3021091" y="1701246"/>
                <a:ext cx="47626" cy="190498"/>
              </a:xfrm>
              <a:prstGeom prst="rect">
                <a:avLst/>
              </a:prstGeom>
              <a:solidFill>
                <a:schemeClr val="accent6"/>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grpSp>
        <p:pic>
          <p:nvPicPr>
            <p:cNvPr id="19" name="Graphic 18" descr="Gauge">
              <a:extLst>
                <a:ext uri="{FF2B5EF4-FFF2-40B4-BE49-F238E27FC236}">
                  <a16:creationId xmlns:a16="http://schemas.microsoft.com/office/drawing/2014/main" id="{D3F2B562-99BB-45E3-9516-F9F9496B00F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84480" y="1739095"/>
              <a:ext cx="222396" cy="222397"/>
            </a:xfrm>
            <a:prstGeom prst="rect">
              <a:avLst/>
            </a:prstGeom>
          </p:spPr>
        </p:pic>
        <p:sp>
          <p:nvSpPr>
            <p:cNvPr id="20" name="Arc 19">
              <a:extLst>
                <a:ext uri="{FF2B5EF4-FFF2-40B4-BE49-F238E27FC236}">
                  <a16:creationId xmlns:a16="http://schemas.microsoft.com/office/drawing/2014/main" id="{DDDB0D26-5DF2-48D9-9D4F-28A5B0772E49}"/>
                </a:ext>
              </a:extLst>
            </p:cNvPr>
            <p:cNvSpPr/>
            <p:nvPr/>
          </p:nvSpPr>
          <p:spPr bwMode="auto">
            <a:xfrm rot="20367829">
              <a:off x="2447406" y="1697783"/>
              <a:ext cx="153944" cy="135670"/>
            </a:xfrm>
            <a:prstGeom prst="arc">
              <a:avLst>
                <a:gd name="adj1" fmla="val 12083630"/>
                <a:gd name="adj2" fmla="val 19797112"/>
              </a:avLst>
            </a:prstGeom>
            <a:noFill/>
            <a:ln w="9525" cap="flat" cmpd="sng" algn="ctr">
              <a:solidFill>
                <a:schemeClr val="bg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grpSp>
    </p:spTree>
    <p:extLst>
      <p:ext uri="{BB962C8B-B14F-4D97-AF65-F5344CB8AC3E}">
        <p14:creationId xmlns:p14="http://schemas.microsoft.com/office/powerpoint/2010/main" val="125763493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2221113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706"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27" name="Title 1"/>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32825122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2394139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730"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5" name="Title 4"/>
          <p:cNvSpPr>
            <a:spLocks noGrp="1"/>
          </p:cNvSpPr>
          <p:nvPr>
            <p:ph type="title" hasCustomPrompt="1"/>
          </p:nvPr>
        </p:nvSpPr>
        <p:spPr>
          <a:xfrm>
            <a:off x="630000" y="622800"/>
            <a:ext cx="109332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9" name="Picture 12" descr="Image result for Nationalgrid 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30000" y="6295094"/>
            <a:ext cx="1216025" cy="25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8313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539638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4754"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43198"/>
          </a:xfrm>
        </p:spPr>
        <p:txBody>
          <a:bodyPr/>
          <a:lstStyle>
            <a:lvl1pPr>
              <a:defRPr sz="3200">
                <a:solidFill>
                  <a:srgbClr val="00148C"/>
                </a:solidFill>
                <a:latin typeface="+mj-lt"/>
                <a:ea typeface="+mj-ea"/>
                <a:cs typeface="+mj-cs"/>
                <a:sym typeface="+mj-lt"/>
              </a:defRPr>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atin typeface="+mn-lt"/>
                <a:ea typeface="+mn-ea"/>
                <a:cs typeface="+mn-cs"/>
                <a:sym typeface="+mn-lt"/>
              </a:defRPr>
            </a:lvl1pPr>
            <a:lvl2pPr>
              <a:lnSpc>
                <a:spcPct val="100000"/>
              </a:lnSpc>
              <a:spcBef>
                <a:spcPts val="0"/>
              </a:spcBef>
              <a:spcAft>
                <a:spcPts val="0"/>
              </a:spcAft>
              <a:defRPr sz="2000">
                <a:latin typeface="+mn-lt"/>
                <a:ea typeface="+mn-ea"/>
                <a:cs typeface="+mn-cs"/>
                <a:sym typeface="+mn-lt"/>
              </a:defRPr>
            </a:lvl2pPr>
            <a:lvl3pPr>
              <a:lnSpc>
                <a:spcPct val="100000"/>
              </a:lnSpc>
              <a:spcBef>
                <a:spcPts val="0"/>
              </a:spcBef>
              <a:spcAft>
                <a:spcPts val="0"/>
              </a:spcAft>
              <a:defRPr sz="2000">
                <a:latin typeface="+mn-lt"/>
                <a:ea typeface="+mn-ea"/>
                <a:cs typeface="+mn-cs"/>
                <a:sym typeface="+mn-lt"/>
              </a:defRPr>
            </a:lvl3pPr>
            <a:lvl4pPr>
              <a:lnSpc>
                <a:spcPct val="100000"/>
              </a:lnSpc>
              <a:spcBef>
                <a:spcPts val="0"/>
              </a:spcBef>
              <a:spcAft>
                <a:spcPts val="0"/>
              </a:spcAft>
              <a:defRPr sz="2800">
                <a:latin typeface="+mn-lt"/>
                <a:ea typeface="+mn-ea"/>
                <a:cs typeface="+mn-cs"/>
                <a:sym typeface="+mn-lt"/>
              </a:defRPr>
            </a:lvl4pPr>
            <a:lvl5pPr>
              <a:lnSpc>
                <a:spcPct val="100000"/>
              </a:lnSpc>
              <a:spcBef>
                <a:spcPts val="0"/>
              </a:spcBef>
              <a:spcAft>
                <a:spcPts val="0"/>
              </a:spcAft>
              <a:defRPr sz="2800">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pic>
        <p:nvPicPr>
          <p:cNvPr id="9" name="Picture 12" descr="Image result for Nationalgrid 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30000" y="6295094"/>
            <a:ext cx="1216025" cy="25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0106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585053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778"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00148C"/>
                </a:solidFill>
                <a:latin typeface="+mj-lt"/>
                <a:ea typeface="+mj-ea"/>
                <a:cs typeface="+mj-cs"/>
                <a:sym typeface="+mj-lt"/>
              </a:defRPr>
            </a:lvl1pPr>
          </a:lstStyle>
          <a:p>
            <a:r>
              <a:rPr lang="en-US"/>
              <a:t>Click to add title</a:t>
            </a: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26295202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3598859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6802"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26214395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9173601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7826"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ea typeface="+mj-ea"/>
                <a:cs typeface="+mj-cs"/>
                <a:sym typeface="+mj-lt"/>
              </a:defRPr>
            </a:lvl1pPr>
          </a:lstStyle>
          <a:p>
            <a:r>
              <a:rPr lang="en-US"/>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6668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5378428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885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6" name="Rectangle 25"/>
          <p:cNvSpPr/>
          <p:nvPr userDrawn="1"/>
        </p:nvSpPr>
        <p:spPr bwMode="white">
          <a:xfrm>
            <a:off x="0" y="0"/>
            <a:ext cx="4079508"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0599688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050036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987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Tree>
    <p:extLst>
      <p:ext uri="{BB962C8B-B14F-4D97-AF65-F5344CB8AC3E}">
        <p14:creationId xmlns:p14="http://schemas.microsoft.com/office/powerpoint/2010/main" val="28646277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6623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5713875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0898"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ea typeface="+mj-ea"/>
                <a:cs typeface="+mj-cs"/>
                <a:sym typeface="+mj-lt"/>
              </a:defRPr>
            </a:lvl1pPr>
          </a:lstStyle>
          <a:p>
            <a:r>
              <a:rPr lang="en-US"/>
              <a:t>Click to add title</a:t>
            </a:r>
          </a:p>
        </p:txBody>
      </p:sp>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2652222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145075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2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21368810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5730544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946"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8558527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3879192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97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rgbClr val="00148C"/>
                </a:solidFill>
                <a:latin typeface="+mj-lt"/>
                <a:ea typeface="+mj-ea"/>
                <a:cs typeface="+mj-cs"/>
                <a:sym typeface="+mj-lt"/>
              </a:defRPr>
            </a:lvl1pPr>
          </a:lstStyle>
          <a:p>
            <a:r>
              <a:rPr lang="en-US">
                <a:solidFill>
                  <a:schemeClr val="tx2"/>
                </a:solidFill>
              </a:rPr>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9689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523971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4994"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1494559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7635714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018"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3" name="Pentagon 3"/>
          <p:cNvSpPr/>
          <p:nvPr userDrawn="1"/>
        </p:nvSpPr>
        <p:spPr bwMode="white">
          <a:xfrm>
            <a:off x="1" y="0"/>
            <a:ext cx="542692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2189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7566424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42"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445992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9824871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66"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4" name="Pentagon 8"/>
          <p:cNvSpPr/>
          <p:nvPr userDrawn="1"/>
        </p:nvSpPr>
        <p:spPr bwMode="white">
          <a:xfrm>
            <a:off x="0" y="0"/>
            <a:ext cx="6363546"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6104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2325474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09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011636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9294340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14"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16" name="Picture 15"/>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391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6862637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ea typeface="+mj-ea"/>
                <a:cs typeface="+mj-cs"/>
                <a:sym typeface="+mj-lt"/>
              </a:defRPr>
            </a:lvl1pPr>
          </a:lstStyle>
          <a:p>
            <a:r>
              <a:rPr lang="en-US"/>
              <a:t>Click to add title</a:t>
            </a:r>
          </a:p>
        </p:txBody>
      </p:sp>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096451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38"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41691529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26233701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62"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27490210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8597213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186"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327933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9821714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4210" name="think-cell Slide" r:id="rId4" imgW="324" imgH="324" progId="TCLayout.ActiveDocument.1">
                  <p:embed/>
                </p:oleObj>
              </mc:Choice>
              <mc:Fallback>
                <p:oleObj name="think-cell Slide" r:id="rId4" imgW="324" imgH="32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28739566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4081103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34"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
        <p:nvSpPr>
          <p:cNvPr id="4" name="Title 3"/>
          <p:cNvSpPr>
            <a:spLocks noGrp="1"/>
          </p:cNvSpPr>
          <p:nvPr>
            <p:ph type="title" hasCustomPrompt="1"/>
          </p:nvPr>
        </p:nvSpPr>
        <p:spPr>
          <a:xfrm>
            <a:off x="630000" y="622800"/>
            <a:ext cx="10933200" cy="443198"/>
          </a:xfrm>
        </p:spPr>
        <p:txBody>
          <a:bodyPr/>
          <a:lstStyle>
            <a:lvl1pPr>
              <a:defRPr sz="32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5120408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49163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58"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27114874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6242887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82"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18997470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8584164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06"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41508937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90176307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9330"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1"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pic>
        <p:nvPicPr>
          <p:cNvPr id="12" name="Picture 12" descr="Image result for Nationalgrid 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87400" y="2711202"/>
            <a:ext cx="6934201" cy="1435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5306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1851415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54"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9677400" y="6405036"/>
            <a:ext cx="1482051" cy="153888"/>
          </a:xfrm>
        </p:spPr>
        <p:txBody>
          <a:bodyPr/>
          <a:lstStyle>
            <a:lvl1pPr>
              <a:defRPr>
                <a:solidFill>
                  <a:schemeClr val="bg1">
                    <a:lumMod val="50000"/>
                  </a:schemeClr>
                </a:solidFill>
                <a:latin typeface="+mn-lt"/>
                <a:ea typeface="+mn-ea"/>
                <a:cs typeface="+mn-cs"/>
                <a:sym typeface="+mn-lt"/>
              </a:defRPr>
            </a:lvl1pPr>
          </a:lstStyle>
          <a:p>
            <a:endParaRPr lang="en-US"/>
          </a:p>
        </p:txBody>
      </p:sp>
      <p:grpSp>
        <p:nvGrpSpPr>
          <p:cNvPr id="4" name="Group 3"/>
          <p:cNvGrpSpPr/>
          <p:nvPr userDrawn="1"/>
        </p:nvGrpSpPr>
        <p:grpSpPr>
          <a:xfrm>
            <a:off x="-600" y="-1"/>
            <a:ext cx="12193800" cy="68580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102"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27544404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oleObject" Target="../embeddings/oleObject1.bin"/><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image" Target="../media/image1.emf"/><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84.xml"/><Relationship Id="rId18" Type="http://schemas.openxmlformats.org/officeDocument/2006/relationships/slideLayout" Target="../slideLayouts/slideLayout89.xml"/><Relationship Id="rId26" Type="http://schemas.openxmlformats.org/officeDocument/2006/relationships/slideLayout" Target="../slideLayouts/slideLayout97.xml"/><Relationship Id="rId39" Type="http://schemas.openxmlformats.org/officeDocument/2006/relationships/slideLayout" Target="../slideLayouts/slideLayout110.xml"/><Relationship Id="rId21" Type="http://schemas.openxmlformats.org/officeDocument/2006/relationships/slideLayout" Target="../slideLayouts/slideLayout92.xml"/><Relationship Id="rId34" Type="http://schemas.openxmlformats.org/officeDocument/2006/relationships/slideLayout" Target="../slideLayouts/slideLayout105.xml"/><Relationship Id="rId42" Type="http://schemas.openxmlformats.org/officeDocument/2006/relationships/slideLayout" Target="../slideLayouts/slideLayout113.xml"/><Relationship Id="rId47" Type="http://schemas.openxmlformats.org/officeDocument/2006/relationships/slideLayout" Target="../slideLayouts/slideLayout118.xml"/><Relationship Id="rId50" Type="http://schemas.openxmlformats.org/officeDocument/2006/relationships/slideLayout" Target="../slideLayouts/slideLayout121.xml"/><Relationship Id="rId55" Type="http://schemas.openxmlformats.org/officeDocument/2006/relationships/slideLayout" Target="../slideLayouts/slideLayout126.xml"/><Relationship Id="rId63" Type="http://schemas.openxmlformats.org/officeDocument/2006/relationships/slideLayout" Target="../slideLayouts/slideLayout134.xml"/><Relationship Id="rId68" Type="http://schemas.openxmlformats.org/officeDocument/2006/relationships/slideLayout" Target="../slideLayouts/slideLayout139.xml"/><Relationship Id="rId7" Type="http://schemas.openxmlformats.org/officeDocument/2006/relationships/slideLayout" Target="../slideLayouts/slideLayout78.xml"/><Relationship Id="rId71" Type="http://schemas.openxmlformats.org/officeDocument/2006/relationships/vmlDrawing" Target="../drawings/vmlDrawing70.vml"/><Relationship Id="rId2" Type="http://schemas.openxmlformats.org/officeDocument/2006/relationships/slideLayout" Target="../slideLayouts/slideLayout73.xml"/><Relationship Id="rId16" Type="http://schemas.openxmlformats.org/officeDocument/2006/relationships/slideLayout" Target="../slideLayouts/slideLayout87.xml"/><Relationship Id="rId29" Type="http://schemas.openxmlformats.org/officeDocument/2006/relationships/slideLayout" Target="../slideLayouts/slideLayout100.xml"/><Relationship Id="rId11" Type="http://schemas.openxmlformats.org/officeDocument/2006/relationships/slideLayout" Target="../slideLayouts/slideLayout82.xml"/><Relationship Id="rId24" Type="http://schemas.openxmlformats.org/officeDocument/2006/relationships/slideLayout" Target="../slideLayouts/slideLayout95.xml"/><Relationship Id="rId32" Type="http://schemas.openxmlformats.org/officeDocument/2006/relationships/slideLayout" Target="../slideLayouts/slideLayout103.xml"/><Relationship Id="rId37" Type="http://schemas.openxmlformats.org/officeDocument/2006/relationships/slideLayout" Target="../slideLayouts/slideLayout108.xml"/><Relationship Id="rId40" Type="http://schemas.openxmlformats.org/officeDocument/2006/relationships/slideLayout" Target="../slideLayouts/slideLayout111.xml"/><Relationship Id="rId45" Type="http://schemas.openxmlformats.org/officeDocument/2006/relationships/slideLayout" Target="../slideLayouts/slideLayout116.xml"/><Relationship Id="rId53" Type="http://schemas.openxmlformats.org/officeDocument/2006/relationships/slideLayout" Target="../slideLayouts/slideLayout124.xml"/><Relationship Id="rId58" Type="http://schemas.openxmlformats.org/officeDocument/2006/relationships/slideLayout" Target="../slideLayouts/slideLayout129.xml"/><Relationship Id="rId66" Type="http://schemas.openxmlformats.org/officeDocument/2006/relationships/slideLayout" Target="../slideLayouts/slideLayout137.xml"/><Relationship Id="rId74" Type="http://schemas.openxmlformats.org/officeDocument/2006/relationships/oleObject" Target="../embeddings/oleObject70.bin"/><Relationship Id="rId5" Type="http://schemas.openxmlformats.org/officeDocument/2006/relationships/slideLayout" Target="../slideLayouts/slideLayout76.xml"/><Relationship Id="rId15" Type="http://schemas.openxmlformats.org/officeDocument/2006/relationships/slideLayout" Target="../slideLayouts/slideLayout86.xml"/><Relationship Id="rId23" Type="http://schemas.openxmlformats.org/officeDocument/2006/relationships/slideLayout" Target="../slideLayouts/slideLayout94.xml"/><Relationship Id="rId28" Type="http://schemas.openxmlformats.org/officeDocument/2006/relationships/slideLayout" Target="../slideLayouts/slideLayout99.xml"/><Relationship Id="rId36" Type="http://schemas.openxmlformats.org/officeDocument/2006/relationships/slideLayout" Target="../slideLayouts/slideLayout107.xml"/><Relationship Id="rId49" Type="http://schemas.openxmlformats.org/officeDocument/2006/relationships/slideLayout" Target="../slideLayouts/slideLayout120.xml"/><Relationship Id="rId57" Type="http://schemas.openxmlformats.org/officeDocument/2006/relationships/slideLayout" Target="../slideLayouts/slideLayout128.xml"/><Relationship Id="rId61" Type="http://schemas.openxmlformats.org/officeDocument/2006/relationships/slideLayout" Target="../slideLayouts/slideLayout132.xml"/><Relationship Id="rId10" Type="http://schemas.openxmlformats.org/officeDocument/2006/relationships/slideLayout" Target="../slideLayouts/slideLayout81.xml"/><Relationship Id="rId19" Type="http://schemas.openxmlformats.org/officeDocument/2006/relationships/slideLayout" Target="../slideLayouts/slideLayout90.xml"/><Relationship Id="rId31" Type="http://schemas.openxmlformats.org/officeDocument/2006/relationships/slideLayout" Target="../slideLayouts/slideLayout102.xml"/><Relationship Id="rId44" Type="http://schemas.openxmlformats.org/officeDocument/2006/relationships/slideLayout" Target="../slideLayouts/slideLayout115.xml"/><Relationship Id="rId52" Type="http://schemas.openxmlformats.org/officeDocument/2006/relationships/slideLayout" Target="../slideLayouts/slideLayout123.xml"/><Relationship Id="rId60" Type="http://schemas.openxmlformats.org/officeDocument/2006/relationships/slideLayout" Target="../slideLayouts/slideLayout131.xml"/><Relationship Id="rId65" Type="http://schemas.openxmlformats.org/officeDocument/2006/relationships/slideLayout" Target="../slideLayouts/slideLayout136.xml"/><Relationship Id="rId73" Type="http://schemas.openxmlformats.org/officeDocument/2006/relationships/tags" Target="../tags/tag110.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 Id="rId22" Type="http://schemas.openxmlformats.org/officeDocument/2006/relationships/slideLayout" Target="../slideLayouts/slideLayout93.xml"/><Relationship Id="rId27" Type="http://schemas.openxmlformats.org/officeDocument/2006/relationships/slideLayout" Target="../slideLayouts/slideLayout98.xml"/><Relationship Id="rId30" Type="http://schemas.openxmlformats.org/officeDocument/2006/relationships/slideLayout" Target="../slideLayouts/slideLayout101.xml"/><Relationship Id="rId35" Type="http://schemas.openxmlformats.org/officeDocument/2006/relationships/slideLayout" Target="../slideLayouts/slideLayout106.xml"/><Relationship Id="rId43" Type="http://schemas.openxmlformats.org/officeDocument/2006/relationships/slideLayout" Target="../slideLayouts/slideLayout114.xml"/><Relationship Id="rId48" Type="http://schemas.openxmlformats.org/officeDocument/2006/relationships/slideLayout" Target="../slideLayouts/slideLayout119.xml"/><Relationship Id="rId56" Type="http://schemas.openxmlformats.org/officeDocument/2006/relationships/slideLayout" Target="../slideLayouts/slideLayout127.xml"/><Relationship Id="rId64" Type="http://schemas.openxmlformats.org/officeDocument/2006/relationships/slideLayout" Target="../slideLayouts/slideLayout135.xml"/><Relationship Id="rId69" Type="http://schemas.openxmlformats.org/officeDocument/2006/relationships/slideLayout" Target="../slideLayouts/slideLayout140.xml"/><Relationship Id="rId8" Type="http://schemas.openxmlformats.org/officeDocument/2006/relationships/slideLayout" Target="../slideLayouts/slideLayout79.xml"/><Relationship Id="rId51" Type="http://schemas.openxmlformats.org/officeDocument/2006/relationships/slideLayout" Target="../slideLayouts/slideLayout122.xml"/><Relationship Id="rId72" Type="http://schemas.openxmlformats.org/officeDocument/2006/relationships/tags" Target="../tags/tag109.xml"/><Relationship Id="rId3" Type="http://schemas.openxmlformats.org/officeDocument/2006/relationships/slideLayout" Target="../slideLayouts/slideLayout74.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5" Type="http://schemas.openxmlformats.org/officeDocument/2006/relationships/slideLayout" Target="../slideLayouts/slideLayout96.xml"/><Relationship Id="rId33" Type="http://schemas.openxmlformats.org/officeDocument/2006/relationships/slideLayout" Target="../slideLayouts/slideLayout104.xml"/><Relationship Id="rId38" Type="http://schemas.openxmlformats.org/officeDocument/2006/relationships/slideLayout" Target="../slideLayouts/slideLayout109.xml"/><Relationship Id="rId46" Type="http://schemas.openxmlformats.org/officeDocument/2006/relationships/slideLayout" Target="../slideLayouts/slideLayout117.xml"/><Relationship Id="rId59" Type="http://schemas.openxmlformats.org/officeDocument/2006/relationships/slideLayout" Target="../slideLayouts/slideLayout130.xml"/><Relationship Id="rId67" Type="http://schemas.openxmlformats.org/officeDocument/2006/relationships/slideLayout" Target="../slideLayouts/slideLayout138.xml"/><Relationship Id="rId20" Type="http://schemas.openxmlformats.org/officeDocument/2006/relationships/slideLayout" Target="../slideLayouts/slideLayout91.xml"/><Relationship Id="rId41" Type="http://schemas.openxmlformats.org/officeDocument/2006/relationships/slideLayout" Target="../slideLayouts/slideLayout112.xml"/><Relationship Id="rId54" Type="http://schemas.openxmlformats.org/officeDocument/2006/relationships/slideLayout" Target="../slideLayouts/slideLayout125.xml"/><Relationship Id="rId62" Type="http://schemas.openxmlformats.org/officeDocument/2006/relationships/slideLayout" Target="../slideLayouts/slideLayout133.xml"/><Relationship Id="rId70" Type="http://schemas.openxmlformats.org/officeDocument/2006/relationships/theme" Target="../theme/theme2.xml"/><Relationship Id="rId75" Type="http://schemas.openxmlformats.org/officeDocument/2006/relationships/image" Target="../media/image1.emf"/><Relationship Id="rId1" Type="http://schemas.openxmlformats.org/officeDocument/2006/relationships/slideLayout" Target="../slideLayouts/slideLayout72.xml"/><Relationship Id="rId6"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4"/>
            </p:custDataLst>
            <p:extLst>
              <p:ext uri="{D42A27DB-BD31-4B8C-83A1-F6EECF244321}">
                <p14:modId xmlns:p14="http://schemas.microsoft.com/office/powerpoint/2010/main" val="337986847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76" imgW="270" imgH="270" progId="TCLayout.ActiveDocument.1">
                  <p:embed/>
                </p:oleObj>
              </mc:Choice>
              <mc:Fallback>
                <p:oleObj name="think-cell Slide" r:id="rId76" imgW="270" imgH="270" progId="TCLayout.ActiveDocument.1">
                  <p:embed/>
                  <p:pic>
                    <p:nvPicPr>
                      <p:cNvPr id="2" name="Object 1" hidden="1"/>
                      <p:cNvPicPr/>
                      <p:nvPr/>
                    </p:nvPicPr>
                    <p:blipFill>
                      <a:blip r:embed="rId77"/>
                      <a:stretch>
                        <a:fillRect/>
                      </a:stretch>
                    </p:blipFill>
                    <p:spPr>
                      <a:xfrm>
                        <a:off x="1588" y="1588"/>
                        <a:ext cx="1587" cy="1587"/>
                      </a:xfrm>
                      <a:prstGeom prst="rect">
                        <a:avLst/>
                      </a:prstGeom>
                    </p:spPr>
                  </p:pic>
                </p:oleObj>
              </mc:Fallback>
            </mc:AlternateContent>
          </a:graphicData>
        </a:graphic>
      </p:graphicFrame>
      <p:sp>
        <p:nvSpPr>
          <p:cNvPr id="5" name="Rectangle 4" hidden="1"/>
          <p:cNvSpPr/>
          <p:nvPr userDrawn="1">
            <p:custDataLst>
              <p:tags r:id="rId75"/>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630000" y="622800"/>
            <a:ext cx="10933350" cy="387798"/>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 id="2147485268" r:id="rId68"/>
    <p:sldLayoutId id="2147485269" r:id="rId69"/>
    <p:sldLayoutId id="2147485270" r:id="rId70"/>
    <p:sldLayoutId id="2147485271" r:id="rId7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p:titleStyle>
    <p:bodyStyle>
      <a:lvl1pPr marL="0" indent="0" algn="l" defTabSz="914400" rtl="0" eaLnBrk="1" latinLnBrk="0" hangingPunct="1">
        <a:lnSpc>
          <a:spcPct val="110000"/>
        </a:lnSpc>
        <a:spcBef>
          <a:spcPts val="600"/>
        </a:spcBef>
        <a:spcAft>
          <a:spcPts val="300"/>
        </a:spcAft>
        <a:buClr>
          <a:srgbClr val="00148C"/>
        </a:buClr>
        <a:buFont typeface="Arial" panose="020B0604020202020204" pitchFamily="34" charset="0"/>
        <a:buChar char="​"/>
        <a:defRPr lang="en-US" sz="1200" kern="1200">
          <a:solidFill>
            <a:srgbClr val="000000"/>
          </a:solidFill>
          <a:latin typeface="+mn-lt"/>
          <a:ea typeface="+mn-ea"/>
          <a:cs typeface="+mn-cs"/>
          <a:sym typeface="+mn-lt"/>
        </a:defRPr>
      </a:lvl1pPr>
      <a:lvl2pPr marL="284400" indent="-172800" algn="l" defTabSz="914400" rtl="0" eaLnBrk="1" latinLnBrk="0" hangingPunct="1">
        <a:lnSpc>
          <a:spcPct val="90000"/>
        </a:lnSpc>
        <a:spcBef>
          <a:spcPts val="0"/>
        </a:spcBef>
        <a:spcAft>
          <a:spcPts val="300"/>
        </a:spcAft>
        <a:buClr>
          <a:srgbClr val="00148C"/>
        </a:buClr>
        <a:buFont typeface="Arial" panose="020B0604020202020204" pitchFamily="34" charset="0"/>
        <a:buChar char="•"/>
        <a:defRPr lang="en-US" sz="1200" kern="1200">
          <a:solidFill>
            <a:srgbClr val="000000"/>
          </a:solidFill>
          <a:latin typeface="+mn-lt"/>
          <a:ea typeface="+mn-ea"/>
          <a:cs typeface="+mn-cs"/>
          <a:sym typeface="+mn-lt"/>
        </a:defRPr>
      </a:lvl2pPr>
      <a:lvl3pPr marL="511200" indent="-165600" algn="l" defTabSz="914400" rtl="0" eaLnBrk="1" latinLnBrk="0" hangingPunct="1">
        <a:lnSpc>
          <a:spcPct val="90000"/>
        </a:lnSpc>
        <a:spcBef>
          <a:spcPts val="0"/>
        </a:spcBef>
        <a:spcAft>
          <a:spcPts val="300"/>
        </a:spcAft>
        <a:buClr>
          <a:srgbClr val="00148C"/>
        </a:buClr>
        <a:buFont typeface="Trebuchet MS" panose="020B0603020202020204" pitchFamily="34" charset="0"/>
        <a:buChar char="–"/>
        <a:defRPr lang="en-US" sz="1200" kern="1200">
          <a:solidFill>
            <a:srgbClr val="000000"/>
          </a:solidFill>
          <a:latin typeface="+mn-lt"/>
          <a:ea typeface="+mn-ea"/>
          <a:cs typeface="+mn-cs"/>
          <a:sym typeface="+mn-lt"/>
        </a:defRPr>
      </a:lvl3pPr>
      <a:lvl4pPr marL="0" indent="0" algn="l" defTabSz="914400" rtl="0" eaLnBrk="1" latinLnBrk="0" hangingPunct="1">
        <a:lnSpc>
          <a:spcPct val="110000"/>
        </a:lnSpc>
        <a:spcBef>
          <a:spcPts val="300"/>
        </a:spcBef>
        <a:spcAft>
          <a:spcPts val="300"/>
        </a:spcAft>
        <a:buClr>
          <a:srgbClr val="00148C"/>
        </a:buClr>
        <a:buFont typeface="Arial" panose="020B0604020202020204" pitchFamily="34" charset="0"/>
        <a:buChar char="​"/>
        <a:defRPr lang="en-US" sz="1600" kern="1200">
          <a:solidFill>
            <a:srgbClr val="00148C"/>
          </a:solidFill>
          <a:latin typeface="+mn-lt"/>
          <a:ea typeface="+mn-ea"/>
          <a:cs typeface="+mn-cs"/>
          <a:sym typeface="+mn-lt"/>
        </a:defRPr>
      </a:lvl4pPr>
      <a:lvl5pPr marL="0" indent="0" algn="l" defTabSz="914400" rtl="0" eaLnBrk="1" latinLnBrk="0" hangingPunct="1">
        <a:lnSpc>
          <a:spcPct val="100000"/>
        </a:lnSpc>
        <a:spcBef>
          <a:spcPts val="0"/>
        </a:spcBef>
        <a:spcAft>
          <a:spcPts val="300"/>
        </a:spcAft>
        <a:buClr>
          <a:srgbClr val="00148C"/>
        </a:buClr>
        <a:buFont typeface="Arial" panose="020B0604020202020204" pitchFamily="34" charset="0"/>
        <a:buChar char="​"/>
        <a:defRPr lang="en-US" sz="1600" b="1" kern="1200" smtClean="0">
          <a:solidFill>
            <a:srgbClr val="000000"/>
          </a:solidFill>
          <a:latin typeface="+mn-lt"/>
          <a:ea typeface="+mn-ea"/>
          <a:cs typeface="+mn-cs"/>
          <a:sym typeface="+mn-lt"/>
        </a:defRPr>
      </a:lvl5pPr>
      <a:lvl6pPr marL="269875" indent="-152400" algn="l" defTabSz="914400" rtl="0" eaLnBrk="1" latinLnBrk="0" hangingPunct="1">
        <a:lnSpc>
          <a:spcPct val="90000"/>
        </a:lnSpc>
        <a:spcBef>
          <a:spcPts val="0"/>
        </a:spcBef>
        <a:spcAft>
          <a:spcPts val="600"/>
        </a:spcAft>
        <a:buClr>
          <a:srgbClr val="00148C"/>
        </a:buClr>
        <a:buFont typeface="Arial" panose="020B0604020202020204" pitchFamily="34" charset="0"/>
        <a:buChar char="•"/>
        <a:defRPr lang="en-US" sz="1600" kern="1200" smtClean="0">
          <a:solidFill>
            <a:srgbClr val="000000"/>
          </a:solidFill>
          <a:latin typeface="+mn-lt"/>
          <a:ea typeface="+mn-ea"/>
          <a:cs typeface="+mn-cs"/>
          <a:sym typeface="+mn-lt"/>
        </a:defRPr>
      </a:lvl6pPr>
      <a:lvl7pPr marL="0" indent="0" algn="l" defTabSz="914400" rtl="0" eaLnBrk="1" latinLnBrk="0" hangingPunct="1">
        <a:lnSpc>
          <a:spcPct val="90000"/>
        </a:lnSpc>
        <a:spcBef>
          <a:spcPts val="900"/>
        </a:spcBef>
        <a:spcAft>
          <a:spcPts val="900"/>
        </a:spcAft>
        <a:buClr>
          <a:srgbClr val="00148C"/>
        </a:buClr>
        <a:buFont typeface="Arial" panose="020B0604020202020204" pitchFamily="34" charset="0"/>
        <a:buChar char="​"/>
        <a:defRPr lang="en-US" sz="4400" kern="1200" baseline="0" smtClean="0">
          <a:solidFill>
            <a:srgbClr val="000000"/>
          </a:solidFill>
          <a:latin typeface="+mn-lt"/>
          <a:ea typeface="+mn-ea"/>
          <a:cs typeface="+mn-cs"/>
          <a:sym typeface="+mn-lt"/>
        </a:defRPr>
      </a:lvl7pPr>
      <a:lvl8pPr marL="0" indent="0" algn="l" defTabSz="914400" rtl="0" eaLnBrk="1" latinLnBrk="0" hangingPunct="1">
        <a:lnSpc>
          <a:spcPct val="90000"/>
        </a:lnSpc>
        <a:spcBef>
          <a:spcPts val="900"/>
        </a:spcBef>
        <a:spcAft>
          <a:spcPts val="0"/>
        </a:spcAft>
        <a:buClr>
          <a:srgbClr val="00148C"/>
        </a:buClr>
        <a:buFont typeface="Arial" panose="020B0604020202020204" pitchFamily="34" charset="0"/>
        <a:buChar char="​"/>
        <a:defRPr lang="en-US" sz="5400" kern="1200" baseline="0" smtClean="0">
          <a:solidFill>
            <a:srgbClr val="00148C"/>
          </a:solidFill>
          <a:latin typeface="+mn-lt"/>
          <a:ea typeface="+mn-ea"/>
          <a:cs typeface="+mn-cs"/>
          <a:sym typeface="+mn-lt"/>
        </a:defRPr>
      </a:lvl8pPr>
      <a:lvl9pPr marL="0" indent="0" algn="l" defTabSz="914400" rtl="0" eaLnBrk="1" latinLnBrk="0" hangingPunct="1">
        <a:lnSpc>
          <a:spcPct val="100000"/>
        </a:lnSpc>
        <a:spcBef>
          <a:spcPts val="0"/>
        </a:spcBef>
        <a:spcAft>
          <a:spcPts val="900"/>
        </a:spcAft>
        <a:buClr>
          <a:srgbClr val="00148C"/>
        </a:buClr>
        <a:buFont typeface="Arial" panose="020B0604020202020204" pitchFamily="34" charset="0"/>
        <a:buChar char="​"/>
        <a:defRPr lang="en-US" sz="2400" kern="1200" baseline="0" dirty="0">
          <a:solidFill>
            <a:srgbClr val="00148C"/>
          </a:solidFill>
          <a:latin typeface="+mn-lt"/>
          <a:ea typeface="+mn-ea"/>
          <a:cs typeface="+mn-cs"/>
          <a:sym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2"/>
            </p:custDataLst>
            <p:extLst>
              <p:ext uri="{D42A27DB-BD31-4B8C-83A1-F6EECF244321}">
                <p14:modId xmlns:p14="http://schemas.microsoft.com/office/powerpoint/2010/main" val="94525247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682" name="think-cell Slide" r:id="rId74" imgW="270" imgH="270" progId="TCLayout.ActiveDocument.1">
                  <p:embed/>
                </p:oleObj>
              </mc:Choice>
              <mc:Fallback>
                <p:oleObj name="think-cell Slide" r:id="rId74" imgW="270" imgH="270" progId="TCLayout.ActiveDocument.1">
                  <p:embed/>
                  <p:pic>
                    <p:nvPicPr>
                      <p:cNvPr id="2" name="Object 1" hidden="1"/>
                      <p:cNvPicPr/>
                      <p:nvPr/>
                    </p:nvPicPr>
                    <p:blipFill>
                      <a:blip r:embed="rId75"/>
                      <a:stretch>
                        <a:fillRect/>
                      </a:stretch>
                    </p:blipFill>
                    <p:spPr>
                      <a:xfrm>
                        <a:off x="1588" y="1588"/>
                        <a:ext cx="1587" cy="1587"/>
                      </a:xfrm>
                      <a:prstGeom prst="rect">
                        <a:avLst/>
                      </a:prstGeom>
                    </p:spPr>
                  </p:pic>
                </p:oleObj>
              </mc:Fallback>
            </mc:AlternateContent>
          </a:graphicData>
        </a:graphic>
      </p:graphicFrame>
      <p:sp>
        <p:nvSpPr>
          <p:cNvPr id="5" name="Rectangle 4" hidden="1"/>
          <p:cNvSpPr/>
          <p:nvPr userDrawn="1">
            <p:custDataLst>
              <p:tags r:id="rId7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630000" y="622800"/>
            <a:ext cx="10933350" cy="387798"/>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Tree>
    <p:extLst>
      <p:ext uri="{BB962C8B-B14F-4D97-AF65-F5344CB8AC3E}">
        <p14:creationId xmlns:p14="http://schemas.microsoft.com/office/powerpoint/2010/main" val="3652220753"/>
      </p:ext>
    </p:extLst>
  </p:cSld>
  <p:clrMap bg1="lt1" tx1="dk1" bg2="lt2" tx2="dk2" accent1="accent1" accent2="accent2" accent3="accent3" accent4="accent4" accent5="accent5" accent6="accent6" hlink="hlink" folHlink="folHlink"/>
  <p:sldLayoutIdLst>
    <p:sldLayoutId id="2147485191" r:id="rId1"/>
    <p:sldLayoutId id="2147485192" r:id="rId2"/>
    <p:sldLayoutId id="2147485193" r:id="rId3"/>
    <p:sldLayoutId id="2147485194" r:id="rId4"/>
    <p:sldLayoutId id="2147485195" r:id="rId5"/>
    <p:sldLayoutId id="2147485196" r:id="rId6"/>
    <p:sldLayoutId id="2147485197" r:id="rId7"/>
    <p:sldLayoutId id="2147485198" r:id="rId8"/>
    <p:sldLayoutId id="2147485199" r:id="rId9"/>
    <p:sldLayoutId id="2147485200" r:id="rId10"/>
    <p:sldLayoutId id="2147485201" r:id="rId11"/>
    <p:sldLayoutId id="2147485202" r:id="rId12"/>
    <p:sldLayoutId id="2147485203" r:id="rId13"/>
    <p:sldLayoutId id="2147485204" r:id="rId14"/>
    <p:sldLayoutId id="2147485205" r:id="rId15"/>
    <p:sldLayoutId id="2147485206" r:id="rId16"/>
    <p:sldLayoutId id="2147485207" r:id="rId17"/>
    <p:sldLayoutId id="2147485208" r:id="rId18"/>
    <p:sldLayoutId id="2147485209" r:id="rId19"/>
    <p:sldLayoutId id="2147485210" r:id="rId20"/>
    <p:sldLayoutId id="2147485211" r:id="rId21"/>
    <p:sldLayoutId id="2147485212" r:id="rId22"/>
    <p:sldLayoutId id="2147485213" r:id="rId23"/>
    <p:sldLayoutId id="2147485214" r:id="rId24"/>
    <p:sldLayoutId id="2147485215" r:id="rId25"/>
    <p:sldLayoutId id="2147485216" r:id="rId26"/>
    <p:sldLayoutId id="2147485217" r:id="rId27"/>
    <p:sldLayoutId id="2147485218" r:id="rId28"/>
    <p:sldLayoutId id="2147485219" r:id="rId29"/>
    <p:sldLayoutId id="2147485220" r:id="rId30"/>
    <p:sldLayoutId id="2147485221" r:id="rId31"/>
    <p:sldLayoutId id="2147485222" r:id="rId32"/>
    <p:sldLayoutId id="2147485223" r:id="rId33"/>
    <p:sldLayoutId id="2147485224" r:id="rId34"/>
    <p:sldLayoutId id="2147485225" r:id="rId35"/>
    <p:sldLayoutId id="2147485226" r:id="rId36"/>
    <p:sldLayoutId id="2147485227" r:id="rId37"/>
    <p:sldLayoutId id="2147485228" r:id="rId38"/>
    <p:sldLayoutId id="2147485229" r:id="rId39"/>
    <p:sldLayoutId id="2147485230" r:id="rId40"/>
    <p:sldLayoutId id="2147485231" r:id="rId41"/>
    <p:sldLayoutId id="2147485232" r:id="rId42"/>
    <p:sldLayoutId id="2147485233" r:id="rId43"/>
    <p:sldLayoutId id="2147485234" r:id="rId44"/>
    <p:sldLayoutId id="2147485235" r:id="rId45"/>
    <p:sldLayoutId id="2147485236" r:id="rId46"/>
    <p:sldLayoutId id="2147485237" r:id="rId47"/>
    <p:sldLayoutId id="2147485238" r:id="rId48"/>
    <p:sldLayoutId id="2147485239" r:id="rId49"/>
    <p:sldLayoutId id="2147485240" r:id="rId50"/>
    <p:sldLayoutId id="2147485241" r:id="rId51"/>
    <p:sldLayoutId id="2147485242" r:id="rId52"/>
    <p:sldLayoutId id="2147485243" r:id="rId53"/>
    <p:sldLayoutId id="2147485244" r:id="rId54"/>
    <p:sldLayoutId id="2147485245" r:id="rId55"/>
    <p:sldLayoutId id="2147485246" r:id="rId56"/>
    <p:sldLayoutId id="2147485247" r:id="rId57"/>
    <p:sldLayoutId id="2147485248" r:id="rId58"/>
    <p:sldLayoutId id="2147485249" r:id="rId59"/>
    <p:sldLayoutId id="2147485250" r:id="rId60"/>
    <p:sldLayoutId id="2147485251" r:id="rId61"/>
    <p:sldLayoutId id="2147485252" r:id="rId62"/>
    <p:sldLayoutId id="2147485253" r:id="rId63"/>
    <p:sldLayoutId id="2147485254" r:id="rId64"/>
    <p:sldLayoutId id="2147485255" r:id="rId65"/>
    <p:sldLayoutId id="2147485256" r:id="rId66"/>
    <p:sldLayoutId id="2147485257" r:id="rId67"/>
    <p:sldLayoutId id="2147485258" r:id="rId68"/>
    <p:sldLayoutId id="2147485261" r:id="rId69"/>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p:titleStyle>
    <p:bodyStyle>
      <a:lvl1pPr marL="0" indent="0" algn="l" defTabSz="914400" rtl="0" eaLnBrk="1" latinLnBrk="0" hangingPunct="1">
        <a:lnSpc>
          <a:spcPct val="110000"/>
        </a:lnSpc>
        <a:spcBef>
          <a:spcPts val="600"/>
        </a:spcBef>
        <a:spcAft>
          <a:spcPts val="300"/>
        </a:spcAft>
        <a:buClr>
          <a:srgbClr val="00148C"/>
        </a:buClr>
        <a:buFont typeface="Arial" panose="020B0604020202020204" pitchFamily="34" charset="0"/>
        <a:buChar char="​"/>
        <a:defRPr lang="en-US" sz="1200" kern="1200">
          <a:solidFill>
            <a:srgbClr val="000000"/>
          </a:solidFill>
          <a:latin typeface="+mn-lt"/>
          <a:ea typeface="+mn-ea"/>
          <a:cs typeface="+mn-cs"/>
          <a:sym typeface="+mn-lt"/>
        </a:defRPr>
      </a:lvl1pPr>
      <a:lvl2pPr marL="284400" indent="-172800" algn="l" defTabSz="914400" rtl="0" eaLnBrk="1" latinLnBrk="0" hangingPunct="1">
        <a:lnSpc>
          <a:spcPct val="90000"/>
        </a:lnSpc>
        <a:spcBef>
          <a:spcPts val="0"/>
        </a:spcBef>
        <a:spcAft>
          <a:spcPts val="300"/>
        </a:spcAft>
        <a:buClr>
          <a:srgbClr val="00148C"/>
        </a:buClr>
        <a:buFont typeface="Arial" panose="020B0604020202020204" pitchFamily="34" charset="0"/>
        <a:buChar char="•"/>
        <a:defRPr lang="en-US" sz="1200" kern="1200">
          <a:solidFill>
            <a:srgbClr val="000000"/>
          </a:solidFill>
          <a:latin typeface="+mn-lt"/>
          <a:ea typeface="+mn-ea"/>
          <a:cs typeface="+mn-cs"/>
          <a:sym typeface="+mn-lt"/>
        </a:defRPr>
      </a:lvl2pPr>
      <a:lvl3pPr marL="511200" indent="-165600" algn="l" defTabSz="914400" rtl="0" eaLnBrk="1" latinLnBrk="0" hangingPunct="1">
        <a:lnSpc>
          <a:spcPct val="90000"/>
        </a:lnSpc>
        <a:spcBef>
          <a:spcPts val="0"/>
        </a:spcBef>
        <a:spcAft>
          <a:spcPts val="300"/>
        </a:spcAft>
        <a:buClr>
          <a:srgbClr val="00148C"/>
        </a:buClr>
        <a:buFont typeface="Trebuchet MS" panose="020B0603020202020204" pitchFamily="34" charset="0"/>
        <a:buChar char="–"/>
        <a:defRPr lang="en-US" sz="1200" kern="1200">
          <a:solidFill>
            <a:srgbClr val="000000"/>
          </a:solidFill>
          <a:latin typeface="+mn-lt"/>
          <a:ea typeface="+mn-ea"/>
          <a:cs typeface="+mn-cs"/>
          <a:sym typeface="+mn-lt"/>
        </a:defRPr>
      </a:lvl3pPr>
      <a:lvl4pPr marL="0" indent="0" algn="l" defTabSz="914400" rtl="0" eaLnBrk="1" latinLnBrk="0" hangingPunct="1">
        <a:lnSpc>
          <a:spcPct val="110000"/>
        </a:lnSpc>
        <a:spcBef>
          <a:spcPts val="300"/>
        </a:spcBef>
        <a:spcAft>
          <a:spcPts val="300"/>
        </a:spcAft>
        <a:buClr>
          <a:srgbClr val="00148C"/>
        </a:buClr>
        <a:buFont typeface="Arial" panose="020B0604020202020204" pitchFamily="34" charset="0"/>
        <a:buChar char="​"/>
        <a:defRPr lang="en-US" sz="1600" kern="1200">
          <a:solidFill>
            <a:srgbClr val="00148C"/>
          </a:solidFill>
          <a:latin typeface="+mn-lt"/>
          <a:ea typeface="+mn-ea"/>
          <a:cs typeface="+mn-cs"/>
          <a:sym typeface="+mn-lt"/>
        </a:defRPr>
      </a:lvl4pPr>
      <a:lvl5pPr marL="0" indent="0" algn="l" defTabSz="914400" rtl="0" eaLnBrk="1" latinLnBrk="0" hangingPunct="1">
        <a:lnSpc>
          <a:spcPct val="100000"/>
        </a:lnSpc>
        <a:spcBef>
          <a:spcPts val="0"/>
        </a:spcBef>
        <a:spcAft>
          <a:spcPts val="300"/>
        </a:spcAft>
        <a:buClr>
          <a:srgbClr val="00148C"/>
        </a:buClr>
        <a:buFont typeface="Arial" panose="020B0604020202020204" pitchFamily="34" charset="0"/>
        <a:buChar char="​"/>
        <a:defRPr lang="en-US" sz="1600" b="1" kern="1200" smtClean="0">
          <a:solidFill>
            <a:srgbClr val="000000"/>
          </a:solidFill>
          <a:latin typeface="+mn-lt"/>
          <a:ea typeface="+mn-ea"/>
          <a:cs typeface="+mn-cs"/>
          <a:sym typeface="+mn-lt"/>
        </a:defRPr>
      </a:lvl5pPr>
      <a:lvl6pPr marL="269875" indent="-152400" algn="l" defTabSz="914400" rtl="0" eaLnBrk="1" latinLnBrk="0" hangingPunct="1">
        <a:lnSpc>
          <a:spcPct val="90000"/>
        </a:lnSpc>
        <a:spcBef>
          <a:spcPts val="0"/>
        </a:spcBef>
        <a:spcAft>
          <a:spcPts val="600"/>
        </a:spcAft>
        <a:buClr>
          <a:srgbClr val="00148C"/>
        </a:buClr>
        <a:buFont typeface="Arial" panose="020B0604020202020204" pitchFamily="34" charset="0"/>
        <a:buChar char="•"/>
        <a:defRPr lang="en-US" sz="1600" kern="1200" smtClean="0">
          <a:solidFill>
            <a:srgbClr val="000000"/>
          </a:solidFill>
          <a:latin typeface="+mn-lt"/>
          <a:ea typeface="+mn-ea"/>
          <a:cs typeface="+mn-cs"/>
          <a:sym typeface="+mn-lt"/>
        </a:defRPr>
      </a:lvl6pPr>
      <a:lvl7pPr marL="0" indent="0" algn="l" defTabSz="914400" rtl="0" eaLnBrk="1" latinLnBrk="0" hangingPunct="1">
        <a:lnSpc>
          <a:spcPct val="90000"/>
        </a:lnSpc>
        <a:spcBef>
          <a:spcPts val="900"/>
        </a:spcBef>
        <a:spcAft>
          <a:spcPts val="900"/>
        </a:spcAft>
        <a:buClr>
          <a:srgbClr val="00148C"/>
        </a:buClr>
        <a:buFont typeface="Arial" panose="020B0604020202020204" pitchFamily="34" charset="0"/>
        <a:buChar char="​"/>
        <a:defRPr lang="en-US" sz="4400" kern="1200" baseline="0" smtClean="0">
          <a:solidFill>
            <a:srgbClr val="000000"/>
          </a:solidFill>
          <a:latin typeface="+mn-lt"/>
          <a:ea typeface="+mn-ea"/>
          <a:cs typeface="+mn-cs"/>
          <a:sym typeface="+mn-lt"/>
        </a:defRPr>
      </a:lvl7pPr>
      <a:lvl8pPr marL="0" indent="0" algn="l" defTabSz="914400" rtl="0" eaLnBrk="1" latinLnBrk="0" hangingPunct="1">
        <a:lnSpc>
          <a:spcPct val="90000"/>
        </a:lnSpc>
        <a:spcBef>
          <a:spcPts val="900"/>
        </a:spcBef>
        <a:spcAft>
          <a:spcPts val="0"/>
        </a:spcAft>
        <a:buClr>
          <a:srgbClr val="00148C"/>
        </a:buClr>
        <a:buFont typeface="Arial" panose="020B0604020202020204" pitchFamily="34" charset="0"/>
        <a:buChar char="​"/>
        <a:defRPr lang="en-US" sz="5400" kern="1200" baseline="0" smtClean="0">
          <a:solidFill>
            <a:srgbClr val="00148C"/>
          </a:solidFill>
          <a:latin typeface="+mn-lt"/>
          <a:ea typeface="+mn-ea"/>
          <a:cs typeface="+mn-cs"/>
          <a:sym typeface="+mn-lt"/>
        </a:defRPr>
      </a:lvl8pPr>
      <a:lvl9pPr marL="0" indent="0" algn="l" defTabSz="914400" rtl="0" eaLnBrk="1" latinLnBrk="0" hangingPunct="1">
        <a:lnSpc>
          <a:spcPct val="100000"/>
        </a:lnSpc>
        <a:spcBef>
          <a:spcPts val="0"/>
        </a:spcBef>
        <a:spcAft>
          <a:spcPts val="900"/>
        </a:spcAft>
        <a:buClr>
          <a:srgbClr val="00148C"/>
        </a:buClr>
        <a:buFont typeface="Arial" panose="020B0604020202020204" pitchFamily="34" charset="0"/>
        <a:buChar char="​"/>
        <a:defRPr lang="en-US" sz="2400" kern="1200" baseline="0" dirty="0">
          <a:solidFill>
            <a:srgbClr val="00148C"/>
          </a:solidFill>
          <a:latin typeface="+mn-lt"/>
          <a:ea typeface="+mn-ea"/>
          <a:cs typeface="+mn-cs"/>
          <a:sym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8.xml"/><Relationship Id="rId2" Type="http://schemas.openxmlformats.org/officeDocument/2006/relationships/tags" Target="../tags/tag216.xml"/><Relationship Id="rId1" Type="http://schemas.openxmlformats.org/officeDocument/2006/relationships/vmlDrawing" Target="../drawings/vmlDrawing139.vml"/><Relationship Id="rId6" Type="http://schemas.openxmlformats.org/officeDocument/2006/relationships/image" Target="../media/image4.emf"/><Relationship Id="rId5" Type="http://schemas.openxmlformats.org/officeDocument/2006/relationships/oleObject" Target="../embeddings/oleObject139.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70.xml"/><Relationship Id="rId6" Type="http://schemas.openxmlformats.org/officeDocument/2006/relationships/image" Target="../media/image44.png"/><Relationship Id="rId5" Type="http://schemas.openxmlformats.org/officeDocument/2006/relationships/image" Target="../media/image43.jpe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11.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7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tags" Target="../tags/tag286.xml"/><Relationship Id="rId1" Type="http://schemas.openxmlformats.org/officeDocument/2006/relationships/vmlDrawing" Target="../drawings/vmlDrawing142.vml"/><Relationship Id="rId6" Type="http://schemas.openxmlformats.org/officeDocument/2006/relationships/image" Target="../media/image4.emf"/><Relationship Id="rId5" Type="http://schemas.openxmlformats.org/officeDocument/2006/relationships/oleObject" Target="../embeddings/oleObject142.bin"/><Relationship Id="rId4"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svg"/><Relationship Id="rId3" Type="http://schemas.openxmlformats.org/officeDocument/2006/relationships/image" Target="../media/image22.png"/><Relationship Id="rId7" Type="http://schemas.openxmlformats.org/officeDocument/2006/relationships/image" Target="../media/image26.jpeg"/><Relationship Id="rId12"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30.xml"/><Relationship Id="rId6" Type="http://schemas.openxmlformats.org/officeDocument/2006/relationships/image" Target="../media/image25.svg"/><Relationship Id="rId11" Type="http://schemas.openxmlformats.org/officeDocument/2006/relationships/image" Target="../media/image30.sv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svg"/></Relationships>
</file>

<file path=ppt/slides/_rels/slide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30.xml"/><Relationship Id="rId6" Type="http://schemas.openxmlformats.org/officeDocument/2006/relationships/image" Target="../media/image35.svg"/><Relationship Id="rId5" Type="http://schemas.openxmlformats.org/officeDocument/2006/relationships/image" Target="../media/image3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tags" Target="../tags/tag217.xml"/><Relationship Id="rId1" Type="http://schemas.openxmlformats.org/officeDocument/2006/relationships/vmlDrawing" Target="../drawings/vmlDrawing140.vml"/><Relationship Id="rId5" Type="http://schemas.openxmlformats.org/officeDocument/2006/relationships/image" Target="../media/image38.emf"/><Relationship Id="rId4" Type="http://schemas.openxmlformats.org/officeDocument/2006/relationships/oleObject" Target="../embeddings/oleObject140.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tags" Target="../tags/tag218.xml"/><Relationship Id="rId1" Type="http://schemas.openxmlformats.org/officeDocument/2006/relationships/vmlDrawing" Target="../drawings/vmlDrawing141.vml"/><Relationship Id="rId6" Type="http://schemas.openxmlformats.org/officeDocument/2006/relationships/image" Target="../media/image38.emf"/><Relationship Id="rId5" Type="http://schemas.openxmlformats.org/officeDocument/2006/relationships/oleObject" Target="../embeddings/oleObject141.bin"/><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3" Type="http://schemas.openxmlformats.org/officeDocument/2006/relationships/tags" Target="../tags/tag231.xml"/><Relationship Id="rId18" Type="http://schemas.openxmlformats.org/officeDocument/2006/relationships/tags" Target="../tags/tag236.xml"/><Relationship Id="rId26" Type="http://schemas.openxmlformats.org/officeDocument/2006/relationships/tags" Target="../tags/tag244.xml"/><Relationship Id="rId39" Type="http://schemas.openxmlformats.org/officeDocument/2006/relationships/tags" Target="../tags/tag257.xml"/><Relationship Id="rId21" Type="http://schemas.openxmlformats.org/officeDocument/2006/relationships/tags" Target="../tags/tag239.xml"/><Relationship Id="rId34" Type="http://schemas.openxmlformats.org/officeDocument/2006/relationships/tags" Target="../tags/tag252.xml"/><Relationship Id="rId42" Type="http://schemas.openxmlformats.org/officeDocument/2006/relationships/tags" Target="../tags/tag260.xml"/><Relationship Id="rId47" Type="http://schemas.openxmlformats.org/officeDocument/2006/relationships/tags" Target="../tags/tag265.xml"/><Relationship Id="rId50" Type="http://schemas.openxmlformats.org/officeDocument/2006/relationships/tags" Target="../tags/tag268.xml"/><Relationship Id="rId55" Type="http://schemas.openxmlformats.org/officeDocument/2006/relationships/tags" Target="../tags/tag273.xml"/><Relationship Id="rId63" Type="http://schemas.openxmlformats.org/officeDocument/2006/relationships/tags" Target="../tags/tag281.xml"/><Relationship Id="rId68" Type="http://schemas.openxmlformats.org/officeDocument/2006/relationships/slideLayout" Target="../slideLayouts/slideLayout31.xml"/><Relationship Id="rId7" Type="http://schemas.openxmlformats.org/officeDocument/2006/relationships/tags" Target="../tags/tag225.xml"/><Relationship Id="rId2" Type="http://schemas.openxmlformats.org/officeDocument/2006/relationships/tags" Target="../tags/tag220.xml"/><Relationship Id="rId16" Type="http://schemas.openxmlformats.org/officeDocument/2006/relationships/tags" Target="../tags/tag234.xml"/><Relationship Id="rId29" Type="http://schemas.openxmlformats.org/officeDocument/2006/relationships/tags" Target="../tags/tag247.xml"/><Relationship Id="rId1" Type="http://schemas.openxmlformats.org/officeDocument/2006/relationships/tags" Target="../tags/tag219.xml"/><Relationship Id="rId6" Type="http://schemas.openxmlformats.org/officeDocument/2006/relationships/tags" Target="../tags/tag224.xml"/><Relationship Id="rId11" Type="http://schemas.openxmlformats.org/officeDocument/2006/relationships/tags" Target="../tags/tag229.xml"/><Relationship Id="rId24" Type="http://schemas.openxmlformats.org/officeDocument/2006/relationships/tags" Target="../tags/tag242.xml"/><Relationship Id="rId32" Type="http://schemas.openxmlformats.org/officeDocument/2006/relationships/tags" Target="../tags/tag250.xml"/><Relationship Id="rId37" Type="http://schemas.openxmlformats.org/officeDocument/2006/relationships/tags" Target="../tags/tag255.xml"/><Relationship Id="rId40" Type="http://schemas.openxmlformats.org/officeDocument/2006/relationships/tags" Target="../tags/tag258.xml"/><Relationship Id="rId45" Type="http://schemas.openxmlformats.org/officeDocument/2006/relationships/tags" Target="../tags/tag263.xml"/><Relationship Id="rId53" Type="http://schemas.openxmlformats.org/officeDocument/2006/relationships/tags" Target="../tags/tag271.xml"/><Relationship Id="rId58" Type="http://schemas.openxmlformats.org/officeDocument/2006/relationships/tags" Target="../tags/tag276.xml"/><Relationship Id="rId66" Type="http://schemas.openxmlformats.org/officeDocument/2006/relationships/tags" Target="../tags/tag284.xml"/><Relationship Id="rId5" Type="http://schemas.openxmlformats.org/officeDocument/2006/relationships/tags" Target="../tags/tag223.xml"/><Relationship Id="rId15" Type="http://schemas.openxmlformats.org/officeDocument/2006/relationships/tags" Target="../tags/tag233.xml"/><Relationship Id="rId23" Type="http://schemas.openxmlformats.org/officeDocument/2006/relationships/tags" Target="../tags/tag241.xml"/><Relationship Id="rId28" Type="http://schemas.openxmlformats.org/officeDocument/2006/relationships/tags" Target="../tags/tag246.xml"/><Relationship Id="rId36" Type="http://schemas.openxmlformats.org/officeDocument/2006/relationships/tags" Target="../tags/tag254.xml"/><Relationship Id="rId49" Type="http://schemas.openxmlformats.org/officeDocument/2006/relationships/tags" Target="../tags/tag267.xml"/><Relationship Id="rId57" Type="http://schemas.openxmlformats.org/officeDocument/2006/relationships/tags" Target="../tags/tag275.xml"/><Relationship Id="rId61" Type="http://schemas.openxmlformats.org/officeDocument/2006/relationships/tags" Target="../tags/tag279.xml"/><Relationship Id="rId10" Type="http://schemas.openxmlformats.org/officeDocument/2006/relationships/tags" Target="../tags/tag228.xml"/><Relationship Id="rId19" Type="http://schemas.openxmlformats.org/officeDocument/2006/relationships/tags" Target="../tags/tag237.xml"/><Relationship Id="rId31" Type="http://schemas.openxmlformats.org/officeDocument/2006/relationships/tags" Target="../tags/tag249.xml"/><Relationship Id="rId44" Type="http://schemas.openxmlformats.org/officeDocument/2006/relationships/tags" Target="../tags/tag262.xml"/><Relationship Id="rId52" Type="http://schemas.openxmlformats.org/officeDocument/2006/relationships/tags" Target="../tags/tag270.xml"/><Relationship Id="rId60" Type="http://schemas.openxmlformats.org/officeDocument/2006/relationships/tags" Target="../tags/tag278.xml"/><Relationship Id="rId65" Type="http://schemas.openxmlformats.org/officeDocument/2006/relationships/tags" Target="../tags/tag283.xml"/><Relationship Id="rId4" Type="http://schemas.openxmlformats.org/officeDocument/2006/relationships/tags" Target="../tags/tag222.xml"/><Relationship Id="rId9" Type="http://schemas.openxmlformats.org/officeDocument/2006/relationships/tags" Target="../tags/tag227.xml"/><Relationship Id="rId14" Type="http://schemas.openxmlformats.org/officeDocument/2006/relationships/tags" Target="../tags/tag232.xml"/><Relationship Id="rId22" Type="http://schemas.openxmlformats.org/officeDocument/2006/relationships/tags" Target="../tags/tag240.xml"/><Relationship Id="rId27" Type="http://schemas.openxmlformats.org/officeDocument/2006/relationships/tags" Target="../tags/tag245.xml"/><Relationship Id="rId30" Type="http://schemas.openxmlformats.org/officeDocument/2006/relationships/tags" Target="../tags/tag248.xml"/><Relationship Id="rId35" Type="http://schemas.openxmlformats.org/officeDocument/2006/relationships/tags" Target="../tags/tag253.xml"/><Relationship Id="rId43" Type="http://schemas.openxmlformats.org/officeDocument/2006/relationships/tags" Target="../tags/tag261.xml"/><Relationship Id="rId48" Type="http://schemas.openxmlformats.org/officeDocument/2006/relationships/tags" Target="../tags/tag266.xml"/><Relationship Id="rId56" Type="http://schemas.openxmlformats.org/officeDocument/2006/relationships/tags" Target="../tags/tag274.xml"/><Relationship Id="rId64" Type="http://schemas.openxmlformats.org/officeDocument/2006/relationships/tags" Target="../tags/tag282.xml"/><Relationship Id="rId69" Type="http://schemas.openxmlformats.org/officeDocument/2006/relationships/notesSlide" Target="../notesSlides/notesSlide5.xml"/><Relationship Id="rId8" Type="http://schemas.openxmlformats.org/officeDocument/2006/relationships/tags" Target="../tags/tag226.xml"/><Relationship Id="rId51" Type="http://schemas.openxmlformats.org/officeDocument/2006/relationships/tags" Target="../tags/tag269.xml"/><Relationship Id="rId3" Type="http://schemas.openxmlformats.org/officeDocument/2006/relationships/tags" Target="../tags/tag221.xml"/><Relationship Id="rId12" Type="http://schemas.openxmlformats.org/officeDocument/2006/relationships/tags" Target="../tags/tag230.xml"/><Relationship Id="rId17" Type="http://schemas.openxmlformats.org/officeDocument/2006/relationships/tags" Target="../tags/tag235.xml"/><Relationship Id="rId25" Type="http://schemas.openxmlformats.org/officeDocument/2006/relationships/tags" Target="../tags/tag243.xml"/><Relationship Id="rId33" Type="http://schemas.openxmlformats.org/officeDocument/2006/relationships/tags" Target="../tags/tag251.xml"/><Relationship Id="rId38" Type="http://schemas.openxmlformats.org/officeDocument/2006/relationships/tags" Target="../tags/tag256.xml"/><Relationship Id="rId46" Type="http://schemas.openxmlformats.org/officeDocument/2006/relationships/tags" Target="../tags/tag264.xml"/><Relationship Id="rId59" Type="http://schemas.openxmlformats.org/officeDocument/2006/relationships/tags" Target="../tags/tag277.xml"/><Relationship Id="rId67" Type="http://schemas.openxmlformats.org/officeDocument/2006/relationships/tags" Target="../tags/tag285.xml"/><Relationship Id="rId20" Type="http://schemas.openxmlformats.org/officeDocument/2006/relationships/tags" Target="../tags/tag238.xml"/><Relationship Id="rId41" Type="http://schemas.openxmlformats.org/officeDocument/2006/relationships/tags" Target="../tags/tag259.xml"/><Relationship Id="rId54" Type="http://schemas.openxmlformats.org/officeDocument/2006/relationships/tags" Target="../tags/tag272.xml"/><Relationship Id="rId62" Type="http://schemas.openxmlformats.org/officeDocument/2006/relationships/tags" Target="../tags/tag280.xml"/></Relationships>
</file>

<file path=ppt/slides/_rels/slide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9.xml"/></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2338" name="think-cell Slide" r:id="rId5" imgW="383" imgH="384" progId="TCLayout.ActiveDocument.1">
                  <p:embed/>
                </p:oleObj>
              </mc:Choice>
              <mc:Fallback>
                <p:oleObj name="think-cell Slide" r:id="rId5" imgW="383" imgH="384" progId="TCLayout.ActiveDocument.1">
                  <p:embed/>
                  <p:pic>
                    <p:nvPicPr>
                      <p:cNvPr id="2" name="Object 1"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Title 7">
            <a:extLst>
              <a:ext uri="{FF2B5EF4-FFF2-40B4-BE49-F238E27FC236}">
                <a16:creationId xmlns:a16="http://schemas.microsoft.com/office/drawing/2014/main" id="{CA3FA93B-81D5-43AF-9B49-1DB4D96DEDB8}"/>
              </a:ext>
            </a:extLst>
          </p:cNvPr>
          <p:cNvSpPr>
            <a:spLocks noGrp="1"/>
          </p:cNvSpPr>
          <p:nvPr>
            <p:ph type="ctrTitle"/>
          </p:nvPr>
        </p:nvSpPr>
        <p:spPr/>
        <p:txBody>
          <a:bodyPr vert="horz"/>
          <a:lstStyle/>
          <a:p>
            <a:r>
              <a:rPr lang="en-US"/>
              <a:t>National Grid: </a:t>
            </a:r>
            <a:br>
              <a:rPr lang="en-US" sz="3200" i="1">
                <a:solidFill>
                  <a:srgbClr val="FFB45A"/>
                </a:solidFill>
              </a:rPr>
            </a:br>
            <a:r>
              <a:rPr lang="en-US" sz="3200" i="1">
                <a:solidFill>
                  <a:srgbClr val="FFB45A"/>
                </a:solidFill>
              </a:rPr>
              <a:t>Digital Delivery</a:t>
            </a:r>
            <a:endParaRPr lang="en-US" i="1">
              <a:solidFill>
                <a:srgbClr val="FFB45A"/>
              </a:solidFill>
            </a:endParaRPr>
          </a:p>
        </p:txBody>
      </p:sp>
      <p:sp>
        <p:nvSpPr>
          <p:cNvPr id="10" name="Text Placeholder 9">
            <a:extLst>
              <a:ext uri="{FF2B5EF4-FFF2-40B4-BE49-F238E27FC236}">
                <a16:creationId xmlns:a16="http://schemas.microsoft.com/office/drawing/2014/main" id="{5106158E-07F4-4519-9899-126E37E07EB3}"/>
              </a:ext>
            </a:extLst>
          </p:cNvPr>
          <p:cNvSpPr>
            <a:spLocks noGrp="1"/>
          </p:cNvSpPr>
          <p:nvPr>
            <p:ph type="body" sz="quarter" idx="11"/>
          </p:nvPr>
        </p:nvSpPr>
        <p:spPr>
          <a:xfrm>
            <a:off x="630000" y="4365597"/>
            <a:ext cx="5378452" cy="374718"/>
          </a:xfrm>
        </p:spPr>
        <p:txBody>
          <a:bodyPr/>
          <a:lstStyle/>
          <a:p>
            <a:r>
              <a:rPr lang="en-US" dirty="0"/>
              <a:t>September 16</a:t>
            </a:r>
            <a:r>
              <a:rPr lang="en-US" baseline="30000" dirty="0"/>
              <a:t>th</a:t>
            </a:r>
            <a:r>
              <a:rPr lang="en-US" dirty="0"/>
              <a:t>, 2021</a:t>
            </a:r>
          </a:p>
        </p:txBody>
      </p:sp>
      <p:sp>
        <p:nvSpPr>
          <p:cNvPr id="3" name="TextBox 2">
            <a:extLst>
              <a:ext uri="{FF2B5EF4-FFF2-40B4-BE49-F238E27FC236}">
                <a16:creationId xmlns:a16="http://schemas.microsoft.com/office/drawing/2014/main" id="{0FFC3777-9C53-2540-B6FE-0331C548D6F4}"/>
              </a:ext>
            </a:extLst>
          </p:cNvPr>
          <p:cNvSpPr txBox="1"/>
          <p:nvPr/>
        </p:nvSpPr>
        <p:spPr>
          <a:xfrm>
            <a:off x="1552353" y="531628"/>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 name="TextBox 3">
            <a:extLst>
              <a:ext uri="{FF2B5EF4-FFF2-40B4-BE49-F238E27FC236}">
                <a16:creationId xmlns:a16="http://schemas.microsoft.com/office/drawing/2014/main" id="{DEA8C282-FC2B-384B-A387-221DF5005C0F}"/>
              </a:ext>
            </a:extLst>
          </p:cNvPr>
          <p:cNvSpPr txBox="1"/>
          <p:nvPr/>
        </p:nvSpPr>
        <p:spPr>
          <a:xfrm>
            <a:off x="1197864" y="493776"/>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6" name="Text Placeholder 5">
            <a:extLst>
              <a:ext uri="{FF2B5EF4-FFF2-40B4-BE49-F238E27FC236}">
                <a16:creationId xmlns:a16="http://schemas.microsoft.com/office/drawing/2014/main" id="{42636B30-F726-4DAC-9D72-2A90F358E95B}"/>
              </a:ext>
            </a:extLst>
          </p:cNvPr>
          <p:cNvSpPr>
            <a:spLocks noGrp="1"/>
          </p:cNvSpPr>
          <p:nvPr>
            <p:ph type="body" sz="quarter" idx="10"/>
          </p:nvPr>
        </p:nvSpPr>
        <p:spPr/>
        <p:txBody>
          <a:bodyPr/>
          <a:lstStyle/>
          <a:p>
            <a:r>
              <a:rPr lang="en-GB"/>
              <a:t>AMI Delivery Model Socialization </a:t>
            </a:r>
          </a:p>
        </p:txBody>
      </p:sp>
    </p:spTree>
    <p:extLst>
      <p:ext uri="{BB962C8B-B14F-4D97-AF65-F5344CB8AC3E}">
        <p14:creationId xmlns:p14="http://schemas.microsoft.com/office/powerpoint/2010/main" val="25810291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0D02FF-F107-43F1-99E2-52B4B819A1CD}"/>
              </a:ext>
            </a:extLst>
          </p:cNvPr>
          <p:cNvSpPr>
            <a:spLocks noGrp="1"/>
          </p:cNvSpPr>
          <p:nvPr>
            <p:ph type="title"/>
          </p:nvPr>
        </p:nvSpPr>
        <p:spPr>
          <a:xfrm>
            <a:off x="232732" y="374093"/>
            <a:ext cx="7247020" cy="369332"/>
          </a:xfrm>
        </p:spPr>
        <p:txBody>
          <a:bodyPr/>
          <a:lstStyle/>
          <a:p>
            <a:r>
              <a:rPr lang="en-US" sz="2400">
                <a:latin typeface="Calibri" panose="020F0502020204030204" pitchFamily="34" charset="0"/>
              </a:rPr>
              <a:t>AMI Conceptual Data Architecture</a:t>
            </a:r>
            <a:endParaRPr lang="en-US" sz="2400"/>
          </a:p>
        </p:txBody>
      </p:sp>
      <p:sp>
        <p:nvSpPr>
          <p:cNvPr id="29" name="Rectangle 28">
            <a:extLst>
              <a:ext uri="{FF2B5EF4-FFF2-40B4-BE49-F238E27FC236}">
                <a16:creationId xmlns:a16="http://schemas.microsoft.com/office/drawing/2014/main" id="{A1580F0A-2812-42AF-86BB-7C6EE361BFBE}"/>
              </a:ext>
            </a:extLst>
          </p:cNvPr>
          <p:cNvSpPr/>
          <p:nvPr/>
        </p:nvSpPr>
        <p:spPr bwMode="auto">
          <a:xfrm>
            <a:off x="3505644" y="2314627"/>
            <a:ext cx="4859650" cy="4408836"/>
          </a:xfrm>
          <a:prstGeom prst="rect">
            <a:avLst/>
          </a:prstGeom>
          <a:solidFill>
            <a:schemeClr val="bg1"/>
          </a:solidFill>
          <a:ln w="12700" cap="flat" cmpd="sng" algn="ctr">
            <a:solidFill>
              <a:schemeClr val="tx2">
                <a:lumMod val="50000"/>
              </a:schemeClr>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pic>
        <p:nvPicPr>
          <p:cNvPr id="30" name="Picture 29">
            <a:extLst>
              <a:ext uri="{FF2B5EF4-FFF2-40B4-BE49-F238E27FC236}">
                <a16:creationId xmlns:a16="http://schemas.microsoft.com/office/drawing/2014/main" id="{63BCDD08-BAB1-451E-813C-C3C058515C16}"/>
              </a:ext>
            </a:extLst>
          </p:cNvPr>
          <p:cNvPicPr>
            <a:picLocks noChangeAspect="1"/>
          </p:cNvPicPr>
          <p:nvPr/>
        </p:nvPicPr>
        <p:blipFill>
          <a:blip r:embed="rId3"/>
          <a:stretch>
            <a:fillRect/>
          </a:stretch>
        </p:blipFill>
        <p:spPr>
          <a:xfrm>
            <a:off x="4048710" y="2331075"/>
            <a:ext cx="3698601" cy="4379325"/>
          </a:xfrm>
          <a:prstGeom prst="rect">
            <a:avLst/>
          </a:prstGeom>
        </p:spPr>
      </p:pic>
      <p:sp>
        <p:nvSpPr>
          <p:cNvPr id="31" name="Oval 30">
            <a:extLst>
              <a:ext uri="{FF2B5EF4-FFF2-40B4-BE49-F238E27FC236}">
                <a16:creationId xmlns:a16="http://schemas.microsoft.com/office/drawing/2014/main" id="{A3559DCF-8AB9-425B-96B4-CA2CF7B39456}"/>
              </a:ext>
            </a:extLst>
          </p:cNvPr>
          <p:cNvSpPr/>
          <p:nvPr/>
        </p:nvSpPr>
        <p:spPr>
          <a:xfrm>
            <a:off x="9256654" y="2803762"/>
            <a:ext cx="1467571" cy="702756"/>
          </a:xfrm>
          <a:prstGeom prst="ellipse">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rgbClr val="FFFFFF"/>
                </a:solidFill>
                <a:latin typeface="Arial"/>
                <a:ea typeface="ＭＳ Ｐゴシック"/>
              </a:rPr>
              <a:t>Customer </a:t>
            </a:r>
          </a:p>
        </p:txBody>
      </p:sp>
      <p:sp>
        <p:nvSpPr>
          <p:cNvPr id="32" name="Oval 31">
            <a:extLst>
              <a:ext uri="{FF2B5EF4-FFF2-40B4-BE49-F238E27FC236}">
                <a16:creationId xmlns:a16="http://schemas.microsoft.com/office/drawing/2014/main" id="{A7C86CEC-EE91-458C-92B7-BBA5455F86B2}"/>
              </a:ext>
            </a:extLst>
          </p:cNvPr>
          <p:cNvSpPr/>
          <p:nvPr/>
        </p:nvSpPr>
        <p:spPr>
          <a:xfrm>
            <a:off x="4458801" y="943361"/>
            <a:ext cx="2865173" cy="444608"/>
          </a:xfrm>
          <a:prstGeom prst="ellipse">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FFFF"/>
                </a:solidFill>
                <a:effectLst/>
                <a:uLnTx/>
                <a:uFillTx/>
                <a:latin typeface="Arial"/>
                <a:ea typeface="ＭＳ Ｐゴシック"/>
                <a:cs typeface="+mn-cs"/>
              </a:rPr>
              <a:t>AMI</a:t>
            </a:r>
          </a:p>
        </p:txBody>
      </p:sp>
      <p:sp>
        <p:nvSpPr>
          <p:cNvPr id="33" name="Arrow: Left-Right 32">
            <a:extLst>
              <a:ext uri="{FF2B5EF4-FFF2-40B4-BE49-F238E27FC236}">
                <a16:creationId xmlns:a16="http://schemas.microsoft.com/office/drawing/2014/main" id="{DB429BA6-FCD9-4B78-8E23-C737141ADCAC}"/>
              </a:ext>
            </a:extLst>
          </p:cNvPr>
          <p:cNvSpPr/>
          <p:nvPr/>
        </p:nvSpPr>
        <p:spPr bwMode="auto">
          <a:xfrm>
            <a:off x="2868104" y="4281097"/>
            <a:ext cx="1289622" cy="429182"/>
          </a:xfrm>
          <a:prstGeom prst="leftRightArrow">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34" name="Oval 33">
            <a:extLst>
              <a:ext uri="{FF2B5EF4-FFF2-40B4-BE49-F238E27FC236}">
                <a16:creationId xmlns:a16="http://schemas.microsoft.com/office/drawing/2014/main" id="{60D984F2-46A3-4FF7-BD7D-F41D6B556D89}"/>
              </a:ext>
            </a:extLst>
          </p:cNvPr>
          <p:cNvSpPr/>
          <p:nvPr/>
        </p:nvSpPr>
        <p:spPr>
          <a:xfrm>
            <a:off x="827895" y="3110692"/>
            <a:ext cx="1729188" cy="675956"/>
          </a:xfrm>
          <a:prstGeom prst="ellipse">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rgbClr val="FFFFFF"/>
                </a:solidFill>
                <a:latin typeface="Arial"/>
                <a:ea typeface="ＭＳ Ｐゴシック"/>
              </a:rPr>
              <a:t>Grid Mod ADMS  </a:t>
            </a:r>
          </a:p>
        </p:txBody>
      </p:sp>
      <p:sp>
        <p:nvSpPr>
          <p:cNvPr id="35" name="Arrow: Left-Right 34">
            <a:extLst>
              <a:ext uri="{FF2B5EF4-FFF2-40B4-BE49-F238E27FC236}">
                <a16:creationId xmlns:a16="http://schemas.microsoft.com/office/drawing/2014/main" id="{1F8B97F1-475A-4376-84CB-E789E5CA4A1B}"/>
              </a:ext>
            </a:extLst>
          </p:cNvPr>
          <p:cNvSpPr/>
          <p:nvPr/>
        </p:nvSpPr>
        <p:spPr bwMode="auto">
          <a:xfrm>
            <a:off x="7798874" y="4258826"/>
            <a:ext cx="1224853" cy="429182"/>
          </a:xfrm>
          <a:prstGeom prst="leftRightArrow">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36" name="Rectangle: Rounded Corners 35">
            <a:extLst>
              <a:ext uri="{FF2B5EF4-FFF2-40B4-BE49-F238E27FC236}">
                <a16:creationId xmlns:a16="http://schemas.microsoft.com/office/drawing/2014/main" id="{B5B18C79-34B5-4373-9529-C4765AEC5212}"/>
              </a:ext>
            </a:extLst>
          </p:cNvPr>
          <p:cNvSpPr/>
          <p:nvPr/>
        </p:nvSpPr>
        <p:spPr bwMode="auto">
          <a:xfrm>
            <a:off x="3502061" y="1666206"/>
            <a:ext cx="1224852" cy="562441"/>
          </a:xfrm>
          <a:prstGeom prst="roundRect">
            <a:avLst/>
          </a:prstGeom>
          <a:solidFill>
            <a:srgbClr val="002060"/>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800" b="1">
                <a:solidFill>
                  <a:schemeClr val="bg1"/>
                </a:solidFill>
                <a:latin typeface="+mn-lt"/>
                <a:cs typeface="Arial"/>
              </a:rPr>
              <a:t>Smart Data Outage Management</a:t>
            </a:r>
          </a:p>
        </p:txBody>
      </p:sp>
      <p:sp>
        <p:nvSpPr>
          <p:cNvPr id="37" name="Arrow: Left-Right 36">
            <a:extLst>
              <a:ext uri="{FF2B5EF4-FFF2-40B4-BE49-F238E27FC236}">
                <a16:creationId xmlns:a16="http://schemas.microsoft.com/office/drawing/2014/main" id="{8585544E-D06F-407F-B16B-B3D10EDC71B1}"/>
              </a:ext>
            </a:extLst>
          </p:cNvPr>
          <p:cNvSpPr/>
          <p:nvPr/>
        </p:nvSpPr>
        <p:spPr bwMode="auto">
          <a:xfrm rot="5400000">
            <a:off x="4621595" y="1574347"/>
            <a:ext cx="873380" cy="402323"/>
          </a:xfrm>
          <a:prstGeom prst="leftRightArrow">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38" name="Arrow: Left-Right 37">
            <a:extLst>
              <a:ext uri="{FF2B5EF4-FFF2-40B4-BE49-F238E27FC236}">
                <a16:creationId xmlns:a16="http://schemas.microsoft.com/office/drawing/2014/main" id="{5D64A3B5-4CEB-43AE-9691-90563A215F76}"/>
              </a:ext>
            </a:extLst>
          </p:cNvPr>
          <p:cNvSpPr/>
          <p:nvPr/>
        </p:nvSpPr>
        <p:spPr bwMode="auto">
          <a:xfrm rot="5400000">
            <a:off x="6483757" y="1574133"/>
            <a:ext cx="883875" cy="385114"/>
          </a:xfrm>
          <a:prstGeom prst="leftRightArrow">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39" name="Text Placeholder 9">
            <a:extLst>
              <a:ext uri="{FF2B5EF4-FFF2-40B4-BE49-F238E27FC236}">
                <a16:creationId xmlns:a16="http://schemas.microsoft.com/office/drawing/2014/main" id="{31C49CAD-740E-4CCC-9403-F888FE6F2302}"/>
              </a:ext>
            </a:extLst>
          </p:cNvPr>
          <p:cNvSpPr txBox="1">
            <a:spLocks/>
          </p:cNvSpPr>
          <p:nvPr/>
        </p:nvSpPr>
        <p:spPr bwMode="auto">
          <a:xfrm>
            <a:off x="575518" y="3910351"/>
            <a:ext cx="2241023" cy="462134"/>
          </a:xfrm>
          <a:prstGeom prst="rect">
            <a:avLst/>
          </a:prstGeom>
          <a:solidFill>
            <a:srgbClr val="0073CE"/>
          </a:solidFill>
          <a:ln>
            <a:noFill/>
          </a:ln>
        </p:spPr>
        <p:txBody>
          <a:bodyPr vert="horz" wrap="square" lIns="72000" tIns="72000" rIns="72000" bIns="72000" numCol="1" anchor="ctr" anchorCtr="0" compatLnSpc="1">
            <a:prstTxWarp prst="textNoShape">
              <a:avLst/>
            </a:prstTxWarp>
            <a:noAutofit/>
          </a:bodyPr>
          <a:lstStyle>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875" indent="-269875"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tx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tx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tx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marL="0" marR="0" lvl="0" indent="0" algn="ctr" defTabSz="914400" rtl="0" eaLnBrk="1" fontAlgn="base" latinLnBrk="0" hangingPunct="1">
              <a:lnSpc>
                <a:spcPct val="100000"/>
              </a:lnSpc>
              <a:spcBef>
                <a:spcPct val="0"/>
              </a:spcBef>
              <a:spcAft>
                <a:spcPts val="600"/>
              </a:spcAft>
              <a:buClr>
                <a:srgbClr val="55555A"/>
              </a:buClr>
              <a:buSzTx/>
              <a:buFontTx/>
              <a:buNone/>
              <a:tabLst/>
              <a:defRPr/>
            </a:pPr>
            <a:r>
              <a:rPr kumimoji="0" lang="en-GB" sz="1200" b="0" i="0" u="none" strike="noStrike" kern="0" cap="none" spc="0" normalizeH="0" baseline="0" noProof="0">
                <a:ln>
                  <a:noFill/>
                </a:ln>
                <a:solidFill>
                  <a:srgbClr val="FFFFFF"/>
                </a:solidFill>
                <a:effectLst/>
                <a:uLnTx/>
                <a:uFillTx/>
                <a:latin typeface="Arial"/>
                <a:ea typeface="ＭＳ Ｐゴシック"/>
                <a:cs typeface="+mn-cs"/>
              </a:rPr>
              <a:t>Grid Facing Data Platform Outcomes</a:t>
            </a:r>
            <a:endParaRPr kumimoji="0" lang="en-GB" sz="105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40" name="Text Placeholder 1">
            <a:extLst>
              <a:ext uri="{FF2B5EF4-FFF2-40B4-BE49-F238E27FC236}">
                <a16:creationId xmlns:a16="http://schemas.microsoft.com/office/drawing/2014/main" id="{1AA4C466-8933-4150-84EC-DA052688A3A8}"/>
              </a:ext>
            </a:extLst>
          </p:cNvPr>
          <p:cNvSpPr txBox="1">
            <a:spLocks/>
          </p:cNvSpPr>
          <p:nvPr/>
        </p:nvSpPr>
        <p:spPr bwMode="auto">
          <a:xfrm>
            <a:off x="571765" y="4368750"/>
            <a:ext cx="2244776" cy="1995272"/>
          </a:xfrm>
          <a:prstGeom prst="rect">
            <a:avLst/>
          </a:prstGeom>
          <a:solidFill>
            <a:schemeClr val="bg1">
              <a:lumMod val="75000"/>
              <a:alpha val="13000"/>
            </a:schemeClr>
          </a:solidFill>
          <a:ln w="9525">
            <a:solidFill>
              <a:schemeClr val="bg1">
                <a:lumMod val="85000"/>
              </a:schemeClr>
            </a:solidFill>
            <a:miter lim="800000"/>
            <a:headEnd/>
            <a:tailEnd/>
          </a:ln>
        </p:spPr>
        <p:txBody>
          <a:bodyPr vert="horz" wrap="square" lIns="91440" tIns="91440" rIns="91440" bIns="91440" numCol="1" anchor="t" anchorCtr="0" compatLnSpc="1">
            <a:prstTxWarp prst="textNoShape">
              <a:avLst/>
            </a:prstTxWarp>
            <a:noAutofit/>
          </a:bodyPr>
          <a:lstStyle>
            <a:lvl1pPr marL="0" indent="0" algn="l" rtl="0" eaLnBrk="1" fontAlgn="base" hangingPunct="1">
              <a:spcBef>
                <a:spcPct val="0"/>
              </a:spcBef>
              <a:spcAft>
                <a:spcPts val="1200"/>
              </a:spcAft>
              <a:buClr>
                <a:schemeClr val="tx1"/>
              </a:buClr>
              <a:buFontTx/>
              <a:buNone/>
              <a:defRPr lang="en-US" sz="2400" b="0" i="0" u="none" dirty="0">
                <a:solidFill>
                  <a:schemeClr val="tx1">
                    <a:lumMod val="50000"/>
                  </a:schemeClr>
                </a:solidFill>
                <a:latin typeface="+mj-lt"/>
                <a:ea typeface="+mj-ea"/>
                <a:cs typeface="+mj-cs"/>
              </a:defRPr>
            </a:lvl1pPr>
            <a:lvl2pPr marL="0" indent="0" algn="l" rtl="0" eaLnBrk="1" fontAlgn="base" hangingPunct="1">
              <a:spcBef>
                <a:spcPct val="0"/>
              </a:spcBef>
              <a:spcAft>
                <a:spcPts val="1200"/>
              </a:spcAft>
              <a:buClr>
                <a:schemeClr val="tx1"/>
              </a:buClr>
              <a:buFontTx/>
              <a:buNone/>
              <a:defRPr sz="1600" b="0" i="0" u="none">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marL="171450" lvl="1" indent="-171450">
              <a:buClr>
                <a:srgbClr val="00148C"/>
              </a:buClr>
              <a:buFont typeface="Arial" panose="020B0604020202020204" pitchFamily="34" charset="0"/>
              <a:buChar char="•"/>
              <a:defRPr/>
            </a:pPr>
            <a:r>
              <a:rPr lang="en-US" sz="1000" kern="0" dirty="0">
                <a:solidFill>
                  <a:srgbClr val="1A36DE"/>
                </a:solidFill>
                <a:latin typeface="Arial"/>
                <a:ea typeface="ＭＳ Ｐゴシック"/>
              </a:rPr>
              <a:t>Voltage Measurements</a:t>
            </a:r>
          </a:p>
          <a:p>
            <a:pPr marL="171450" lvl="1" indent="-171450">
              <a:buClr>
                <a:srgbClr val="00148C"/>
              </a:buClr>
              <a:buFont typeface="Arial" panose="020B0604020202020204" pitchFamily="34" charset="0"/>
              <a:buChar char="•"/>
              <a:defRPr/>
            </a:pPr>
            <a:r>
              <a:rPr lang="en-US" sz="1000" kern="0" dirty="0">
                <a:solidFill>
                  <a:srgbClr val="1A36DE"/>
                </a:solidFill>
                <a:latin typeface="Arial"/>
                <a:ea typeface="ＭＳ Ｐゴシック"/>
              </a:rPr>
              <a:t>Outage Detection</a:t>
            </a:r>
          </a:p>
          <a:p>
            <a:pPr marL="171450" lvl="1" indent="-171450">
              <a:buClr>
                <a:srgbClr val="00148C"/>
              </a:buClr>
              <a:buFont typeface="Arial" panose="020B0604020202020204" pitchFamily="34" charset="0"/>
              <a:buChar char="•"/>
              <a:defRPr/>
            </a:pPr>
            <a:r>
              <a:rPr lang="en-US" sz="1000" kern="0" dirty="0">
                <a:solidFill>
                  <a:srgbClr val="1A36DE"/>
                </a:solidFill>
                <a:latin typeface="Arial"/>
                <a:ea typeface="ＭＳ Ｐゴシック"/>
              </a:rPr>
              <a:t>Theft Detection</a:t>
            </a:r>
          </a:p>
          <a:p>
            <a:pPr marL="171450" lvl="1" indent="-171450">
              <a:buClr>
                <a:srgbClr val="00148C"/>
              </a:buClr>
              <a:buFont typeface="Arial" panose="020B0604020202020204" pitchFamily="34" charset="0"/>
              <a:buChar char="•"/>
              <a:defRPr/>
            </a:pPr>
            <a:r>
              <a:rPr lang="en-US" sz="1000" kern="0" dirty="0">
                <a:solidFill>
                  <a:srgbClr val="55555A"/>
                </a:solidFill>
              </a:rPr>
              <a:t>Load Forecasting</a:t>
            </a:r>
          </a:p>
          <a:p>
            <a:pPr marL="171450" lvl="1" indent="-171450">
              <a:buClr>
                <a:srgbClr val="00148C"/>
              </a:buClr>
              <a:buFont typeface="Arial" panose="020B0604020202020204" pitchFamily="34" charset="0"/>
              <a:buChar char="•"/>
              <a:defRPr/>
            </a:pPr>
            <a:r>
              <a:rPr lang="en-US" sz="1000" kern="0" dirty="0">
                <a:solidFill>
                  <a:srgbClr val="55555A"/>
                </a:solidFill>
              </a:rPr>
              <a:t>Waveform Analysis (on meter)</a:t>
            </a:r>
          </a:p>
          <a:p>
            <a:pPr marL="171450" lvl="1" indent="-171450">
              <a:buClr>
                <a:srgbClr val="00148C"/>
              </a:buClr>
              <a:buFont typeface="Arial" panose="020B0604020202020204" pitchFamily="34" charset="0"/>
              <a:buChar char="•"/>
              <a:defRPr/>
            </a:pPr>
            <a:r>
              <a:rPr lang="en-US" sz="1000" kern="0" dirty="0">
                <a:solidFill>
                  <a:srgbClr val="55555A"/>
                </a:solidFill>
                <a:latin typeface="Arial"/>
                <a:ea typeface="ＭＳ Ｐゴシック"/>
              </a:rPr>
              <a:t>Location Awareness</a:t>
            </a:r>
          </a:p>
          <a:p>
            <a:pPr marL="171450" lvl="1" indent="-171450">
              <a:buClr>
                <a:srgbClr val="00148C"/>
              </a:buClr>
              <a:buFont typeface="Arial" panose="020B0604020202020204" pitchFamily="34" charset="0"/>
              <a:buChar char="•"/>
              <a:defRPr/>
            </a:pPr>
            <a:endParaRPr kumimoji="0" lang="en-US" sz="1600" b="0" i="0" u="none" strike="noStrike" kern="0" cap="none" spc="0" normalizeH="0" baseline="0" noProof="0" dirty="0">
              <a:ln>
                <a:noFill/>
              </a:ln>
              <a:solidFill>
                <a:srgbClr val="55555A"/>
              </a:solidFill>
              <a:effectLst/>
              <a:uLnTx/>
              <a:uFillTx/>
              <a:latin typeface="Arial"/>
              <a:ea typeface="ＭＳ Ｐゴシック"/>
            </a:endParaRPr>
          </a:p>
        </p:txBody>
      </p:sp>
      <p:sp>
        <p:nvSpPr>
          <p:cNvPr id="41" name="Text Placeholder 9">
            <a:extLst>
              <a:ext uri="{FF2B5EF4-FFF2-40B4-BE49-F238E27FC236}">
                <a16:creationId xmlns:a16="http://schemas.microsoft.com/office/drawing/2014/main" id="{505B55DA-5684-4EAB-A381-51B044044539}"/>
              </a:ext>
            </a:extLst>
          </p:cNvPr>
          <p:cNvSpPr txBox="1">
            <a:spLocks/>
          </p:cNvSpPr>
          <p:nvPr/>
        </p:nvSpPr>
        <p:spPr bwMode="auto">
          <a:xfrm>
            <a:off x="9017493" y="3564792"/>
            <a:ext cx="2267637" cy="462134"/>
          </a:xfrm>
          <a:prstGeom prst="rect">
            <a:avLst/>
          </a:prstGeom>
          <a:solidFill>
            <a:srgbClr val="0073CE"/>
          </a:solidFill>
          <a:ln>
            <a:noFill/>
          </a:ln>
        </p:spPr>
        <p:txBody>
          <a:bodyPr vert="horz" wrap="square" lIns="72000" tIns="72000" rIns="72000" bIns="72000" numCol="1" anchor="ctr" anchorCtr="0" compatLnSpc="1">
            <a:prstTxWarp prst="textNoShape">
              <a:avLst/>
            </a:prstTxWarp>
            <a:noAutofit/>
          </a:bodyPr>
          <a:lstStyle>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875" indent="-269875"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tx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tx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tx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marL="0" marR="0" lvl="0" indent="0" algn="ctr" defTabSz="914400" rtl="0" eaLnBrk="1" fontAlgn="base" latinLnBrk="0" hangingPunct="1">
              <a:lnSpc>
                <a:spcPct val="100000"/>
              </a:lnSpc>
              <a:spcBef>
                <a:spcPct val="0"/>
              </a:spcBef>
              <a:spcAft>
                <a:spcPts val="600"/>
              </a:spcAft>
              <a:buClr>
                <a:srgbClr val="55555A"/>
              </a:buClr>
              <a:buSzTx/>
              <a:buFontTx/>
              <a:buNone/>
              <a:tabLst/>
              <a:defRPr/>
            </a:pPr>
            <a:r>
              <a:rPr kumimoji="0" lang="en-GB" sz="1200" b="0" i="0" u="none" strike="noStrike" kern="0" cap="none" spc="0" normalizeH="0" baseline="0" noProof="0">
                <a:ln>
                  <a:noFill/>
                </a:ln>
                <a:solidFill>
                  <a:srgbClr val="FFFFFF"/>
                </a:solidFill>
                <a:effectLst/>
                <a:uLnTx/>
                <a:uFillTx/>
                <a:latin typeface="Arial"/>
                <a:ea typeface="ＭＳ Ｐゴシック"/>
                <a:cs typeface="+mn-cs"/>
              </a:rPr>
              <a:t>Customer Facing Data Platform Outcomes</a:t>
            </a:r>
            <a:endParaRPr kumimoji="0" lang="en-GB" sz="105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42" name="Text Placeholder 1">
            <a:extLst>
              <a:ext uri="{FF2B5EF4-FFF2-40B4-BE49-F238E27FC236}">
                <a16:creationId xmlns:a16="http://schemas.microsoft.com/office/drawing/2014/main" id="{180DEE79-9278-4A36-BF94-A686329892DE}"/>
              </a:ext>
            </a:extLst>
          </p:cNvPr>
          <p:cNvSpPr txBox="1">
            <a:spLocks/>
          </p:cNvSpPr>
          <p:nvPr/>
        </p:nvSpPr>
        <p:spPr bwMode="auto">
          <a:xfrm>
            <a:off x="9028924" y="4016431"/>
            <a:ext cx="2244776" cy="2688038"/>
          </a:xfrm>
          <a:prstGeom prst="rect">
            <a:avLst/>
          </a:prstGeom>
          <a:solidFill>
            <a:schemeClr val="bg1">
              <a:lumMod val="75000"/>
              <a:alpha val="13000"/>
            </a:schemeClr>
          </a:solidFill>
          <a:ln w="9525">
            <a:solidFill>
              <a:schemeClr val="bg1">
                <a:lumMod val="85000"/>
              </a:schemeClr>
            </a:solidFill>
            <a:miter lim="800000"/>
            <a:headEnd/>
            <a:tailEnd/>
          </a:ln>
        </p:spPr>
        <p:txBody>
          <a:bodyPr vert="horz" wrap="square" lIns="91440" tIns="91440" rIns="91440" bIns="91440" numCol="1" anchor="t" anchorCtr="0" compatLnSpc="1">
            <a:prstTxWarp prst="textNoShape">
              <a:avLst/>
            </a:prstTxWarp>
            <a:noAutofit/>
          </a:bodyPr>
          <a:lstStyle>
            <a:lvl1pPr marL="0" indent="0" algn="l" rtl="0" eaLnBrk="1" fontAlgn="base" hangingPunct="1">
              <a:spcBef>
                <a:spcPct val="0"/>
              </a:spcBef>
              <a:spcAft>
                <a:spcPts val="1200"/>
              </a:spcAft>
              <a:buClr>
                <a:schemeClr val="tx1"/>
              </a:buClr>
              <a:buFontTx/>
              <a:buNone/>
              <a:defRPr lang="en-US" sz="2400" b="0" i="0" u="none" dirty="0">
                <a:solidFill>
                  <a:schemeClr val="tx1">
                    <a:lumMod val="50000"/>
                  </a:schemeClr>
                </a:solidFill>
                <a:latin typeface="+mj-lt"/>
                <a:ea typeface="+mj-ea"/>
                <a:cs typeface="+mj-cs"/>
              </a:defRPr>
            </a:lvl1pPr>
            <a:lvl2pPr marL="0" indent="0" algn="l" rtl="0" eaLnBrk="1" fontAlgn="base" hangingPunct="1">
              <a:spcBef>
                <a:spcPct val="0"/>
              </a:spcBef>
              <a:spcAft>
                <a:spcPts val="1200"/>
              </a:spcAft>
              <a:buClr>
                <a:schemeClr val="tx1"/>
              </a:buClr>
              <a:buFontTx/>
              <a:buNone/>
              <a:defRPr sz="1600" b="0" i="0" u="none">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marL="171450" lvl="1" indent="-171450">
              <a:spcAft>
                <a:spcPts val="600"/>
              </a:spcAft>
              <a:buClr>
                <a:srgbClr val="00148C"/>
              </a:buClr>
              <a:buFont typeface="Arial" panose="020B0604020202020204" pitchFamily="34" charset="0"/>
              <a:buChar char="•"/>
              <a:defRPr/>
            </a:pPr>
            <a:r>
              <a:rPr lang="en-US" sz="1000" kern="0">
                <a:solidFill>
                  <a:srgbClr val="1A36DE"/>
                </a:solidFill>
              </a:rPr>
              <a:t>Data Sharing                           (e.g. Green Button Download, Green Button Connect, </a:t>
            </a:r>
            <a:r>
              <a:rPr lang="en-US" sz="1000" kern="0" err="1">
                <a:solidFill>
                  <a:srgbClr val="1A36DE"/>
                </a:solidFill>
              </a:rPr>
              <a:t>Opower</a:t>
            </a:r>
            <a:r>
              <a:rPr lang="en-US" sz="1000" kern="0">
                <a:solidFill>
                  <a:srgbClr val="1A36DE"/>
                </a:solidFill>
              </a:rPr>
              <a:t>, </a:t>
            </a:r>
            <a:r>
              <a:rPr lang="en-US" sz="1000" kern="0" err="1">
                <a:solidFill>
                  <a:srgbClr val="1A36DE"/>
                </a:solidFill>
              </a:rPr>
              <a:t>Uplight</a:t>
            </a:r>
            <a:r>
              <a:rPr lang="en-US" sz="1000" kern="0">
                <a:solidFill>
                  <a:srgbClr val="1A36DE"/>
                </a:solidFill>
              </a:rPr>
              <a:t>)</a:t>
            </a:r>
          </a:p>
          <a:p>
            <a:pPr marL="171450" lvl="1" indent="-171450">
              <a:spcAft>
                <a:spcPts val="600"/>
              </a:spcAft>
              <a:buClr>
                <a:srgbClr val="00148C"/>
              </a:buClr>
              <a:buFont typeface="Arial" panose="020B0604020202020204" pitchFamily="34" charset="0"/>
              <a:buChar char="•"/>
              <a:defRPr/>
            </a:pPr>
            <a:r>
              <a:rPr lang="en-US" sz="1000" kern="0">
                <a:solidFill>
                  <a:srgbClr val="1A36DE"/>
                </a:solidFill>
              </a:rPr>
              <a:t>Customer Energy Insights</a:t>
            </a:r>
          </a:p>
          <a:p>
            <a:pPr marL="171450" lvl="1" indent="-171450">
              <a:spcAft>
                <a:spcPts val="600"/>
              </a:spcAft>
              <a:buClr>
                <a:srgbClr val="00148C"/>
              </a:buClr>
              <a:buFont typeface="Arial" panose="020B0604020202020204" pitchFamily="34" charset="0"/>
              <a:buChar char="•"/>
              <a:defRPr/>
            </a:pPr>
            <a:r>
              <a:rPr lang="en-US" sz="1000" kern="0">
                <a:solidFill>
                  <a:srgbClr val="1A36DE"/>
                </a:solidFill>
              </a:rPr>
              <a:t>High Usage Alerts</a:t>
            </a:r>
          </a:p>
          <a:p>
            <a:pPr marL="171450" lvl="1" indent="-171450">
              <a:spcAft>
                <a:spcPts val="600"/>
              </a:spcAft>
              <a:buClr>
                <a:srgbClr val="00148C"/>
              </a:buClr>
              <a:buFont typeface="Arial" panose="020B0604020202020204" pitchFamily="34" charset="0"/>
              <a:buChar char="•"/>
              <a:defRPr/>
            </a:pPr>
            <a:r>
              <a:rPr lang="en-US" sz="1000" kern="0">
                <a:solidFill>
                  <a:srgbClr val="1A36DE"/>
                </a:solidFill>
              </a:rPr>
              <a:t>Load Disaggregation</a:t>
            </a:r>
          </a:p>
          <a:p>
            <a:pPr marL="171450" lvl="1" indent="-171450">
              <a:spcAft>
                <a:spcPts val="600"/>
              </a:spcAft>
              <a:buClr>
                <a:srgbClr val="00148C"/>
              </a:buClr>
              <a:buFont typeface="Arial" panose="020B0604020202020204" pitchFamily="34" charset="0"/>
              <a:buChar char="•"/>
              <a:defRPr/>
            </a:pPr>
            <a:r>
              <a:rPr lang="en-US" sz="1000" kern="0">
                <a:solidFill>
                  <a:srgbClr val="1A36DE"/>
                </a:solidFill>
              </a:rPr>
              <a:t>Innovative Pricing</a:t>
            </a:r>
          </a:p>
          <a:p>
            <a:pPr marL="171450" lvl="1" indent="-171450">
              <a:spcAft>
                <a:spcPts val="600"/>
              </a:spcAft>
              <a:buClr>
                <a:srgbClr val="00148C"/>
              </a:buClr>
              <a:buFont typeface="Arial" panose="020B0604020202020204" pitchFamily="34" charset="0"/>
              <a:buChar char="•"/>
              <a:defRPr/>
            </a:pPr>
            <a:r>
              <a:rPr lang="en-US" sz="1000" kern="0">
                <a:solidFill>
                  <a:srgbClr val="1A36DE"/>
                </a:solidFill>
              </a:rPr>
              <a:t>Interval Reads</a:t>
            </a:r>
          </a:p>
          <a:p>
            <a:pPr marL="171450" lvl="1" indent="-171450">
              <a:spcAft>
                <a:spcPts val="600"/>
              </a:spcAft>
              <a:buClr>
                <a:srgbClr val="00148C"/>
              </a:buClr>
              <a:buFont typeface="Arial" panose="020B0604020202020204" pitchFamily="34" charset="0"/>
              <a:buChar char="•"/>
              <a:defRPr/>
            </a:pPr>
            <a:r>
              <a:rPr lang="en-US" sz="1000" kern="0">
                <a:solidFill>
                  <a:srgbClr val="55555A"/>
                </a:solidFill>
              </a:rPr>
              <a:t>Demand Response</a:t>
            </a:r>
          </a:p>
          <a:p>
            <a:pPr marL="171450" lvl="1" indent="-171450">
              <a:spcAft>
                <a:spcPts val="600"/>
              </a:spcAft>
              <a:buClr>
                <a:srgbClr val="00148C"/>
              </a:buClr>
              <a:buFont typeface="Arial" panose="020B0604020202020204" pitchFamily="34" charset="0"/>
              <a:buChar char="•"/>
              <a:defRPr/>
            </a:pPr>
            <a:r>
              <a:rPr lang="en-US" sz="1000" kern="0">
                <a:solidFill>
                  <a:srgbClr val="55555A"/>
                </a:solidFill>
              </a:rPr>
              <a:t>Energy Efficiency</a:t>
            </a:r>
          </a:p>
        </p:txBody>
      </p:sp>
      <p:sp>
        <p:nvSpPr>
          <p:cNvPr id="43" name="TextBox 42">
            <a:extLst>
              <a:ext uri="{FF2B5EF4-FFF2-40B4-BE49-F238E27FC236}">
                <a16:creationId xmlns:a16="http://schemas.microsoft.com/office/drawing/2014/main" id="{55F277B6-8383-441F-9A1E-F9C6A37B528E}"/>
              </a:ext>
            </a:extLst>
          </p:cNvPr>
          <p:cNvSpPr txBox="1"/>
          <p:nvPr/>
        </p:nvSpPr>
        <p:spPr bwMode="auto">
          <a:xfrm>
            <a:off x="5395654" y="1429335"/>
            <a:ext cx="122485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buClr>
                <a:schemeClr val="tx1"/>
              </a:buClr>
            </a:pPr>
            <a:r>
              <a:rPr lang="en-US" sz="800" b="1" kern="0">
                <a:solidFill>
                  <a:schemeClr val="tx1"/>
                </a:solidFill>
              </a:rPr>
              <a:t>Meter Interval Data</a:t>
            </a:r>
          </a:p>
          <a:p>
            <a:pPr algn="ctr">
              <a:buClr>
                <a:schemeClr val="tx1"/>
              </a:buClr>
            </a:pPr>
            <a:r>
              <a:rPr lang="en-US" sz="800" b="1" kern="0"/>
              <a:t>Alarms &amp; Events</a:t>
            </a:r>
          </a:p>
          <a:p>
            <a:pPr algn="ctr">
              <a:buClr>
                <a:schemeClr val="tx1"/>
              </a:buClr>
            </a:pPr>
            <a:r>
              <a:rPr lang="en-US" sz="800" b="1" kern="0"/>
              <a:t>Waveform</a:t>
            </a:r>
          </a:p>
          <a:p>
            <a:pPr algn="ctr">
              <a:buClr>
                <a:schemeClr val="tx1"/>
              </a:buClr>
            </a:pPr>
            <a:r>
              <a:rPr lang="en-US" sz="800" b="1" kern="0"/>
              <a:t>Customer Outages</a:t>
            </a:r>
          </a:p>
          <a:p>
            <a:pPr algn="ctr">
              <a:buClr>
                <a:schemeClr val="tx1"/>
              </a:buClr>
            </a:pPr>
            <a:r>
              <a:rPr lang="en-US" sz="800" b="1" kern="0"/>
              <a:t>Load Disaggregation</a:t>
            </a:r>
            <a:endParaRPr lang="en-US" sz="1100" b="1" kern="0">
              <a:solidFill>
                <a:schemeClr val="tx1"/>
              </a:solidFill>
            </a:endParaRPr>
          </a:p>
        </p:txBody>
      </p:sp>
      <p:sp>
        <p:nvSpPr>
          <p:cNvPr id="44" name="Rectangle: Rounded Corners 43">
            <a:extLst>
              <a:ext uri="{FF2B5EF4-FFF2-40B4-BE49-F238E27FC236}">
                <a16:creationId xmlns:a16="http://schemas.microsoft.com/office/drawing/2014/main" id="{D0C4EC2F-1E04-4677-AECA-868B59DEFB32}"/>
              </a:ext>
            </a:extLst>
          </p:cNvPr>
          <p:cNvSpPr/>
          <p:nvPr/>
        </p:nvSpPr>
        <p:spPr bwMode="auto">
          <a:xfrm>
            <a:off x="7248462" y="1633181"/>
            <a:ext cx="1224852" cy="536812"/>
          </a:xfrm>
          <a:prstGeom prst="round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p>
            <a:pPr algn="ctr">
              <a:spcAft>
                <a:spcPts val="450"/>
              </a:spcAft>
            </a:pPr>
            <a:r>
              <a:rPr lang="en-US" sz="800" b="1">
                <a:solidFill>
                  <a:schemeClr val="bg1"/>
                </a:solidFill>
                <a:cs typeface="Arial"/>
              </a:rPr>
              <a:t>Meter Edge Computing &amp; Analytics</a:t>
            </a:r>
          </a:p>
        </p:txBody>
      </p:sp>
      <p:pic>
        <p:nvPicPr>
          <p:cNvPr id="45" name="Picture 4" descr="ER/Studio | MANTA">
            <a:extLst>
              <a:ext uri="{FF2B5EF4-FFF2-40B4-BE49-F238E27FC236}">
                <a16:creationId xmlns:a16="http://schemas.microsoft.com/office/drawing/2014/main" id="{413CA53B-DAF0-4791-AABA-8F7040EABF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3874" y="5924831"/>
            <a:ext cx="390504" cy="39050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Informatica | LinkedIn">
            <a:extLst>
              <a:ext uri="{FF2B5EF4-FFF2-40B4-BE49-F238E27FC236}">
                <a16:creationId xmlns:a16="http://schemas.microsoft.com/office/drawing/2014/main" id="{11C7CC05-DE6D-4056-B9C2-3ABF3D7503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1109" y="6319897"/>
            <a:ext cx="471088" cy="39050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descr="MuleSoft | Appnovation">
            <a:extLst>
              <a:ext uri="{FF2B5EF4-FFF2-40B4-BE49-F238E27FC236}">
                <a16:creationId xmlns:a16="http://schemas.microsoft.com/office/drawing/2014/main" id="{9C5D2ADC-ED6B-4F77-B2AB-BFC6AD42F5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8586" y="3319514"/>
            <a:ext cx="547056" cy="54705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0" descr="Matillion-icon | Brands MA - MZ">
            <a:extLst>
              <a:ext uri="{FF2B5EF4-FFF2-40B4-BE49-F238E27FC236}">
                <a16:creationId xmlns:a16="http://schemas.microsoft.com/office/drawing/2014/main" id="{B69C1B74-575D-47E0-91AB-800405B38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62408" y="3117534"/>
            <a:ext cx="523163" cy="26910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4" descr="Reltio Logo 2-21 - Reltio, HD Png Download , Transparent Png Image - PNGitem">
            <a:extLst>
              <a:ext uri="{FF2B5EF4-FFF2-40B4-BE49-F238E27FC236}">
                <a16:creationId xmlns:a16="http://schemas.microsoft.com/office/drawing/2014/main" id="{B653721F-1DB8-40F0-88CF-2E9932EE18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58941" y="3293185"/>
            <a:ext cx="652352" cy="54508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0" descr="Matillion-icon | Brands MA - MZ">
            <a:extLst>
              <a:ext uri="{FF2B5EF4-FFF2-40B4-BE49-F238E27FC236}">
                <a16:creationId xmlns:a16="http://schemas.microsoft.com/office/drawing/2014/main" id="{6DDE0985-5D4B-4C00-B4E9-11A682ADBF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56589" y="5534370"/>
            <a:ext cx="523163" cy="269103"/>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6" descr="Snowflake Dashboard - Integrations | Klipfolio.com">
            <a:extLst>
              <a:ext uri="{FF2B5EF4-FFF2-40B4-BE49-F238E27FC236}">
                <a16:creationId xmlns:a16="http://schemas.microsoft.com/office/drawing/2014/main" id="{B6A24A37-3C88-43CA-BA21-C0030B97E7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16260" y="4038247"/>
            <a:ext cx="429181" cy="42918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8" descr="Power BI Logo - K2 Enterprises">
            <a:extLst>
              <a:ext uri="{FF2B5EF4-FFF2-40B4-BE49-F238E27FC236}">
                <a16:creationId xmlns:a16="http://schemas.microsoft.com/office/drawing/2014/main" id="{0C319F66-22BA-4A9B-A778-B0B494E6F17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53222" y="4804206"/>
            <a:ext cx="399736" cy="39973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D7791BE-9D9A-4D4F-A754-40FB151D5641}"/>
              </a:ext>
            </a:extLst>
          </p:cNvPr>
          <p:cNvSpPr txBox="1"/>
          <p:nvPr/>
        </p:nvSpPr>
        <p:spPr bwMode="auto">
          <a:xfrm>
            <a:off x="18600" y="938900"/>
            <a:ext cx="3311043" cy="2080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a:bodyPr>
          <a:lstStyle/>
          <a:p>
            <a:pPr marL="285750" indent="-285750" algn="l">
              <a:spcAft>
                <a:spcPts val="600"/>
              </a:spcAft>
              <a:buClr>
                <a:schemeClr val="tx1"/>
              </a:buClr>
              <a:buFont typeface="Arial" panose="020B0604020202020204" pitchFamily="34" charset="0"/>
              <a:buChar char="•"/>
            </a:pPr>
            <a:r>
              <a:rPr lang="en-US" sz="1200" b="0" kern="0">
                <a:solidFill>
                  <a:schemeClr val="tx1"/>
                </a:solidFill>
                <a:latin typeface="+mn-lt"/>
                <a:ea typeface="+mn-ea"/>
              </a:rPr>
              <a:t>Data is available from all tiers at any time</a:t>
            </a:r>
          </a:p>
          <a:p>
            <a:pPr marL="742950" lvl="1" indent="-285750">
              <a:spcAft>
                <a:spcPts val="600"/>
              </a:spcAft>
              <a:buClr>
                <a:schemeClr val="tx1"/>
              </a:buClr>
              <a:buFont typeface="Arial" panose="020B0604020202020204" pitchFamily="34" charset="0"/>
              <a:buChar char="•"/>
            </a:pPr>
            <a:r>
              <a:rPr lang="en-US" sz="1200" kern="0"/>
              <a:t>Edge (meter) – granular, high frequency</a:t>
            </a:r>
          </a:p>
          <a:p>
            <a:pPr marL="742950" lvl="1" indent="-285750">
              <a:spcAft>
                <a:spcPts val="600"/>
              </a:spcAft>
              <a:buClr>
                <a:schemeClr val="tx1"/>
              </a:buClr>
              <a:buFont typeface="Arial" panose="020B0604020202020204" pitchFamily="34" charset="0"/>
              <a:buChar char="•"/>
            </a:pPr>
            <a:r>
              <a:rPr lang="en-US" sz="1200" b="0" kern="0">
                <a:solidFill>
                  <a:schemeClr val="tx1"/>
                </a:solidFill>
                <a:latin typeface="+mn-lt"/>
                <a:ea typeface="+mn-ea"/>
              </a:rPr>
              <a:t>Head End – near real-time</a:t>
            </a:r>
          </a:p>
          <a:p>
            <a:pPr marL="742950" lvl="1" indent="-285750">
              <a:spcAft>
                <a:spcPts val="600"/>
              </a:spcAft>
              <a:buClr>
                <a:schemeClr val="tx1"/>
              </a:buClr>
              <a:buFont typeface="Arial" panose="020B0604020202020204" pitchFamily="34" charset="0"/>
              <a:buChar char="•"/>
            </a:pPr>
            <a:r>
              <a:rPr lang="en-US" sz="1200" kern="0"/>
              <a:t>Snowflake – non-real-time and feeds to third parties</a:t>
            </a:r>
          </a:p>
          <a:p>
            <a:pPr marL="285750" indent="-285750">
              <a:spcAft>
                <a:spcPts val="600"/>
              </a:spcAft>
              <a:buClr>
                <a:schemeClr val="tx1"/>
              </a:buClr>
              <a:buFont typeface="Arial" panose="020B0604020202020204" pitchFamily="34" charset="0"/>
              <a:buChar char="•"/>
            </a:pPr>
            <a:r>
              <a:rPr lang="en-US" sz="1200" b="0" kern="0">
                <a:solidFill>
                  <a:schemeClr val="tx1"/>
                </a:solidFill>
                <a:latin typeface="+mn-lt"/>
                <a:ea typeface="+mn-ea"/>
              </a:rPr>
              <a:t>Disparate data resides in Snowflake to integrate enterprise-wide (GridMod, DSO)</a:t>
            </a:r>
          </a:p>
        </p:txBody>
      </p:sp>
      <p:sp>
        <p:nvSpPr>
          <p:cNvPr id="28" name="TextBox 27">
            <a:extLst>
              <a:ext uri="{FF2B5EF4-FFF2-40B4-BE49-F238E27FC236}">
                <a16:creationId xmlns:a16="http://schemas.microsoft.com/office/drawing/2014/main" id="{FE81B707-A05E-40DF-A0C1-692AE4C13FC5}"/>
              </a:ext>
            </a:extLst>
          </p:cNvPr>
          <p:cNvSpPr txBox="1"/>
          <p:nvPr/>
        </p:nvSpPr>
        <p:spPr bwMode="auto">
          <a:xfrm>
            <a:off x="8797664" y="843928"/>
            <a:ext cx="3016177" cy="180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marL="285750" indent="-285750" algn="l">
              <a:spcAft>
                <a:spcPts val="600"/>
              </a:spcAft>
              <a:buClr>
                <a:schemeClr val="tx1"/>
              </a:buClr>
              <a:buFont typeface="Arial" panose="020B0604020202020204" pitchFamily="34" charset="0"/>
              <a:buChar char="•"/>
            </a:pPr>
            <a:r>
              <a:rPr lang="en-US" sz="1200" b="0" kern="0">
                <a:solidFill>
                  <a:schemeClr val="tx1"/>
                </a:solidFill>
                <a:latin typeface="+mn-lt"/>
                <a:ea typeface="+mn-ea"/>
              </a:rPr>
              <a:t>Analytics and command/control can occur at all levels</a:t>
            </a:r>
          </a:p>
          <a:p>
            <a:pPr marL="285750" indent="-285750" algn="l">
              <a:spcAft>
                <a:spcPts val="600"/>
              </a:spcAft>
              <a:buClr>
                <a:schemeClr val="tx1"/>
              </a:buClr>
              <a:buFont typeface="Arial" panose="020B0604020202020204" pitchFamily="34" charset="0"/>
              <a:buChar char="•"/>
            </a:pPr>
            <a:r>
              <a:rPr lang="en-US" sz="1200" b="0" kern="0">
                <a:solidFill>
                  <a:schemeClr val="tx1"/>
                </a:solidFill>
                <a:latin typeface="+mn-lt"/>
                <a:ea typeface="+mn-ea"/>
              </a:rPr>
              <a:t>NG manages all non-real-time AMI data to third parties.</a:t>
            </a:r>
          </a:p>
          <a:p>
            <a:pPr marL="285750" indent="-285750" algn="l">
              <a:spcAft>
                <a:spcPts val="600"/>
              </a:spcAft>
              <a:buClr>
                <a:schemeClr val="tx1"/>
              </a:buClr>
              <a:buFont typeface="Arial" panose="020B0604020202020204" pitchFamily="34" charset="0"/>
              <a:buChar char="•"/>
            </a:pPr>
            <a:r>
              <a:rPr lang="en-US" sz="1200" b="0" kern="0">
                <a:solidFill>
                  <a:schemeClr val="tx1"/>
                </a:solidFill>
                <a:latin typeface="+mn-lt"/>
                <a:ea typeface="+mn-ea"/>
              </a:rPr>
              <a:t>NG controls which apps reside on the meters.</a:t>
            </a:r>
          </a:p>
          <a:p>
            <a:pPr marL="285750" indent="-285750">
              <a:spcAft>
                <a:spcPts val="600"/>
              </a:spcAft>
              <a:buClr>
                <a:schemeClr val="tx1"/>
              </a:buClr>
              <a:buFont typeface="Arial" panose="020B0604020202020204" pitchFamily="34" charset="0"/>
              <a:buChar char="•"/>
            </a:pPr>
            <a:r>
              <a:rPr lang="en-US" sz="1200" b="0" kern="0">
                <a:solidFill>
                  <a:schemeClr val="tx1"/>
                </a:solidFill>
                <a:latin typeface="+mn-lt"/>
                <a:ea typeface="+mn-ea"/>
              </a:rPr>
              <a:t>Data can traverse the backhaul network (low volume) or </a:t>
            </a:r>
            <a:r>
              <a:rPr lang="en-US" sz="1200" b="0" kern="0" err="1">
                <a:solidFill>
                  <a:schemeClr val="tx1"/>
                </a:solidFill>
                <a:latin typeface="+mn-lt"/>
                <a:ea typeface="+mn-ea"/>
              </a:rPr>
              <a:t>wifi</a:t>
            </a:r>
            <a:r>
              <a:rPr lang="en-US" sz="1200" b="0" kern="0">
                <a:solidFill>
                  <a:schemeClr val="tx1"/>
                </a:solidFill>
                <a:latin typeface="+mn-lt"/>
                <a:ea typeface="+mn-ea"/>
              </a:rPr>
              <a:t>, if available</a:t>
            </a:r>
          </a:p>
        </p:txBody>
      </p:sp>
      <p:cxnSp>
        <p:nvCxnSpPr>
          <p:cNvPr id="5" name="Straight Connector 4">
            <a:extLst>
              <a:ext uri="{FF2B5EF4-FFF2-40B4-BE49-F238E27FC236}">
                <a16:creationId xmlns:a16="http://schemas.microsoft.com/office/drawing/2014/main" id="{7ED6DA9A-D9D9-4505-82BD-0862369000E3}"/>
              </a:ext>
            </a:extLst>
          </p:cNvPr>
          <p:cNvCxnSpPr/>
          <p:nvPr/>
        </p:nvCxnSpPr>
        <p:spPr bwMode="auto">
          <a:xfrm>
            <a:off x="3502061" y="5367130"/>
            <a:ext cx="4863233" cy="0"/>
          </a:xfrm>
          <a:prstGeom prst="line">
            <a:avLst/>
          </a:prstGeom>
          <a:solidFill>
            <a:schemeClr val="accent1"/>
          </a:solidFill>
          <a:ln w="15875" cap="flat" cmpd="sng" algn="ctr">
            <a:solidFill>
              <a:srgbClr val="00B0F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a:extLst>
              <a:ext uri="{FF2B5EF4-FFF2-40B4-BE49-F238E27FC236}">
                <a16:creationId xmlns:a16="http://schemas.microsoft.com/office/drawing/2014/main" id="{32872DF5-6534-4FB9-9D0D-2A1549516C00}"/>
              </a:ext>
            </a:extLst>
          </p:cNvPr>
          <p:cNvCxnSpPr/>
          <p:nvPr/>
        </p:nvCxnSpPr>
        <p:spPr bwMode="auto">
          <a:xfrm>
            <a:off x="3502061" y="3104065"/>
            <a:ext cx="4863233" cy="0"/>
          </a:xfrm>
          <a:prstGeom prst="line">
            <a:avLst/>
          </a:prstGeom>
          <a:solidFill>
            <a:schemeClr val="accent1"/>
          </a:solidFill>
          <a:ln w="15875" cap="flat" cmpd="sng" algn="ctr">
            <a:solidFill>
              <a:srgbClr val="00B0F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TextBox 3">
            <a:extLst>
              <a:ext uri="{FF2B5EF4-FFF2-40B4-BE49-F238E27FC236}">
                <a16:creationId xmlns:a16="http://schemas.microsoft.com/office/drawing/2014/main" id="{030B51D0-AB2B-475A-BC27-20CCA4A25EEC}"/>
              </a:ext>
            </a:extLst>
          </p:cNvPr>
          <p:cNvSpPr txBox="1"/>
          <p:nvPr/>
        </p:nvSpPr>
        <p:spPr bwMode="auto">
          <a:xfrm>
            <a:off x="6967195" y="4475101"/>
            <a:ext cx="70311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100" b="1" kern="0">
                <a:solidFill>
                  <a:srgbClr val="00AFF0"/>
                </a:solidFill>
                <a:latin typeface="+mn-lt"/>
                <a:ea typeface="+mn-ea"/>
              </a:rPr>
              <a:t>Snowflake</a:t>
            </a:r>
          </a:p>
        </p:txBody>
      </p:sp>
      <p:sp>
        <p:nvSpPr>
          <p:cNvPr id="54" name="TextBox 53">
            <a:extLst>
              <a:ext uri="{FF2B5EF4-FFF2-40B4-BE49-F238E27FC236}">
                <a16:creationId xmlns:a16="http://schemas.microsoft.com/office/drawing/2014/main" id="{C92F2565-6E2B-405B-9EF2-89899E9A590D}"/>
              </a:ext>
            </a:extLst>
          </p:cNvPr>
          <p:cNvSpPr txBox="1"/>
          <p:nvPr/>
        </p:nvSpPr>
        <p:spPr bwMode="auto">
          <a:xfrm>
            <a:off x="7244729" y="3506923"/>
            <a:ext cx="70311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100" b="1" kern="0" err="1">
                <a:solidFill>
                  <a:srgbClr val="00AFF0"/>
                </a:solidFill>
              </a:rPr>
              <a:t>Mulesoft</a:t>
            </a:r>
            <a:endParaRPr lang="en-US" sz="1100" b="1" kern="0">
              <a:solidFill>
                <a:srgbClr val="00AFF0"/>
              </a:solidFill>
              <a:latin typeface="+mn-lt"/>
              <a:ea typeface="+mn-ea"/>
            </a:endParaRPr>
          </a:p>
        </p:txBody>
      </p:sp>
    </p:spTree>
    <p:extLst>
      <p:ext uri="{BB962C8B-B14F-4D97-AF65-F5344CB8AC3E}">
        <p14:creationId xmlns:p14="http://schemas.microsoft.com/office/powerpoint/2010/main" val="3841665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3A77-B306-470C-A68D-51BA25C56A86}"/>
              </a:ext>
            </a:extLst>
          </p:cNvPr>
          <p:cNvSpPr>
            <a:spLocks noGrp="1"/>
          </p:cNvSpPr>
          <p:nvPr>
            <p:ph type="title"/>
          </p:nvPr>
        </p:nvSpPr>
        <p:spPr>
          <a:xfrm>
            <a:off x="159656" y="184666"/>
            <a:ext cx="7749308" cy="369332"/>
          </a:xfrm>
        </p:spPr>
        <p:txBody>
          <a:bodyPr/>
          <a:lstStyle/>
          <a:p>
            <a:r>
              <a:rPr lang="en-US"/>
              <a:t>Information Architecture –  End to End Data Flow</a:t>
            </a:r>
          </a:p>
        </p:txBody>
      </p:sp>
      <p:pic>
        <p:nvPicPr>
          <p:cNvPr id="4" name="Picture 3">
            <a:extLst>
              <a:ext uri="{FF2B5EF4-FFF2-40B4-BE49-F238E27FC236}">
                <a16:creationId xmlns:a16="http://schemas.microsoft.com/office/drawing/2014/main" id="{F4C98DEC-0ABE-4D3E-BFCA-59BAC181675E}"/>
              </a:ext>
            </a:extLst>
          </p:cNvPr>
          <p:cNvPicPr>
            <a:picLocks noChangeAspect="1"/>
          </p:cNvPicPr>
          <p:nvPr/>
        </p:nvPicPr>
        <p:blipFill>
          <a:blip r:embed="rId2"/>
          <a:stretch>
            <a:fillRect/>
          </a:stretch>
        </p:blipFill>
        <p:spPr>
          <a:xfrm>
            <a:off x="275422" y="1074224"/>
            <a:ext cx="11424491" cy="5194300"/>
          </a:xfrm>
          <a:prstGeom prst="rect">
            <a:avLst/>
          </a:prstGeom>
        </p:spPr>
      </p:pic>
    </p:spTree>
    <p:extLst>
      <p:ext uri="{BB962C8B-B14F-4D97-AF65-F5344CB8AC3E}">
        <p14:creationId xmlns:p14="http://schemas.microsoft.com/office/powerpoint/2010/main" val="98028453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A7480-B6B7-4CDC-8A18-2F55E11CE76A}"/>
              </a:ext>
            </a:extLst>
          </p:cNvPr>
          <p:cNvSpPr>
            <a:spLocks noGrp="1"/>
          </p:cNvSpPr>
          <p:nvPr>
            <p:ph type="title"/>
          </p:nvPr>
        </p:nvSpPr>
        <p:spPr/>
        <p:txBody>
          <a:bodyPr/>
          <a:lstStyle/>
          <a:p>
            <a:r>
              <a:rPr lang="en-US"/>
              <a:t>Customer Product Alignment</a:t>
            </a:r>
          </a:p>
        </p:txBody>
      </p:sp>
      <p:sp>
        <p:nvSpPr>
          <p:cNvPr id="3" name="Footer Placeholder 2">
            <a:extLst>
              <a:ext uri="{FF2B5EF4-FFF2-40B4-BE49-F238E27FC236}">
                <a16:creationId xmlns:a16="http://schemas.microsoft.com/office/drawing/2014/main" id="{A59167DF-7B9C-4C08-9285-F97EEB153954}"/>
              </a:ext>
            </a:extLst>
          </p:cNvPr>
          <p:cNvSpPr>
            <a:spLocks noGrp="1"/>
          </p:cNvSpPr>
          <p:nvPr>
            <p:ph type="ftr" sz="quarter" idx="3"/>
          </p:nvPr>
        </p:nvSpPr>
        <p:spPr/>
        <p:txBody>
          <a:bodyPr/>
          <a:lstStyle/>
          <a:p>
            <a:pPr algn="ctr"/>
            <a:r>
              <a:rPr lang="fr-FR"/>
              <a:t>| [Insert document title] | [Insert date]</a:t>
            </a:r>
          </a:p>
        </p:txBody>
      </p:sp>
      <p:graphicFrame>
        <p:nvGraphicFramePr>
          <p:cNvPr id="25" name="Diagram 24">
            <a:extLst>
              <a:ext uri="{FF2B5EF4-FFF2-40B4-BE49-F238E27FC236}">
                <a16:creationId xmlns:a16="http://schemas.microsoft.com/office/drawing/2014/main" id="{0FEDA2FE-9092-490A-B68B-645943A38C5D}"/>
              </a:ext>
            </a:extLst>
          </p:cNvPr>
          <p:cNvGraphicFramePr/>
          <p:nvPr/>
        </p:nvGraphicFramePr>
        <p:xfrm>
          <a:off x="1398433" y="2194190"/>
          <a:ext cx="10018250" cy="2306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TextBox 25">
            <a:extLst>
              <a:ext uri="{FF2B5EF4-FFF2-40B4-BE49-F238E27FC236}">
                <a16:creationId xmlns:a16="http://schemas.microsoft.com/office/drawing/2014/main" id="{0E2A9A93-D93C-41DC-96F3-B057C660EBBD}"/>
              </a:ext>
            </a:extLst>
          </p:cNvPr>
          <p:cNvSpPr txBox="1"/>
          <p:nvPr/>
        </p:nvSpPr>
        <p:spPr bwMode="auto">
          <a:xfrm>
            <a:off x="1557874" y="2243693"/>
            <a:ext cx="9307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lgn="ctr" defTabSz="1219170">
              <a:spcAft>
                <a:spcPts val="800"/>
              </a:spcAft>
              <a:buClr>
                <a:srgbClr val="55555A"/>
              </a:buClr>
              <a:defRPr sz="1600" b="0">
                <a:solidFill>
                  <a:srgbClr val="00BEB4">
                    <a:lumMod val="20000"/>
                    <a:lumOff val="80000"/>
                  </a:srgbClr>
                </a:solidFill>
                <a:latin typeface="Arial"/>
                <a:ea typeface="ＭＳ Ｐゴシック"/>
              </a:defRPr>
            </a:lvl1pPr>
          </a:lstStyle>
          <a:p>
            <a:pPr defTabSz="914378" fontAlgn="auto">
              <a:spcBef>
                <a:spcPts val="0"/>
              </a:spcBef>
              <a:spcAft>
                <a:spcPts val="600"/>
              </a:spcAft>
            </a:pPr>
            <a:r>
              <a:rPr lang="en-US" sz="1200" b="1"/>
              <a:t>Account Information</a:t>
            </a:r>
            <a:endParaRPr lang="en-US" sz="1200" b="1" kern="1200"/>
          </a:p>
        </p:txBody>
      </p:sp>
      <p:sp>
        <p:nvSpPr>
          <p:cNvPr id="27" name="TextBox 26">
            <a:extLst>
              <a:ext uri="{FF2B5EF4-FFF2-40B4-BE49-F238E27FC236}">
                <a16:creationId xmlns:a16="http://schemas.microsoft.com/office/drawing/2014/main" id="{E95C09F0-765D-4D1B-B3EE-B623647021A6}"/>
              </a:ext>
            </a:extLst>
          </p:cNvPr>
          <p:cNvSpPr txBox="1"/>
          <p:nvPr/>
        </p:nvSpPr>
        <p:spPr bwMode="auto">
          <a:xfrm>
            <a:off x="2890251" y="2316096"/>
            <a:ext cx="72470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lgn="ctr" defTabSz="1219170">
              <a:spcAft>
                <a:spcPts val="800"/>
              </a:spcAft>
              <a:buClr>
                <a:srgbClr val="55555A"/>
              </a:buClr>
              <a:defRPr sz="1600" b="0">
                <a:solidFill>
                  <a:srgbClr val="00BEB4">
                    <a:lumMod val="20000"/>
                    <a:lumOff val="80000"/>
                  </a:srgbClr>
                </a:solidFill>
                <a:latin typeface="Arial"/>
                <a:ea typeface="ＭＳ Ｐゴシック"/>
              </a:defRPr>
            </a:lvl1pPr>
          </a:lstStyle>
          <a:p>
            <a:pPr defTabSz="914378" fontAlgn="auto">
              <a:spcBef>
                <a:spcPts val="0"/>
              </a:spcBef>
              <a:spcAft>
                <a:spcPts val="600"/>
              </a:spcAft>
            </a:pPr>
            <a:r>
              <a:rPr lang="en-US" sz="1200" b="1" kern="1200"/>
              <a:t>Premise </a:t>
            </a:r>
          </a:p>
        </p:txBody>
      </p:sp>
      <p:sp>
        <p:nvSpPr>
          <p:cNvPr id="28" name="TextBox 27">
            <a:extLst>
              <a:ext uri="{FF2B5EF4-FFF2-40B4-BE49-F238E27FC236}">
                <a16:creationId xmlns:a16="http://schemas.microsoft.com/office/drawing/2014/main" id="{6541E94D-E571-4894-B410-B87E7FE33662}"/>
              </a:ext>
            </a:extLst>
          </p:cNvPr>
          <p:cNvSpPr txBox="1"/>
          <p:nvPr/>
        </p:nvSpPr>
        <p:spPr bwMode="auto">
          <a:xfrm>
            <a:off x="5280052" y="2353665"/>
            <a:ext cx="9362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lgn="ctr" defTabSz="1219170">
              <a:spcAft>
                <a:spcPts val="800"/>
              </a:spcAft>
              <a:buClr>
                <a:srgbClr val="55555A"/>
              </a:buClr>
              <a:defRPr sz="1600" b="0">
                <a:solidFill>
                  <a:srgbClr val="00BEB4">
                    <a:lumMod val="20000"/>
                    <a:lumOff val="80000"/>
                  </a:srgbClr>
                </a:solidFill>
                <a:latin typeface="Arial"/>
                <a:ea typeface="ＭＳ Ｐゴシック"/>
              </a:defRPr>
            </a:lvl1pPr>
          </a:lstStyle>
          <a:p>
            <a:pPr defTabSz="914378" fontAlgn="auto">
              <a:spcBef>
                <a:spcPts val="0"/>
              </a:spcBef>
              <a:spcAft>
                <a:spcPts val="600"/>
              </a:spcAft>
            </a:pPr>
            <a:r>
              <a:rPr lang="en-US" sz="1200" b="1"/>
              <a:t>Transformer</a:t>
            </a:r>
            <a:endParaRPr lang="en-US" sz="1200" b="1" kern="1200"/>
          </a:p>
        </p:txBody>
      </p:sp>
      <p:sp>
        <p:nvSpPr>
          <p:cNvPr id="29" name="TextBox 28">
            <a:extLst>
              <a:ext uri="{FF2B5EF4-FFF2-40B4-BE49-F238E27FC236}">
                <a16:creationId xmlns:a16="http://schemas.microsoft.com/office/drawing/2014/main" id="{793A01E5-A7D0-4A8B-850C-7912B24E6901}"/>
              </a:ext>
            </a:extLst>
          </p:cNvPr>
          <p:cNvSpPr txBox="1"/>
          <p:nvPr/>
        </p:nvSpPr>
        <p:spPr bwMode="auto">
          <a:xfrm>
            <a:off x="6554684" y="2353665"/>
            <a:ext cx="9362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914355" fontAlgn="auto">
              <a:spcBef>
                <a:spcPts val="0"/>
              </a:spcBef>
              <a:spcAft>
                <a:spcPts val="0"/>
              </a:spcAft>
              <a:buClr>
                <a:srgbClr val="55555A"/>
              </a:buClr>
            </a:pPr>
            <a:r>
              <a:rPr lang="en-US" sz="1200" b="1">
                <a:solidFill>
                  <a:srgbClr val="00BEB4">
                    <a:lumMod val="20000"/>
                    <a:lumOff val="80000"/>
                  </a:srgbClr>
                </a:solidFill>
                <a:latin typeface="Arial"/>
                <a:ea typeface="ＭＳ Ｐゴシック"/>
              </a:rPr>
              <a:t>Substation</a:t>
            </a:r>
            <a:endParaRPr lang="en-US" sz="1200" b="1" kern="1200">
              <a:solidFill>
                <a:srgbClr val="00BEB4">
                  <a:lumMod val="20000"/>
                  <a:lumOff val="80000"/>
                </a:srgbClr>
              </a:solidFill>
              <a:latin typeface="Arial"/>
              <a:ea typeface="ＭＳ Ｐゴシック"/>
            </a:endParaRPr>
          </a:p>
        </p:txBody>
      </p:sp>
      <p:sp>
        <p:nvSpPr>
          <p:cNvPr id="30" name="TextBox 29">
            <a:extLst>
              <a:ext uri="{FF2B5EF4-FFF2-40B4-BE49-F238E27FC236}">
                <a16:creationId xmlns:a16="http://schemas.microsoft.com/office/drawing/2014/main" id="{2550AC9D-1A5B-4F64-8994-5DF743C82BFA}"/>
              </a:ext>
            </a:extLst>
          </p:cNvPr>
          <p:cNvSpPr txBox="1"/>
          <p:nvPr/>
        </p:nvSpPr>
        <p:spPr bwMode="auto">
          <a:xfrm>
            <a:off x="7829317" y="2336026"/>
            <a:ext cx="90188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914355" fontAlgn="auto">
              <a:spcBef>
                <a:spcPts val="0"/>
              </a:spcBef>
              <a:spcAft>
                <a:spcPts val="0"/>
              </a:spcAft>
              <a:buClr>
                <a:srgbClr val="55555A"/>
              </a:buClr>
            </a:pPr>
            <a:r>
              <a:rPr lang="en-US" sz="1200" b="1">
                <a:solidFill>
                  <a:srgbClr val="00BEB4">
                    <a:lumMod val="20000"/>
                    <a:lumOff val="80000"/>
                  </a:srgbClr>
                </a:solidFill>
                <a:latin typeface="Arial"/>
                <a:ea typeface="ＭＳ Ｐゴシック"/>
              </a:rPr>
              <a:t>Feeder</a:t>
            </a:r>
            <a:endParaRPr lang="en-US" sz="1200" b="1" kern="1200">
              <a:solidFill>
                <a:srgbClr val="00BEB4">
                  <a:lumMod val="20000"/>
                  <a:lumOff val="80000"/>
                </a:srgbClr>
              </a:solidFill>
              <a:latin typeface="Arial"/>
              <a:ea typeface="ＭＳ Ｐゴシック"/>
            </a:endParaRPr>
          </a:p>
        </p:txBody>
      </p:sp>
      <p:sp>
        <p:nvSpPr>
          <p:cNvPr id="31" name="TextBox 30">
            <a:extLst>
              <a:ext uri="{FF2B5EF4-FFF2-40B4-BE49-F238E27FC236}">
                <a16:creationId xmlns:a16="http://schemas.microsoft.com/office/drawing/2014/main" id="{9B2F822F-BB37-4CBF-9101-D151B1AD361E}"/>
              </a:ext>
            </a:extLst>
          </p:cNvPr>
          <p:cNvSpPr txBox="1"/>
          <p:nvPr/>
        </p:nvSpPr>
        <p:spPr bwMode="auto">
          <a:xfrm>
            <a:off x="8983849" y="2316096"/>
            <a:ext cx="104036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914355" fontAlgn="auto">
              <a:spcBef>
                <a:spcPts val="0"/>
              </a:spcBef>
              <a:spcAft>
                <a:spcPts val="0"/>
              </a:spcAft>
              <a:buClr>
                <a:srgbClr val="55555A"/>
              </a:buClr>
            </a:pPr>
            <a:r>
              <a:rPr lang="en-US" sz="1200" b="1">
                <a:solidFill>
                  <a:srgbClr val="00BEB4">
                    <a:lumMod val="20000"/>
                    <a:lumOff val="80000"/>
                  </a:srgbClr>
                </a:solidFill>
                <a:latin typeface="Arial"/>
                <a:ea typeface="ＭＳ Ｐゴシック"/>
              </a:rPr>
              <a:t>Transmission</a:t>
            </a:r>
            <a:endParaRPr lang="en-US" sz="1200" b="1" kern="1200">
              <a:solidFill>
                <a:srgbClr val="00BEB4">
                  <a:lumMod val="20000"/>
                  <a:lumOff val="80000"/>
                </a:srgbClr>
              </a:solidFill>
              <a:latin typeface="Arial"/>
              <a:ea typeface="ＭＳ Ｐゴシック"/>
            </a:endParaRPr>
          </a:p>
        </p:txBody>
      </p:sp>
      <p:sp>
        <p:nvSpPr>
          <p:cNvPr id="23" name="TextBox 22">
            <a:extLst>
              <a:ext uri="{FF2B5EF4-FFF2-40B4-BE49-F238E27FC236}">
                <a16:creationId xmlns:a16="http://schemas.microsoft.com/office/drawing/2014/main" id="{69EFA10B-A906-4E6F-B9D1-F6F42A36969A}"/>
              </a:ext>
            </a:extLst>
          </p:cNvPr>
          <p:cNvSpPr txBox="1"/>
          <p:nvPr/>
        </p:nvSpPr>
        <p:spPr bwMode="auto">
          <a:xfrm>
            <a:off x="4069371" y="2243693"/>
            <a:ext cx="10354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lgn="ctr" defTabSz="1219170">
              <a:spcAft>
                <a:spcPts val="800"/>
              </a:spcAft>
              <a:buClr>
                <a:srgbClr val="55555A"/>
              </a:buClr>
              <a:defRPr sz="1600" b="0">
                <a:solidFill>
                  <a:srgbClr val="00BEB4">
                    <a:lumMod val="20000"/>
                    <a:lumOff val="80000"/>
                  </a:srgbClr>
                </a:solidFill>
                <a:latin typeface="Arial"/>
                <a:ea typeface="ＭＳ Ｐゴシック"/>
              </a:defRPr>
            </a:lvl1pPr>
          </a:lstStyle>
          <a:p>
            <a:pPr defTabSz="914378" fontAlgn="auto">
              <a:spcBef>
                <a:spcPts val="0"/>
              </a:spcBef>
              <a:spcAft>
                <a:spcPts val="0"/>
              </a:spcAft>
            </a:pPr>
            <a:r>
              <a:rPr lang="en-US" sz="1200" b="1" kern="1200"/>
              <a:t>Meter,</a:t>
            </a:r>
          </a:p>
          <a:p>
            <a:pPr defTabSz="914378" fontAlgn="auto">
              <a:spcBef>
                <a:spcPts val="0"/>
              </a:spcBef>
              <a:spcAft>
                <a:spcPts val="0"/>
              </a:spcAft>
            </a:pPr>
            <a:r>
              <a:rPr lang="en-US" sz="1200" b="1" kern="1200"/>
              <a:t>DERMS</a:t>
            </a:r>
          </a:p>
        </p:txBody>
      </p:sp>
      <p:sp>
        <p:nvSpPr>
          <p:cNvPr id="39" name="TextBox 38">
            <a:extLst>
              <a:ext uri="{FF2B5EF4-FFF2-40B4-BE49-F238E27FC236}">
                <a16:creationId xmlns:a16="http://schemas.microsoft.com/office/drawing/2014/main" id="{9424F633-D964-44E5-8687-10AEB8D01D99}"/>
              </a:ext>
            </a:extLst>
          </p:cNvPr>
          <p:cNvSpPr txBox="1"/>
          <p:nvPr/>
        </p:nvSpPr>
        <p:spPr bwMode="auto">
          <a:xfrm>
            <a:off x="1450722" y="1770644"/>
            <a:ext cx="3757382" cy="276999"/>
          </a:xfrm>
          <a:prstGeom prst="rect">
            <a:avLst/>
          </a:prstGeom>
          <a:solidFill>
            <a:srgbClr val="0070C0"/>
          </a:solidFill>
          <a:ln>
            <a:noFill/>
          </a:ln>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1800" b="0" kern="0">
                <a:solidFill>
                  <a:schemeClr val="bg1"/>
                </a:solidFill>
                <a:latin typeface="+mn-lt"/>
                <a:ea typeface="+mn-ea"/>
              </a:rPr>
              <a:t>Customer Data Model</a:t>
            </a:r>
          </a:p>
        </p:txBody>
      </p:sp>
      <p:sp>
        <p:nvSpPr>
          <p:cNvPr id="40" name="Callout: Up Arrow 39">
            <a:extLst>
              <a:ext uri="{FF2B5EF4-FFF2-40B4-BE49-F238E27FC236}">
                <a16:creationId xmlns:a16="http://schemas.microsoft.com/office/drawing/2014/main" id="{A91AC3DB-EFCD-4D05-A691-8C3D67B20853}"/>
              </a:ext>
            </a:extLst>
          </p:cNvPr>
          <p:cNvSpPr/>
          <p:nvPr/>
        </p:nvSpPr>
        <p:spPr bwMode="auto">
          <a:xfrm>
            <a:off x="3742461" y="4513043"/>
            <a:ext cx="1362391" cy="1667623"/>
          </a:xfrm>
          <a:prstGeom prst="upArrowCallout">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a:solidFill>
                  <a:schemeClr val="bg1"/>
                </a:solidFill>
                <a:cs typeface="Arial"/>
              </a:rPr>
              <a:t>Extension</a:t>
            </a:r>
          </a:p>
          <a:p>
            <a:pPr algn="ctr">
              <a:spcAft>
                <a:spcPts val="450"/>
              </a:spcAft>
            </a:pPr>
            <a:r>
              <a:rPr lang="en-US">
                <a:solidFill>
                  <a:schemeClr val="bg1"/>
                </a:solidFill>
                <a:cs typeface="Arial"/>
              </a:rPr>
              <a:t>To Be Developed</a:t>
            </a:r>
            <a:endParaRPr lang="en-US" sz="1800">
              <a:solidFill>
                <a:schemeClr val="bg1"/>
              </a:solidFill>
              <a:latin typeface="+mn-lt"/>
              <a:cs typeface="Arial"/>
            </a:endParaRPr>
          </a:p>
        </p:txBody>
      </p:sp>
      <p:sp>
        <p:nvSpPr>
          <p:cNvPr id="41" name="TextBox 40">
            <a:extLst>
              <a:ext uri="{FF2B5EF4-FFF2-40B4-BE49-F238E27FC236}">
                <a16:creationId xmlns:a16="http://schemas.microsoft.com/office/drawing/2014/main" id="{F53B6787-8D9D-4091-9ADB-7396B8BE3990}"/>
              </a:ext>
            </a:extLst>
          </p:cNvPr>
          <p:cNvSpPr txBox="1"/>
          <p:nvPr/>
        </p:nvSpPr>
        <p:spPr bwMode="auto">
          <a:xfrm>
            <a:off x="1466316" y="1112929"/>
            <a:ext cx="9826080" cy="276999"/>
          </a:xfrm>
          <a:prstGeom prst="rect">
            <a:avLst/>
          </a:prstGeom>
          <a:solidFill>
            <a:srgbClr val="55555A"/>
          </a:solidFill>
          <a:ln>
            <a:noFill/>
          </a:ln>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kern="0">
                <a:solidFill>
                  <a:schemeClr val="bg1"/>
                </a:solidFill>
              </a:rPr>
              <a:t>Enterprise Data Model</a:t>
            </a:r>
            <a:endParaRPr lang="en-US" sz="1800" b="0" kern="0">
              <a:solidFill>
                <a:schemeClr val="bg1"/>
              </a:solidFill>
              <a:latin typeface="+mn-lt"/>
              <a:ea typeface="+mn-ea"/>
            </a:endParaRPr>
          </a:p>
        </p:txBody>
      </p:sp>
      <p:sp>
        <p:nvSpPr>
          <p:cNvPr id="42" name="TextBox 41">
            <a:extLst>
              <a:ext uri="{FF2B5EF4-FFF2-40B4-BE49-F238E27FC236}">
                <a16:creationId xmlns:a16="http://schemas.microsoft.com/office/drawing/2014/main" id="{FD1383F8-E75C-4ED4-B454-60D263A38259}"/>
              </a:ext>
            </a:extLst>
          </p:cNvPr>
          <p:cNvSpPr txBox="1"/>
          <p:nvPr/>
        </p:nvSpPr>
        <p:spPr bwMode="auto">
          <a:xfrm>
            <a:off x="10276861" y="2289101"/>
            <a:ext cx="9530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914355" fontAlgn="auto">
              <a:spcBef>
                <a:spcPts val="0"/>
              </a:spcBef>
              <a:spcAft>
                <a:spcPts val="0"/>
              </a:spcAft>
              <a:buClr>
                <a:srgbClr val="55555A"/>
              </a:buClr>
            </a:pPr>
            <a:r>
              <a:rPr lang="en-US" sz="1200" b="1" kern="1200">
                <a:solidFill>
                  <a:srgbClr val="00BEB4">
                    <a:lumMod val="20000"/>
                    <a:lumOff val="80000"/>
                  </a:srgbClr>
                </a:solidFill>
                <a:latin typeface="Arial"/>
                <a:ea typeface="ＭＳ Ｐゴシック"/>
              </a:rPr>
              <a:t>Generation</a:t>
            </a:r>
          </a:p>
        </p:txBody>
      </p:sp>
      <p:sp>
        <p:nvSpPr>
          <p:cNvPr id="43" name="TextBox 42">
            <a:extLst>
              <a:ext uri="{FF2B5EF4-FFF2-40B4-BE49-F238E27FC236}">
                <a16:creationId xmlns:a16="http://schemas.microsoft.com/office/drawing/2014/main" id="{FA47C5D2-75CD-4AA8-ACAF-F819E0D9095D}"/>
              </a:ext>
            </a:extLst>
          </p:cNvPr>
          <p:cNvSpPr txBox="1"/>
          <p:nvPr/>
        </p:nvSpPr>
        <p:spPr bwMode="auto">
          <a:xfrm>
            <a:off x="5671476" y="4900474"/>
            <a:ext cx="5487020"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285750" indent="-285750" algn="l">
              <a:spcAft>
                <a:spcPts val="600"/>
              </a:spcAft>
              <a:buClr>
                <a:schemeClr val="tx1"/>
              </a:buClr>
              <a:buFont typeface="Arial" panose="020B0604020202020204" pitchFamily="34" charset="0"/>
              <a:buChar char="•"/>
            </a:pPr>
            <a:r>
              <a:rPr lang="en-US" sz="1800" b="0" kern="0">
                <a:solidFill>
                  <a:schemeClr val="tx1"/>
                </a:solidFill>
                <a:latin typeface="+mn-lt"/>
                <a:ea typeface="+mn-ea"/>
              </a:rPr>
              <a:t>Ideally, a corporate model will enable traversing from the consumer to the generation sources.</a:t>
            </a:r>
          </a:p>
          <a:p>
            <a:pPr marL="285750" indent="-285750" algn="l">
              <a:spcAft>
                <a:spcPts val="600"/>
              </a:spcAft>
              <a:buClr>
                <a:schemeClr val="tx1"/>
              </a:buClr>
              <a:buFont typeface="Arial" panose="020B0604020202020204" pitchFamily="34" charset="0"/>
              <a:buChar char="•"/>
            </a:pPr>
            <a:r>
              <a:rPr lang="en-US" kern="0"/>
              <a:t>This will be required for Distribution and Transmission optimization in the future</a:t>
            </a:r>
          </a:p>
          <a:p>
            <a:pPr marL="285750" indent="-285750" algn="l">
              <a:spcAft>
                <a:spcPts val="600"/>
              </a:spcAft>
              <a:buClr>
                <a:schemeClr val="tx1"/>
              </a:buClr>
              <a:buFont typeface="Arial" panose="020B0604020202020204" pitchFamily="34" charset="0"/>
              <a:buChar char="•"/>
            </a:pPr>
            <a:r>
              <a:rPr lang="en-US" sz="1800" b="0" kern="0">
                <a:solidFill>
                  <a:schemeClr val="tx1"/>
                </a:solidFill>
                <a:latin typeface="+mn-lt"/>
                <a:ea typeface="+mn-ea"/>
              </a:rPr>
              <a:t>AMI is the foundation upon which this data resides</a:t>
            </a:r>
          </a:p>
        </p:txBody>
      </p:sp>
    </p:spTree>
    <p:extLst>
      <p:ext uri="{BB962C8B-B14F-4D97-AF65-F5344CB8AC3E}">
        <p14:creationId xmlns:p14="http://schemas.microsoft.com/office/powerpoint/2010/main" val="7696348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070439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5410"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20076604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01CC7-F03C-42DA-84D3-BF046F7B3704}"/>
              </a:ext>
            </a:extLst>
          </p:cNvPr>
          <p:cNvSpPr>
            <a:spLocks noGrp="1"/>
          </p:cNvSpPr>
          <p:nvPr>
            <p:ph type="title"/>
          </p:nvPr>
        </p:nvSpPr>
        <p:spPr/>
        <p:txBody>
          <a:bodyPr/>
          <a:lstStyle/>
          <a:p>
            <a:r>
              <a:rPr lang="en-US"/>
              <a:t>AMI Delivery Model Target State</a:t>
            </a:r>
          </a:p>
        </p:txBody>
      </p:sp>
    </p:spTree>
    <p:extLst>
      <p:ext uri="{BB962C8B-B14F-4D97-AF65-F5344CB8AC3E}">
        <p14:creationId xmlns:p14="http://schemas.microsoft.com/office/powerpoint/2010/main" val="21922367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1F495DA8-934F-40F4-88DD-2907F0BDB472}"/>
              </a:ext>
            </a:extLst>
          </p:cNvPr>
          <p:cNvPicPr>
            <a:picLocks noChangeAspect="1"/>
          </p:cNvPicPr>
          <p:nvPr/>
        </p:nvPicPr>
        <p:blipFill>
          <a:blip r:embed="rId3"/>
          <a:stretch>
            <a:fillRect/>
          </a:stretch>
        </p:blipFill>
        <p:spPr>
          <a:xfrm>
            <a:off x="1051317" y="4187372"/>
            <a:ext cx="4168971" cy="2284227"/>
          </a:xfrm>
          <a:prstGeom prst="rect">
            <a:avLst/>
          </a:prstGeom>
        </p:spPr>
      </p:pic>
      <p:pic>
        <p:nvPicPr>
          <p:cNvPr id="61" name="Picture 60">
            <a:extLst>
              <a:ext uri="{FF2B5EF4-FFF2-40B4-BE49-F238E27FC236}">
                <a16:creationId xmlns:a16="http://schemas.microsoft.com/office/drawing/2014/main" id="{8F37C6EC-D40E-4B3D-AB00-43F3C7248F8A}"/>
              </a:ext>
            </a:extLst>
          </p:cNvPr>
          <p:cNvPicPr>
            <a:picLocks noChangeAspect="1"/>
          </p:cNvPicPr>
          <p:nvPr/>
        </p:nvPicPr>
        <p:blipFill>
          <a:blip r:embed="rId4"/>
          <a:stretch>
            <a:fillRect/>
          </a:stretch>
        </p:blipFill>
        <p:spPr>
          <a:xfrm>
            <a:off x="6930229" y="4187372"/>
            <a:ext cx="4172240" cy="2280893"/>
          </a:xfrm>
          <a:prstGeom prst="rect">
            <a:avLst/>
          </a:prstGeom>
        </p:spPr>
      </p:pic>
      <p:sp>
        <p:nvSpPr>
          <p:cNvPr id="63" name="TextBox 45">
            <a:extLst>
              <a:ext uri="{FF2B5EF4-FFF2-40B4-BE49-F238E27FC236}">
                <a16:creationId xmlns:a16="http://schemas.microsoft.com/office/drawing/2014/main" id="{8CA9B857-CAAC-40F5-9372-B49F1843B5DF}"/>
              </a:ext>
            </a:extLst>
          </p:cNvPr>
          <p:cNvSpPr txBox="1"/>
          <p:nvPr/>
        </p:nvSpPr>
        <p:spPr>
          <a:xfrm>
            <a:off x="6475847" y="3107582"/>
            <a:ext cx="5405944"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r>
              <a:rPr lang="en-US" sz="1600">
                <a:solidFill>
                  <a:srgbClr val="55555A"/>
                </a:solidFill>
                <a:latin typeface="Arial"/>
                <a:ea typeface="ＭＳ Ｐゴシック"/>
              </a:rPr>
              <a:t>With a product-based approach we will unlock advanced capabilities before the meters are deployed; fast-tracking the realization of business and customer value as quickly as meters are deployed</a:t>
            </a:r>
          </a:p>
        </p:txBody>
      </p:sp>
      <p:sp>
        <p:nvSpPr>
          <p:cNvPr id="65" name="TextBox 44">
            <a:extLst>
              <a:ext uri="{FF2B5EF4-FFF2-40B4-BE49-F238E27FC236}">
                <a16:creationId xmlns:a16="http://schemas.microsoft.com/office/drawing/2014/main" id="{47DAE448-C2BE-4B54-A974-11D8D1C597BB}"/>
              </a:ext>
            </a:extLst>
          </p:cNvPr>
          <p:cNvSpPr txBox="1"/>
          <p:nvPr/>
        </p:nvSpPr>
        <p:spPr>
          <a:xfrm>
            <a:off x="622335" y="3107581"/>
            <a:ext cx="5405944"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r>
              <a:rPr lang="en-US" sz="1600">
                <a:solidFill>
                  <a:srgbClr val="55555A"/>
                </a:solidFill>
                <a:latin typeface="Arial"/>
                <a:ea typeface="ＭＳ Ｐゴシック"/>
              </a:rPr>
              <a:t>Traditional AMI Implementations defer the unlocking of advanced capabilities until after field mass meter deployment starts; delaying the full realization of benefits</a:t>
            </a:r>
          </a:p>
        </p:txBody>
      </p:sp>
      <p:sp>
        <p:nvSpPr>
          <p:cNvPr id="7" name="TextBox 44">
            <a:extLst>
              <a:ext uri="{FF2B5EF4-FFF2-40B4-BE49-F238E27FC236}">
                <a16:creationId xmlns:a16="http://schemas.microsoft.com/office/drawing/2014/main" id="{6FCF12F0-80CC-8D48-8155-AF6A9432FD82}"/>
              </a:ext>
            </a:extLst>
          </p:cNvPr>
          <p:cNvSpPr txBox="1"/>
          <p:nvPr/>
        </p:nvSpPr>
        <p:spPr>
          <a:xfrm>
            <a:off x="952057" y="2583407"/>
            <a:ext cx="4199923"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7"/>
            <a:r>
              <a:rPr lang="en-US" sz="2000" i="1">
                <a:solidFill>
                  <a:srgbClr val="00148C"/>
                </a:solidFill>
                <a:latin typeface="Arial"/>
                <a:ea typeface="ＭＳ Ｐゴシック"/>
              </a:rPr>
              <a:t>Traditional AMI Implementations</a:t>
            </a:r>
          </a:p>
        </p:txBody>
      </p:sp>
      <p:sp>
        <p:nvSpPr>
          <p:cNvPr id="8" name="TextBox 44">
            <a:extLst>
              <a:ext uri="{FF2B5EF4-FFF2-40B4-BE49-F238E27FC236}">
                <a16:creationId xmlns:a16="http://schemas.microsoft.com/office/drawing/2014/main" id="{F0A29F61-F5E2-F742-B1FA-F3DF50259943}"/>
              </a:ext>
            </a:extLst>
          </p:cNvPr>
          <p:cNvSpPr txBox="1"/>
          <p:nvPr/>
        </p:nvSpPr>
        <p:spPr>
          <a:xfrm>
            <a:off x="6980537" y="2583407"/>
            <a:ext cx="4199923"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7"/>
            <a:r>
              <a:rPr lang="en-US" sz="2000" i="1">
                <a:solidFill>
                  <a:srgbClr val="00148C"/>
                </a:solidFill>
                <a:latin typeface="Arial"/>
                <a:ea typeface="ＭＳ Ｐゴシック"/>
              </a:rPr>
              <a:t>NG AMI Implementation</a:t>
            </a:r>
          </a:p>
        </p:txBody>
      </p:sp>
      <p:pic>
        <p:nvPicPr>
          <p:cNvPr id="20" name="Graphic 19" descr="Filing Box Archive outline">
            <a:extLst>
              <a:ext uri="{FF2B5EF4-FFF2-40B4-BE49-F238E27FC236}">
                <a16:creationId xmlns:a16="http://schemas.microsoft.com/office/drawing/2014/main" id="{97DD67B5-ED49-4DCF-B837-780CE139CB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53776" y="927780"/>
            <a:ext cx="1053157" cy="1053157"/>
          </a:xfrm>
          <a:prstGeom prst="rect">
            <a:avLst/>
          </a:prstGeom>
        </p:spPr>
      </p:pic>
      <p:pic>
        <p:nvPicPr>
          <p:cNvPr id="21" name="Picture 20" descr="https://www.landisgyr.com/webfoo/wp-content/uploads/2020/01/Revelo-meter-product-feature-image.jpg">
            <a:extLst>
              <a:ext uri="{FF2B5EF4-FFF2-40B4-BE49-F238E27FC236}">
                <a16:creationId xmlns:a16="http://schemas.microsoft.com/office/drawing/2014/main" id="{2AC818D1-8EBF-4A90-BE9C-BFDAF09F515A}"/>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93087" y="935886"/>
            <a:ext cx="1269727" cy="1036944"/>
          </a:xfrm>
          <a:prstGeom prst="rect">
            <a:avLst/>
          </a:prstGeom>
          <a:noFill/>
          <a:extLst>
            <a:ext uri="{909E8E84-426E-40DD-AFC4-6F175D3DCCD1}">
              <a14:hiddenFill xmlns:a14="http://schemas.microsoft.com/office/drawing/2010/main">
                <a:solidFill>
                  <a:srgbClr val="FFFFFF"/>
                </a:solidFill>
              </a14:hiddenFill>
            </a:ext>
          </a:extLst>
        </p:spPr>
      </p:pic>
      <p:sp>
        <p:nvSpPr>
          <p:cNvPr id="22" name="Plus 21">
            <a:extLst>
              <a:ext uri="{FF2B5EF4-FFF2-40B4-BE49-F238E27FC236}">
                <a16:creationId xmlns:a16="http://schemas.microsoft.com/office/drawing/2014/main" id="{AF5BAFF4-E045-4CB0-B69A-4A33AD8FF47F}"/>
              </a:ext>
            </a:extLst>
          </p:cNvPr>
          <p:cNvSpPr/>
          <p:nvPr/>
        </p:nvSpPr>
        <p:spPr bwMode="auto">
          <a:xfrm>
            <a:off x="4386398" y="1231985"/>
            <a:ext cx="414789" cy="445169"/>
          </a:xfrm>
          <a:prstGeom prst="mathPlus">
            <a:avLst/>
          </a:prstGeom>
          <a:solidFill>
            <a:schemeClr val="accent1"/>
          </a:solidFill>
          <a:ln w="9525" cap="flat" cmpd="sng" algn="ctr">
            <a:no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defTabSz="914377">
              <a:spcAft>
                <a:spcPts val="451"/>
              </a:spcAft>
            </a:pPr>
            <a:endParaRPr lang="en-US" err="1">
              <a:solidFill>
                <a:srgbClr val="FFFFFF"/>
              </a:solidFill>
              <a:latin typeface="Arial"/>
              <a:ea typeface="ＭＳ Ｐゴシック"/>
              <a:cs typeface="Arial"/>
            </a:endParaRPr>
          </a:p>
        </p:txBody>
      </p:sp>
      <p:sp>
        <p:nvSpPr>
          <p:cNvPr id="23" name="Equal 22">
            <a:extLst>
              <a:ext uri="{FF2B5EF4-FFF2-40B4-BE49-F238E27FC236}">
                <a16:creationId xmlns:a16="http://schemas.microsoft.com/office/drawing/2014/main" id="{C3EAF696-27AF-4353-A6E6-8238AEB72F8D}"/>
              </a:ext>
            </a:extLst>
          </p:cNvPr>
          <p:cNvSpPr/>
          <p:nvPr/>
        </p:nvSpPr>
        <p:spPr bwMode="auto">
          <a:xfrm>
            <a:off x="6387102" y="1257621"/>
            <a:ext cx="653716" cy="393897"/>
          </a:xfrm>
          <a:prstGeom prst="mathEqual">
            <a:avLst/>
          </a:prstGeom>
          <a:solidFill>
            <a:schemeClr val="accent1"/>
          </a:solidFill>
          <a:ln w="9525" cap="flat" cmpd="sng" algn="ctr">
            <a:no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defTabSz="914377">
              <a:spcAft>
                <a:spcPts val="451"/>
              </a:spcAft>
            </a:pPr>
            <a:endParaRPr lang="en-US" err="1">
              <a:solidFill>
                <a:srgbClr val="FFFFFF"/>
              </a:solidFill>
              <a:latin typeface="Arial"/>
              <a:ea typeface="ＭＳ Ｐゴシック"/>
              <a:cs typeface="Arial"/>
            </a:endParaRPr>
          </a:p>
        </p:txBody>
      </p:sp>
      <p:sp>
        <p:nvSpPr>
          <p:cNvPr id="24" name="TextBox 23">
            <a:extLst>
              <a:ext uri="{FF2B5EF4-FFF2-40B4-BE49-F238E27FC236}">
                <a16:creationId xmlns:a16="http://schemas.microsoft.com/office/drawing/2014/main" id="{C31268FE-82D5-486F-9184-03B11244FBB6}"/>
              </a:ext>
            </a:extLst>
          </p:cNvPr>
          <p:cNvSpPr txBox="1"/>
          <p:nvPr/>
        </p:nvSpPr>
        <p:spPr bwMode="auto">
          <a:xfrm>
            <a:off x="2809341" y="1955042"/>
            <a:ext cx="13816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914377">
              <a:spcAft>
                <a:spcPts val="600"/>
              </a:spcAft>
              <a:buClr>
                <a:srgbClr val="55555A"/>
              </a:buClr>
            </a:pPr>
            <a:r>
              <a:rPr lang="en-US" sz="1400">
                <a:latin typeface="Arial"/>
                <a:ea typeface="ＭＳ Ｐゴシック"/>
              </a:rPr>
              <a:t>AMI Products</a:t>
            </a:r>
          </a:p>
        </p:txBody>
      </p:sp>
      <p:sp>
        <p:nvSpPr>
          <p:cNvPr id="25" name="TextBox 24">
            <a:extLst>
              <a:ext uri="{FF2B5EF4-FFF2-40B4-BE49-F238E27FC236}">
                <a16:creationId xmlns:a16="http://schemas.microsoft.com/office/drawing/2014/main" id="{6C0E91F6-AC67-48D2-929D-93D7FD235283}"/>
              </a:ext>
            </a:extLst>
          </p:cNvPr>
          <p:cNvSpPr txBox="1"/>
          <p:nvPr/>
        </p:nvSpPr>
        <p:spPr bwMode="auto">
          <a:xfrm>
            <a:off x="5044087" y="1955041"/>
            <a:ext cx="121872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914377">
              <a:spcAft>
                <a:spcPts val="600"/>
              </a:spcAft>
              <a:buClr>
                <a:srgbClr val="55555A"/>
              </a:buClr>
            </a:pPr>
            <a:r>
              <a:rPr lang="en-US" sz="1400">
                <a:latin typeface="Arial"/>
                <a:ea typeface="ＭＳ Ｐゴシック"/>
              </a:rPr>
              <a:t>AMI Meter</a:t>
            </a:r>
          </a:p>
        </p:txBody>
      </p:sp>
      <p:pic>
        <p:nvPicPr>
          <p:cNvPr id="26" name="Graphic 25" descr="Dollar with solid fill">
            <a:extLst>
              <a:ext uri="{FF2B5EF4-FFF2-40B4-BE49-F238E27FC236}">
                <a16:creationId xmlns:a16="http://schemas.microsoft.com/office/drawing/2014/main" id="{AE1FA001-53E7-47F4-9F9B-06C31B79EA5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28073" y="1171230"/>
            <a:ext cx="566257" cy="566257"/>
          </a:xfrm>
          <a:prstGeom prst="rect">
            <a:avLst/>
          </a:prstGeom>
        </p:spPr>
      </p:pic>
      <p:pic>
        <p:nvPicPr>
          <p:cNvPr id="27" name="Graphic 26" descr="Bar graph with upward trend outline">
            <a:extLst>
              <a:ext uri="{FF2B5EF4-FFF2-40B4-BE49-F238E27FC236}">
                <a16:creationId xmlns:a16="http://schemas.microsoft.com/office/drawing/2014/main" id="{0560B213-FC21-4D88-9E54-DEA831326F1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66714" y="1131526"/>
            <a:ext cx="645665" cy="645665"/>
          </a:xfrm>
          <a:prstGeom prst="rect">
            <a:avLst/>
          </a:prstGeom>
        </p:spPr>
      </p:pic>
      <p:pic>
        <p:nvPicPr>
          <p:cNvPr id="28" name="Graphic 27" descr="Target Audience outline">
            <a:extLst>
              <a:ext uri="{FF2B5EF4-FFF2-40B4-BE49-F238E27FC236}">
                <a16:creationId xmlns:a16="http://schemas.microsoft.com/office/drawing/2014/main" id="{B1E84E23-81A4-46B5-8D61-333E7F2957A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784763" y="1131525"/>
            <a:ext cx="645667" cy="645667"/>
          </a:xfrm>
          <a:prstGeom prst="rect">
            <a:avLst/>
          </a:prstGeom>
        </p:spPr>
      </p:pic>
      <p:sp>
        <p:nvSpPr>
          <p:cNvPr id="29" name="TextBox 28">
            <a:extLst>
              <a:ext uri="{FF2B5EF4-FFF2-40B4-BE49-F238E27FC236}">
                <a16:creationId xmlns:a16="http://schemas.microsoft.com/office/drawing/2014/main" id="{B06D7930-ACA1-40F0-86BD-06B058C2BCBE}"/>
              </a:ext>
            </a:extLst>
          </p:cNvPr>
          <p:cNvSpPr txBox="1"/>
          <p:nvPr/>
        </p:nvSpPr>
        <p:spPr bwMode="auto">
          <a:xfrm>
            <a:off x="7373055" y="1955041"/>
            <a:ext cx="232577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914377">
              <a:spcAft>
                <a:spcPts val="600"/>
              </a:spcAft>
              <a:buClr>
                <a:srgbClr val="55555A"/>
              </a:buClr>
            </a:pPr>
            <a:r>
              <a:rPr lang="en-US" sz="1400">
                <a:latin typeface="Arial"/>
                <a:ea typeface="ＭＳ Ｐゴシック"/>
              </a:rPr>
              <a:t>Benefits Realization</a:t>
            </a:r>
          </a:p>
        </p:txBody>
      </p:sp>
      <p:sp>
        <p:nvSpPr>
          <p:cNvPr id="4" name="Title 3">
            <a:extLst>
              <a:ext uri="{FF2B5EF4-FFF2-40B4-BE49-F238E27FC236}">
                <a16:creationId xmlns:a16="http://schemas.microsoft.com/office/drawing/2014/main" id="{D0FD35E3-8A40-4875-9E0E-6EA19C17CA45}"/>
              </a:ext>
            </a:extLst>
          </p:cNvPr>
          <p:cNvSpPr>
            <a:spLocks noGrp="1"/>
          </p:cNvSpPr>
          <p:nvPr>
            <p:ph type="title"/>
          </p:nvPr>
        </p:nvSpPr>
        <p:spPr>
          <a:xfrm>
            <a:off x="490300" y="241800"/>
            <a:ext cx="10933350" cy="1163395"/>
          </a:xfrm>
        </p:spPr>
        <p:txBody>
          <a:bodyPr/>
          <a:lstStyle/>
          <a:p>
            <a:r>
              <a:rPr lang="en-US"/>
              <a:t>Using the product based approach to accelerate AMI benefits realization</a:t>
            </a:r>
            <a:br>
              <a:rPr lang="en-US"/>
            </a:br>
            <a:endParaRPr lang="en-US"/>
          </a:p>
        </p:txBody>
      </p:sp>
    </p:spTree>
    <p:extLst>
      <p:ext uri="{BB962C8B-B14F-4D97-AF65-F5344CB8AC3E}">
        <p14:creationId xmlns:p14="http://schemas.microsoft.com/office/powerpoint/2010/main" val="35524521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FB5C16-4DCE-4407-8B41-464B5E51FEC7}"/>
              </a:ext>
            </a:extLst>
          </p:cNvPr>
          <p:cNvSpPr/>
          <p:nvPr/>
        </p:nvSpPr>
        <p:spPr bwMode="auto">
          <a:xfrm>
            <a:off x="157390" y="2444169"/>
            <a:ext cx="11877219" cy="3812793"/>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35" tIns="45719" rIns="91435" bIns="45719" numCol="1" rtlCol="0" anchor="b" anchorCtr="0" compatLnSpc="1">
            <a:prstTxWarp prst="textNoShape">
              <a:avLst/>
            </a:prstTxWarp>
          </a:bodyPr>
          <a:lstStyle/>
          <a:p>
            <a:pPr defTabSz="914377">
              <a:spcAft>
                <a:spcPts val="451"/>
              </a:spcAft>
            </a:pPr>
            <a:endParaRPr lang="en-US" sz="1600">
              <a:solidFill>
                <a:srgbClr val="00148C"/>
              </a:solidFill>
              <a:latin typeface="Arial"/>
              <a:ea typeface="ＭＳ Ｐゴシック"/>
              <a:cs typeface="Arial"/>
            </a:endParaRPr>
          </a:p>
        </p:txBody>
      </p:sp>
      <p:sp>
        <p:nvSpPr>
          <p:cNvPr id="11" name="Rectangle 10">
            <a:extLst>
              <a:ext uri="{FF2B5EF4-FFF2-40B4-BE49-F238E27FC236}">
                <a16:creationId xmlns:a16="http://schemas.microsoft.com/office/drawing/2014/main" id="{B47894B9-B15A-4D32-A39C-4832E69A8F6A}"/>
              </a:ext>
            </a:extLst>
          </p:cNvPr>
          <p:cNvSpPr/>
          <p:nvPr/>
        </p:nvSpPr>
        <p:spPr bwMode="auto">
          <a:xfrm>
            <a:off x="157390" y="891643"/>
            <a:ext cx="11877219" cy="1398414"/>
          </a:xfrm>
          <a:prstGeom prst="rect">
            <a:avLst/>
          </a:prstGeom>
          <a:solidFill>
            <a:schemeClr val="bg1">
              <a:lumMod val="75000"/>
              <a:alpha val="26000"/>
            </a:schemeClr>
          </a:solidFill>
          <a:ln w="9525" cap="flat" cmpd="sng" algn="ctr">
            <a:noFill/>
            <a:prstDash val="solid"/>
            <a:round/>
            <a:headEnd type="none" w="med" len="med"/>
            <a:tailEnd type="none" w="med" len="med"/>
          </a:ln>
          <a:effectLst/>
        </p:spPr>
        <p:txBody>
          <a:bodyPr vert="horz" wrap="square" lIns="91435" tIns="45719" rIns="91435" bIns="45719" numCol="1" rtlCol="0" anchor="ctr" anchorCtr="0" compatLnSpc="1">
            <a:prstTxWarp prst="textNoShape">
              <a:avLst/>
            </a:prstTxWarp>
          </a:bodyPr>
          <a:lstStyle/>
          <a:p>
            <a:pPr algn="ctr" defTabSz="914377">
              <a:spcAft>
                <a:spcPts val="600"/>
              </a:spcAft>
              <a:buClr>
                <a:srgbClr val="55555A"/>
              </a:buClr>
            </a:pPr>
            <a:r>
              <a:rPr lang="en-US" i="1" dirty="0">
                <a:solidFill>
                  <a:srgbClr val="000000"/>
                </a:solidFill>
                <a:latin typeface="Arial"/>
                <a:ea typeface="ＭＳ Ｐゴシック"/>
              </a:rPr>
              <a:t>The AMI program will adopt a digital/product led delivery model and it has been recognized that there needs to be an initial focus on the delivery of the core infrastructure that will provide the data layer from which the required digital products can be built. Therefore, the business outcome of MVP Alpha is: Residential AMI Electric Bill Generation</a:t>
            </a:r>
          </a:p>
        </p:txBody>
      </p:sp>
      <p:sp>
        <p:nvSpPr>
          <p:cNvPr id="5" name="Rectangle 4">
            <a:extLst>
              <a:ext uri="{FF2B5EF4-FFF2-40B4-BE49-F238E27FC236}">
                <a16:creationId xmlns:a16="http://schemas.microsoft.com/office/drawing/2014/main" id="{D70D80E9-A423-4C4E-83CD-C75CE20711C2}"/>
              </a:ext>
            </a:extLst>
          </p:cNvPr>
          <p:cNvSpPr/>
          <p:nvPr/>
        </p:nvSpPr>
        <p:spPr bwMode="auto">
          <a:xfrm>
            <a:off x="157390" y="2440497"/>
            <a:ext cx="11877219" cy="485899"/>
          </a:xfrm>
          <a:prstGeom prst="rect">
            <a:avLst/>
          </a:prstGeom>
          <a:solidFill>
            <a:srgbClr val="00148C"/>
          </a:solidFill>
          <a:ln w="9525" cap="flat" cmpd="sng" algn="ctr">
            <a:noFill/>
            <a:prstDash val="solid"/>
            <a:round/>
            <a:headEnd type="none" w="med" len="med"/>
            <a:tailEnd type="none" w="med" len="med"/>
          </a:ln>
          <a:effectLst/>
        </p:spPr>
        <p:txBody>
          <a:bodyPr vert="horz" wrap="square" lIns="91435" tIns="45719" rIns="91435" bIns="45719" numCol="1" rtlCol="0" anchor="ctr" anchorCtr="0" compatLnSpc="1">
            <a:prstTxWarp prst="textNoShape">
              <a:avLst/>
            </a:prstTxWarp>
          </a:bodyPr>
          <a:lstStyle/>
          <a:p>
            <a:pPr algn="ctr" defTabSz="914377">
              <a:spcAft>
                <a:spcPts val="451"/>
              </a:spcAft>
            </a:pPr>
            <a:r>
              <a:rPr lang="en-US" sz="2000" i="1">
                <a:solidFill>
                  <a:srgbClr val="FFFFFF"/>
                </a:solidFill>
                <a:latin typeface="Arial"/>
                <a:ea typeface="ＭＳ Ｐゴシック"/>
                <a:cs typeface="Arial"/>
              </a:rPr>
              <a:t>5 Key outputs of MVP Alpha</a:t>
            </a:r>
          </a:p>
        </p:txBody>
      </p:sp>
      <p:sp>
        <p:nvSpPr>
          <p:cNvPr id="6" name="Oval 5">
            <a:extLst>
              <a:ext uri="{FF2B5EF4-FFF2-40B4-BE49-F238E27FC236}">
                <a16:creationId xmlns:a16="http://schemas.microsoft.com/office/drawing/2014/main" id="{2444C4F6-B414-4567-8B2E-C59E9604B614}"/>
              </a:ext>
            </a:extLst>
          </p:cNvPr>
          <p:cNvSpPr/>
          <p:nvPr/>
        </p:nvSpPr>
        <p:spPr bwMode="auto">
          <a:xfrm>
            <a:off x="4621916" y="3126665"/>
            <a:ext cx="2794571" cy="2794571"/>
          </a:xfrm>
          <a:prstGeom prst="ellipse">
            <a:avLst/>
          </a:prstGeom>
          <a:solidFill>
            <a:schemeClr val="tx2">
              <a:lumMod val="20000"/>
              <a:lumOff val="80000"/>
              <a:alpha val="2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35" tIns="45719" rIns="91435" bIns="45719" numCol="1" spcCol="0" rtlCol="0" fromWordArt="0" anchor="b" anchorCtr="0" forceAA="0" compatLnSpc="1">
            <a:prstTxWarp prst="textNoShape">
              <a:avLst/>
            </a:prstTxWarp>
            <a:noAutofit/>
          </a:bodyPr>
          <a:lstStyle/>
          <a:p>
            <a:pPr algn="ctr" defTabSz="914377">
              <a:spcAft>
                <a:spcPts val="451"/>
              </a:spcAft>
            </a:pPr>
            <a:endParaRPr lang="en-US" dirty="0">
              <a:solidFill>
                <a:srgbClr val="000000"/>
              </a:solidFill>
              <a:latin typeface="Arial"/>
              <a:ea typeface="ＭＳ Ｐゴシック"/>
              <a:cs typeface="Arial"/>
            </a:endParaRPr>
          </a:p>
          <a:p>
            <a:pPr algn="ctr" defTabSz="914377">
              <a:spcAft>
                <a:spcPts val="451"/>
              </a:spcAft>
            </a:pPr>
            <a:r>
              <a:rPr lang="en-US" dirty="0">
                <a:solidFill>
                  <a:srgbClr val="000000"/>
                </a:solidFill>
                <a:latin typeface="Arial"/>
                <a:ea typeface="ＭＳ Ｐゴシック"/>
                <a:cs typeface="Arial"/>
              </a:rPr>
              <a:t>MDMS billing determinants based on </a:t>
            </a:r>
            <a:r>
              <a:rPr lang="en-US" i="1" dirty="0">
                <a:solidFill>
                  <a:srgbClr val="000000"/>
                </a:solidFill>
                <a:latin typeface="Arial"/>
                <a:ea typeface="ＭＳ Ｐゴシック"/>
                <a:cs typeface="Arial"/>
              </a:rPr>
              <a:t>register data</a:t>
            </a:r>
          </a:p>
        </p:txBody>
      </p:sp>
      <p:grpSp>
        <p:nvGrpSpPr>
          <p:cNvPr id="59" name="Group 80">
            <a:extLst>
              <a:ext uri="{FF2B5EF4-FFF2-40B4-BE49-F238E27FC236}">
                <a16:creationId xmlns:a16="http://schemas.microsoft.com/office/drawing/2014/main" id="{3A3B37FF-0963-47B5-884C-D3C1A399718E}"/>
              </a:ext>
            </a:extLst>
          </p:cNvPr>
          <p:cNvGrpSpPr>
            <a:grpSpLocks noChangeAspect="1"/>
          </p:cNvGrpSpPr>
          <p:nvPr/>
        </p:nvGrpSpPr>
        <p:grpSpPr bwMode="auto">
          <a:xfrm>
            <a:off x="5680060" y="3300440"/>
            <a:ext cx="688859" cy="789236"/>
            <a:chOff x="3188" y="1923"/>
            <a:chExt cx="700" cy="802"/>
          </a:xfrm>
          <a:solidFill>
            <a:schemeClr val="accent1"/>
          </a:solidFill>
        </p:grpSpPr>
        <p:sp>
          <p:nvSpPr>
            <p:cNvPr id="60" name="Freeform 81">
              <a:extLst>
                <a:ext uri="{FF2B5EF4-FFF2-40B4-BE49-F238E27FC236}">
                  <a16:creationId xmlns:a16="http://schemas.microsoft.com/office/drawing/2014/main" id="{F4929837-6DC7-4732-B459-FB5996C01766}"/>
                </a:ext>
              </a:extLst>
            </p:cNvPr>
            <p:cNvSpPr>
              <a:spLocks noEditPoints="1"/>
            </p:cNvSpPr>
            <p:nvPr/>
          </p:nvSpPr>
          <p:spPr bwMode="auto">
            <a:xfrm>
              <a:off x="3188" y="2025"/>
              <a:ext cx="700" cy="700"/>
            </a:xfrm>
            <a:custGeom>
              <a:avLst/>
              <a:gdLst>
                <a:gd name="T0" fmla="*/ 314 w 700"/>
                <a:gd name="T1" fmla="*/ 698 h 700"/>
                <a:gd name="T2" fmla="*/ 214 w 700"/>
                <a:gd name="T3" fmla="*/ 672 h 700"/>
                <a:gd name="T4" fmla="*/ 128 w 700"/>
                <a:gd name="T5" fmla="*/ 620 h 700"/>
                <a:gd name="T6" fmla="*/ 60 w 700"/>
                <a:gd name="T7" fmla="*/ 546 h 700"/>
                <a:gd name="T8" fmla="*/ 16 w 700"/>
                <a:gd name="T9" fmla="*/ 454 h 700"/>
                <a:gd name="T10" fmla="*/ 0 w 700"/>
                <a:gd name="T11" fmla="*/ 350 h 700"/>
                <a:gd name="T12" fmla="*/ 8 w 700"/>
                <a:gd name="T13" fmla="*/ 280 h 700"/>
                <a:gd name="T14" fmla="*/ 44 w 700"/>
                <a:gd name="T15" fmla="*/ 184 h 700"/>
                <a:gd name="T16" fmla="*/ 104 w 700"/>
                <a:gd name="T17" fmla="*/ 102 h 700"/>
                <a:gd name="T18" fmla="*/ 184 w 700"/>
                <a:gd name="T19" fmla="*/ 42 h 700"/>
                <a:gd name="T20" fmla="*/ 280 w 700"/>
                <a:gd name="T21" fmla="*/ 8 h 700"/>
                <a:gd name="T22" fmla="*/ 350 w 700"/>
                <a:gd name="T23" fmla="*/ 0 h 700"/>
                <a:gd name="T24" fmla="*/ 454 w 700"/>
                <a:gd name="T25" fmla="*/ 16 h 700"/>
                <a:gd name="T26" fmla="*/ 546 w 700"/>
                <a:gd name="T27" fmla="*/ 60 h 700"/>
                <a:gd name="T28" fmla="*/ 620 w 700"/>
                <a:gd name="T29" fmla="*/ 128 h 700"/>
                <a:gd name="T30" fmla="*/ 672 w 700"/>
                <a:gd name="T31" fmla="*/ 214 h 700"/>
                <a:gd name="T32" fmla="*/ 698 w 700"/>
                <a:gd name="T33" fmla="*/ 314 h 700"/>
                <a:gd name="T34" fmla="*/ 698 w 700"/>
                <a:gd name="T35" fmla="*/ 386 h 700"/>
                <a:gd name="T36" fmla="*/ 672 w 700"/>
                <a:gd name="T37" fmla="*/ 486 h 700"/>
                <a:gd name="T38" fmla="*/ 620 w 700"/>
                <a:gd name="T39" fmla="*/ 572 h 700"/>
                <a:gd name="T40" fmla="*/ 546 w 700"/>
                <a:gd name="T41" fmla="*/ 640 h 700"/>
                <a:gd name="T42" fmla="*/ 454 w 700"/>
                <a:gd name="T43" fmla="*/ 684 h 700"/>
                <a:gd name="T44" fmla="*/ 350 w 700"/>
                <a:gd name="T45" fmla="*/ 700 h 700"/>
                <a:gd name="T46" fmla="*/ 350 w 700"/>
                <a:gd name="T47" fmla="*/ 18 h 700"/>
                <a:gd name="T48" fmla="*/ 252 w 700"/>
                <a:gd name="T49" fmla="*/ 34 h 700"/>
                <a:gd name="T50" fmla="*/ 166 w 700"/>
                <a:gd name="T51" fmla="*/ 76 h 700"/>
                <a:gd name="T52" fmla="*/ 94 w 700"/>
                <a:gd name="T53" fmla="*/ 140 h 700"/>
                <a:gd name="T54" fmla="*/ 46 w 700"/>
                <a:gd name="T55" fmla="*/ 222 h 700"/>
                <a:gd name="T56" fmla="*/ 20 w 700"/>
                <a:gd name="T57" fmla="*/ 316 h 700"/>
                <a:gd name="T58" fmla="*/ 20 w 700"/>
                <a:gd name="T59" fmla="*/ 384 h 700"/>
                <a:gd name="T60" fmla="*/ 46 w 700"/>
                <a:gd name="T61" fmla="*/ 478 h 700"/>
                <a:gd name="T62" fmla="*/ 94 w 700"/>
                <a:gd name="T63" fmla="*/ 560 h 700"/>
                <a:gd name="T64" fmla="*/ 166 w 700"/>
                <a:gd name="T65" fmla="*/ 624 h 700"/>
                <a:gd name="T66" fmla="*/ 252 w 700"/>
                <a:gd name="T67" fmla="*/ 666 h 700"/>
                <a:gd name="T68" fmla="*/ 350 w 700"/>
                <a:gd name="T69" fmla="*/ 682 h 700"/>
                <a:gd name="T70" fmla="*/ 418 w 700"/>
                <a:gd name="T71" fmla="*/ 674 h 700"/>
                <a:gd name="T72" fmla="*/ 508 w 700"/>
                <a:gd name="T73" fmla="*/ 642 h 700"/>
                <a:gd name="T74" fmla="*/ 584 w 700"/>
                <a:gd name="T75" fmla="*/ 584 h 700"/>
                <a:gd name="T76" fmla="*/ 642 w 700"/>
                <a:gd name="T77" fmla="*/ 508 h 700"/>
                <a:gd name="T78" fmla="*/ 676 w 700"/>
                <a:gd name="T79" fmla="*/ 416 h 700"/>
                <a:gd name="T80" fmla="*/ 682 w 700"/>
                <a:gd name="T81" fmla="*/ 350 h 700"/>
                <a:gd name="T82" fmla="*/ 666 w 700"/>
                <a:gd name="T83" fmla="*/ 252 h 700"/>
                <a:gd name="T84" fmla="*/ 626 w 700"/>
                <a:gd name="T85" fmla="*/ 164 h 700"/>
                <a:gd name="T86" fmla="*/ 562 w 700"/>
                <a:gd name="T87" fmla="*/ 94 h 700"/>
                <a:gd name="T88" fmla="*/ 480 w 700"/>
                <a:gd name="T89" fmla="*/ 44 h 700"/>
                <a:gd name="T90" fmla="*/ 384 w 700"/>
                <a:gd name="T91" fmla="*/ 2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0" h="700">
                  <a:moveTo>
                    <a:pt x="350" y="700"/>
                  </a:moveTo>
                  <a:lnTo>
                    <a:pt x="350" y="700"/>
                  </a:lnTo>
                  <a:lnTo>
                    <a:pt x="314" y="698"/>
                  </a:lnTo>
                  <a:lnTo>
                    <a:pt x="280" y="692"/>
                  </a:lnTo>
                  <a:lnTo>
                    <a:pt x="246" y="684"/>
                  </a:lnTo>
                  <a:lnTo>
                    <a:pt x="214" y="672"/>
                  </a:lnTo>
                  <a:lnTo>
                    <a:pt x="184" y="658"/>
                  </a:lnTo>
                  <a:lnTo>
                    <a:pt x="156" y="640"/>
                  </a:lnTo>
                  <a:lnTo>
                    <a:pt x="128" y="620"/>
                  </a:lnTo>
                  <a:lnTo>
                    <a:pt x="104" y="596"/>
                  </a:lnTo>
                  <a:lnTo>
                    <a:pt x="80" y="572"/>
                  </a:lnTo>
                  <a:lnTo>
                    <a:pt x="60" y="546"/>
                  </a:lnTo>
                  <a:lnTo>
                    <a:pt x="44" y="516"/>
                  </a:lnTo>
                  <a:lnTo>
                    <a:pt x="28" y="486"/>
                  </a:lnTo>
                  <a:lnTo>
                    <a:pt x="16" y="454"/>
                  </a:lnTo>
                  <a:lnTo>
                    <a:pt x="8" y="420"/>
                  </a:lnTo>
                  <a:lnTo>
                    <a:pt x="2" y="386"/>
                  </a:lnTo>
                  <a:lnTo>
                    <a:pt x="0" y="350"/>
                  </a:lnTo>
                  <a:lnTo>
                    <a:pt x="0" y="350"/>
                  </a:lnTo>
                  <a:lnTo>
                    <a:pt x="2" y="314"/>
                  </a:lnTo>
                  <a:lnTo>
                    <a:pt x="8" y="280"/>
                  </a:lnTo>
                  <a:lnTo>
                    <a:pt x="16" y="246"/>
                  </a:lnTo>
                  <a:lnTo>
                    <a:pt x="28" y="214"/>
                  </a:lnTo>
                  <a:lnTo>
                    <a:pt x="44" y="184"/>
                  </a:lnTo>
                  <a:lnTo>
                    <a:pt x="60" y="154"/>
                  </a:lnTo>
                  <a:lnTo>
                    <a:pt x="80" y="128"/>
                  </a:lnTo>
                  <a:lnTo>
                    <a:pt x="104" y="102"/>
                  </a:lnTo>
                  <a:lnTo>
                    <a:pt x="128" y="80"/>
                  </a:lnTo>
                  <a:lnTo>
                    <a:pt x="156" y="60"/>
                  </a:lnTo>
                  <a:lnTo>
                    <a:pt x="184" y="42"/>
                  </a:lnTo>
                  <a:lnTo>
                    <a:pt x="214" y="28"/>
                  </a:lnTo>
                  <a:lnTo>
                    <a:pt x="246" y="16"/>
                  </a:lnTo>
                  <a:lnTo>
                    <a:pt x="280" y="8"/>
                  </a:lnTo>
                  <a:lnTo>
                    <a:pt x="314" y="2"/>
                  </a:lnTo>
                  <a:lnTo>
                    <a:pt x="350" y="0"/>
                  </a:lnTo>
                  <a:lnTo>
                    <a:pt x="350" y="0"/>
                  </a:lnTo>
                  <a:lnTo>
                    <a:pt x="386" y="2"/>
                  </a:lnTo>
                  <a:lnTo>
                    <a:pt x="420" y="8"/>
                  </a:lnTo>
                  <a:lnTo>
                    <a:pt x="454" y="16"/>
                  </a:lnTo>
                  <a:lnTo>
                    <a:pt x="486" y="28"/>
                  </a:lnTo>
                  <a:lnTo>
                    <a:pt x="516" y="42"/>
                  </a:lnTo>
                  <a:lnTo>
                    <a:pt x="546" y="60"/>
                  </a:lnTo>
                  <a:lnTo>
                    <a:pt x="572" y="80"/>
                  </a:lnTo>
                  <a:lnTo>
                    <a:pt x="598" y="102"/>
                  </a:lnTo>
                  <a:lnTo>
                    <a:pt x="620" y="128"/>
                  </a:lnTo>
                  <a:lnTo>
                    <a:pt x="640" y="154"/>
                  </a:lnTo>
                  <a:lnTo>
                    <a:pt x="658" y="184"/>
                  </a:lnTo>
                  <a:lnTo>
                    <a:pt x="672" y="214"/>
                  </a:lnTo>
                  <a:lnTo>
                    <a:pt x="684" y="246"/>
                  </a:lnTo>
                  <a:lnTo>
                    <a:pt x="692" y="280"/>
                  </a:lnTo>
                  <a:lnTo>
                    <a:pt x="698" y="314"/>
                  </a:lnTo>
                  <a:lnTo>
                    <a:pt x="700" y="350"/>
                  </a:lnTo>
                  <a:lnTo>
                    <a:pt x="700" y="350"/>
                  </a:lnTo>
                  <a:lnTo>
                    <a:pt x="698" y="386"/>
                  </a:lnTo>
                  <a:lnTo>
                    <a:pt x="692" y="420"/>
                  </a:lnTo>
                  <a:lnTo>
                    <a:pt x="684" y="454"/>
                  </a:lnTo>
                  <a:lnTo>
                    <a:pt x="672" y="486"/>
                  </a:lnTo>
                  <a:lnTo>
                    <a:pt x="658" y="516"/>
                  </a:lnTo>
                  <a:lnTo>
                    <a:pt x="640" y="546"/>
                  </a:lnTo>
                  <a:lnTo>
                    <a:pt x="620" y="572"/>
                  </a:lnTo>
                  <a:lnTo>
                    <a:pt x="598" y="596"/>
                  </a:lnTo>
                  <a:lnTo>
                    <a:pt x="572" y="620"/>
                  </a:lnTo>
                  <a:lnTo>
                    <a:pt x="546" y="640"/>
                  </a:lnTo>
                  <a:lnTo>
                    <a:pt x="516" y="658"/>
                  </a:lnTo>
                  <a:lnTo>
                    <a:pt x="486" y="672"/>
                  </a:lnTo>
                  <a:lnTo>
                    <a:pt x="454" y="684"/>
                  </a:lnTo>
                  <a:lnTo>
                    <a:pt x="420" y="692"/>
                  </a:lnTo>
                  <a:lnTo>
                    <a:pt x="386" y="698"/>
                  </a:lnTo>
                  <a:lnTo>
                    <a:pt x="350" y="700"/>
                  </a:lnTo>
                  <a:lnTo>
                    <a:pt x="350" y="700"/>
                  </a:lnTo>
                  <a:close/>
                  <a:moveTo>
                    <a:pt x="350" y="18"/>
                  </a:moveTo>
                  <a:lnTo>
                    <a:pt x="350" y="18"/>
                  </a:lnTo>
                  <a:lnTo>
                    <a:pt x="316" y="20"/>
                  </a:lnTo>
                  <a:lnTo>
                    <a:pt x="284" y="26"/>
                  </a:lnTo>
                  <a:lnTo>
                    <a:pt x="252" y="34"/>
                  </a:lnTo>
                  <a:lnTo>
                    <a:pt x="222" y="44"/>
                  </a:lnTo>
                  <a:lnTo>
                    <a:pt x="192" y="58"/>
                  </a:lnTo>
                  <a:lnTo>
                    <a:pt x="166" y="76"/>
                  </a:lnTo>
                  <a:lnTo>
                    <a:pt x="140" y="94"/>
                  </a:lnTo>
                  <a:lnTo>
                    <a:pt x="116" y="116"/>
                  </a:lnTo>
                  <a:lnTo>
                    <a:pt x="94" y="140"/>
                  </a:lnTo>
                  <a:lnTo>
                    <a:pt x="76" y="164"/>
                  </a:lnTo>
                  <a:lnTo>
                    <a:pt x="60" y="192"/>
                  </a:lnTo>
                  <a:lnTo>
                    <a:pt x="46" y="222"/>
                  </a:lnTo>
                  <a:lnTo>
                    <a:pt x="34" y="252"/>
                  </a:lnTo>
                  <a:lnTo>
                    <a:pt x="26" y="284"/>
                  </a:lnTo>
                  <a:lnTo>
                    <a:pt x="20" y="316"/>
                  </a:lnTo>
                  <a:lnTo>
                    <a:pt x="18" y="350"/>
                  </a:lnTo>
                  <a:lnTo>
                    <a:pt x="18" y="350"/>
                  </a:lnTo>
                  <a:lnTo>
                    <a:pt x="20" y="384"/>
                  </a:lnTo>
                  <a:lnTo>
                    <a:pt x="26" y="416"/>
                  </a:lnTo>
                  <a:lnTo>
                    <a:pt x="34" y="448"/>
                  </a:lnTo>
                  <a:lnTo>
                    <a:pt x="46" y="478"/>
                  </a:lnTo>
                  <a:lnTo>
                    <a:pt x="60" y="508"/>
                  </a:lnTo>
                  <a:lnTo>
                    <a:pt x="76" y="536"/>
                  </a:lnTo>
                  <a:lnTo>
                    <a:pt x="94" y="560"/>
                  </a:lnTo>
                  <a:lnTo>
                    <a:pt x="116" y="584"/>
                  </a:lnTo>
                  <a:lnTo>
                    <a:pt x="140" y="606"/>
                  </a:lnTo>
                  <a:lnTo>
                    <a:pt x="166" y="624"/>
                  </a:lnTo>
                  <a:lnTo>
                    <a:pt x="192" y="642"/>
                  </a:lnTo>
                  <a:lnTo>
                    <a:pt x="222" y="656"/>
                  </a:lnTo>
                  <a:lnTo>
                    <a:pt x="252" y="666"/>
                  </a:lnTo>
                  <a:lnTo>
                    <a:pt x="284" y="674"/>
                  </a:lnTo>
                  <a:lnTo>
                    <a:pt x="316" y="680"/>
                  </a:lnTo>
                  <a:lnTo>
                    <a:pt x="350" y="682"/>
                  </a:lnTo>
                  <a:lnTo>
                    <a:pt x="350" y="682"/>
                  </a:lnTo>
                  <a:lnTo>
                    <a:pt x="384" y="680"/>
                  </a:lnTo>
                  <a:lnTo>
                    <a:pt x="418" y="674"/>
                  </a:lnTo>
                  <a:lnTo>
                    <a:pt x="448" y="666"/>
                  </a:lnTo>
                  <a:lnTo>
                    <a:pt x="480" y="656"/>
                  </a:lnTo>
                  <a:lnTo>
                    <a:pt x="508" y="642"/>
                  </a:lnTo>
                  <a:lnTo>
                    <a:pt x="536" y="624"/>
                  </a:lnTo>
                  <a:lnTo>
                    <a:pt x="562" y="606"/>
                  </a:lnTo>
                  <a:lnTo>
                    <a:pt x="584" y="584"/>
                  </a:lnTo>
                  <a:lnTo>
                    <a:pt x="606" y="560"/>
                  </a:lnTo>
                  <a:lnTo>
                    <a:pt x="626" y="536"/>
                  </a:lnTo>
                  <a:lnTo>
                    <a:pt x="642" y="508"/>
                  </a:lnTo>
                  <a:lnTo>
                    <a:pt x="656" y="478"/>
                  </a:lnTo>
                  <a:lnTo>
                    <a:pt x="666" y="448"/>
                  </a:lnTo>
                  <a:lnTo>
                    <a:pt x="676" y="416"/>
                  </a:lnTo>
                  <a:lnTo>
                    <a:pt x="680" y="384"/>
                  </a:lnTo>
                  <a:lnTo>
                    <a:pt x="682" y="350"/>
                  </a:lnTo>
                  <a:lnTo>
                    <a:pt x="682" y="350"/>
                  </a:lnTo>
                  <a:lnTo>
                    <a:pt x="680" y="316"/>
                  </a:lnTo>
                  <a:lnTo>
                    <a:pt x="676" y="284"/>
                  </a:lnTo>
                  <a:lnTo>
                    <a:pt x="666" y="252"/>
                  </a:lnTo>
                  <a:lnTo>
                    <a:pt x="656" y="222"/>
                  </a:lnTo>
                  <a:lnTo>
                    <a:pt x="642" y="192"/>
                  </a:lnTo>
                  <a:lnTo>
                    <a:pt x="626" y="164"/>
                  </a:lnTo>
                  <a:lnTo>
                    <a:pt x="606" y="140"/>
                  </a:lnTo>
                  <a:lnTo>
                    <a:pt x="584" y="116"/>
                  </a:lnTo>
                  <a:lnTo>
                    <a:pt x="562" y="94"/>
                  </a:lnTo>
                  <a:lnTo>
                    <a:pt x="536" y="76"/>
                  </a:lnTo>
                  <a:lnTo>
                    <a:pt x="508" y="58"/>
                  </a:lnTo>
                  <a:lnTo>
                    <a:pt x="480" y="44"/>
                  </a:lnTo>
                  <a:lnTo>
                    <a:pt x="448" y="34"/>
                  </a:lnTo>
                  <a:lnTo>
                    <a:pt x="418" y="26"/>
                  </a:lnTo>
                  <a:lnTo>
                    <a:pt x="384" y="20"/>
                  </a:lnTo>
                  <a:lnTo>
                    <a:pt x="350" y="18"/>
                  </a:lnTo>
                  <a:lnTo>
                    <a:pt x="35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a:solidFill>
                  <a:srgbClr val="55555A"/>
                </a:solidFill>
                <a:latin typeface="Arial"/>
                <a:ea typeface="ＭＳ Ｐゴシック"/>
              </a:endParaRPr>
            </a:p>
          </p:txBody>
        </p:sp>
        <p:sp>
          <p:nvSpPr>
            <p:cNvPr id="61" name="Freeform 82">
              <a:extLst>
                <a:ext uri="{FF2B5EF4-FFF2-40B4-BE49-F238E27FC236}">
                  <a16:creationId xmlns:a16="http://schemas.microsoft.com/office/drawing/2014/main" id="{B6CD75BB-FACF-4ACE-BCC2-926CE6B63DCC}"/>
                </a:ext>
              </a:extLst>
            </p:cNvPr>
            <p:cNvSpPr>
              <a:spLocks/>
            </p:cNvSpPr>
            <p:nvPr/>
          </p:nvSpPr>
          <p:spPr bwMode="auto">
            <a:xfrm>
              <a:off x="3338" y="2045"/>
              <a:ext cx="34" cy="46"/>
            </a:xfrm>
            <a:custGeom>
              <a:avLst/>
              <a:gdLst>
                <a:gd name="T0" fmla="*/ 26 w 34"/>
                <a:gd name="T1" fmla="*/ 46 h 46"/>
                <a:gd name="T2" fmla="*/ 26 w 34"/>
                <a:gd name="T3" fmla="*/ 46 h 46"/>
                <a:gd name="T4" fmla="*/ 20 w 34"/>
                <a:gd name="T5" fmla="*/ 44 h 46"/>
                <a:gd name="T6" fmla="*/ 18 w 34"/>
                <a:gd name="T7" fmla="*/ 42 h 46"/>
                <a:gd name="T8" fmla="*/ 2 w 34"/>
                <a:gd name="T9" fmla="*/ 14 h 46"/>
                <a:gd name="T10" fmla="*/ 2 w 34"/>
                <a:gd name="T11" fmla="*/ 14 h 46"/>
                <a:gd name="T12" fmla="*/ 0 w 34"/>
                <a:gd name="T13" fmla="*/ 10 h 46"/>
                <a:gd name="T14" fmla="*/ 0 w 34"/>
                <a:gd name="T15" fmla="*/ 6 h 46"/>
                <a:gd name="T16" fmla="*/ 2 w 34"/>
                <a:gd name="T17" fmla="*/ 4 h 46"/>
                <a:gd name="T18" fmla="*/ 4 w 34"/>
                <a:gd name="T19" fmla="*/ 2 h 46"/>
                <a:gd name="T20" fmla="*/ 4 w 34"/>
                <a:gd name="T21" fmla="*/ 2 h 46"/>
                <a:gd name="T22" fmla="*/ 8 w 34"/>
                <a:gd name="T23" fmla="*/ 0 h 46"/>
                <a:gd name="T24" fmla="*/ 12 w 34"/>
                <a:gd name="T25" fmla="*/ 0 h 46"/>
                <a:gd name="T26" fmla="*/ 14 w 34"/>
                <a:gd name="T27" fmla="*/ 2 h 46"/>
                <a:gd name="T28" fmla="*/ 16 w 34"/>
                <a:gd name="T29" fmla="*/ 4 h 46"/>
                <a:gd name="T30" fmla="*/ 32 w 34"/>
                <a:gd name="T31" fmla="*/ 32 h 46"/>
                <a:gd name="T32" fmla="*/ 32 w 34"/>
                <a:gd name="T33" fmla="*/ 32 h 46"/>
                <a:gd name="T34" fmla="*/ 34 w 34"/>
                <a:gd name="T35" fmla="*/ 36 h 46"/>
                <a:gd name="T36" fmla="*/ 34 w 34"/>
                <a:gd name="T37" fmla="*/ 38 h 46"/>
                <a:gd name="T38" fmla="*/ 32 w 34"/>
                <a:gd name="T39" fmla="*/ 42 h 46"/>
                <a:gd name="T40" fmla="*/ 30 w 34"/>
                <a:gd name="T41" fmla="*/ 44 h 46"/>
                <a:gd name="T42" fmla="*/ 30 w 34"/>
                <a:gd name="T43" fmla="*/ 44 h 46"/>
                <a:gd name="T44" fmla="*/ 26 w 34"/>
                <a:gd name="T45" fmla="*/ 46 h 46"/>
                <a:gd name="T46" fmla="*/ 26 w 34"/>
                <a:gd name="T4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46">
                  <a:moveTo>
                    <a:pt x="26" y="46"/>
                  </a:moveTo>
                  <a:lnTo>
                    <a:pt x="26" y="46"/>
                  </a:lnTo>
                  <a:lnTo>
                    <a:pt x="20" y="44"/>
                  </a:lnTo>
                  <a:lnTo>
                    <a:pt x="18" y="42"/>
                  </a:lnTo>
                  <a:lnTo>
                    <a:pt x="2" y="14"/>
                  </a:lnTo>
                  <a:lnTo>
                    <a:pt x="2" y="14"/>
                  </a:lnTo>
                  <a:lnTo>
                    <a:pt x="0" y="10"/>
                  </a:lnTo>
                  <a:lnTo>
                    <a:pt x="0" y="6"/>
                  </a:lnTo>
                  <a:lnTo>
                    <a:pt x="2" y="4"/>
                  </a:lnTo>
                  <a:lnTo>
                    <a:pt x="4" y="2"/>
                  </a:lnTo>
                  <a:lnTo>
                    <a:pt x="4" y="2"/>
                  </a:lnTo>
                  <a:lnTo>
                    <a:pt x="8" y="0"/>
                  </a:lnTo>
                  <a:lnTo>
                    <a:pt x="12" y="0"/>
                  </a:lnTo>
                  <a:lnTo>
                    <a:pt x="14" y="2"/>
                  </a:lnTo>
                  <a:lnTo>
                    <a:pt x="16" y="4"/>
                  </a:lnTo>
                  <a:lnTo>
                    <a:pt x="32" y="32"/>
                  </a:lnTo>
                  <a:lnTo>
                    <a:pt x="32" y="32"/>
                  </a:lnTo>
                  <a:lnTo>
                    <a:pt x="34" y="36"/>
                  </a:lnTo>
                  <a:lnTo>
                    <a:pt x="34" y="38"/>
                  </a:lnTo>
                  <a:lnTo>
                    <a:pt x="32" y="42"/>
                  </a:lnTo>
                  <a:lnTo>
                    <a:pt x="30" y="44"/>
                  </a:lnTo>
                  <a:lnTo>
                    <a:pt x="30" y="44"/>
                  </a:lnTo>
                  <a:lnTo>
                    <a:pt x="26" y="46"/>
                  </a:lnTo>
                  <a:lnTo>
                    <a:pt x="26"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a:solidFill>
                  <a:srgbClr val="55555A"/>
                </a:solidFill>
                <a:latin typeface="Arial"/>
                <a:ea typeface="ＭＳ Ｐゴシック"/>
              </a:endParaRPr>
            </a:p>
          </p:txBody>
        </p:sp>
        <p:sp>
          <p:nvSpPr>
            <p:cNvPr id="62" name="Freeform 83">
              <a:extLst>
                <a:ext uri="{FF2B5EF4-FFF2-40B4-BE49-F238E27FC236}">
                  <a16:creationId xmlns:a16="http://schemas.microsoft.com/office/drawing/2014/main" id="{FC7CD55E-281B-4F8D-93B9-251779406417}"/>
                </a:ext>
              </a:extLst>
            </p:cNvPr>
            <p:cNvSpPr>
              <a:spLocks/>
            </p:cNvSpPr>
            <p:nvPr/>
          </p:nvSpPr>
          <p:spPr bwMode="auto">
            <a:xfrm>
              <a:off x="3304" y="2019"/>
              <a:ext cx="78" cy="54"/>
            </a:xfrm>
            <a:custGeom>
              <a:avLst/>
              <a:gdLst>
                <a:gd name="T0" fmla="*/ 8 w 78"/>
                <a:gd name="T1" fmla="*/ 54 h 54"/>
                <a:gd name="T2" fmla="*/ 8 w 78"/>
                <a:gd name="T3" fmla="*/ 54 h 54"/>
                <a:gd name="T4" fmla="*/ 4 w 78"/>
                <a:gd name="T5" fmla="*/ 52 h 54"/>
                <a:gd name="T6" fmla="*/ 0 w 78"/>
                <a:gd name="T7" fmla="*/ 50 h 54"/>
                <a:gd name="T8" fmla="*/ 0 w 78"/>
                <a:gd name="T9" fmla="*/ 50 h 54"/>
                <a:gd name="T10" fmla="*/ 0 w 78"/>
                <a:gd name="T11" fmla="*/ 46 h 54"/>
                <a:gd name="T12" fmla="*/ 0 w 78"/>
                <a:gd name="T13" fmla="*/ 42 h 54"/>
                <a:gd name="T14" fmla="*/ 2 w 78"/>
                <a:gd name="T15" fmla="*/ 40 h 54"/>
                <a:gd name="T16" fmla="*/ 4 w 78"/>
                <a:gd name="T17" fmla="*/ 36 h 54"/>
                <a:gd name="T18" fmla="*/ 64 w 78"/>
                <a:gd name="T19" fmla="*/ 2 h 54"/>
                <a:gd name="T20" fmla="*/ 64 w 78"/>
                <a:gd name="T21" fmla="*/ 2 h 54"/>
                <a:gd name="T22" fmla="*/ 68 w 78"/>
                <a:gd name="T23" fmla="*/ 0 h 54"/>
                <a:gd name="T24" fmla="*/ 72 w 78"/>
                <a:gd name="T25" fmla="*/ 2 h 54"/>
                <a:gd name="T26" fmla="*/ 74 w 78"/>
                <a:gd name="T27" fmla="*/ 2 h 54"/>
                <a:gd name="T28" fmla="*/ 76 w 78"/>
                <a:gd name="T29" fmla="*/ 6 h 54"/>
                <a:gd name="T30" fmla="*/ 76 w 78"/>
                <a:gd name="T31" fmla="*/ 6 h 54"/>
                <a:gd name="T32" fmla="*/ 78 w 78"/>
                <a:gd name="T33" fmla="*/ 8 h 54"/>
                <a:gd name="T34" fmla="*/ 78 w 78"/>
                <a:gd name="T35" fmla="*/ 12 h 54"/>
                <a:gd name="T36" fmla="*/ 76 w 78"/>
                <a:gd name="T37" fmla="*/ 16 h 54"/>
                <a:gd name="T38" fmla="*/ 74 w 78"/>
                <a:gd name="T39" fmla="*/ 18 h 54"/>
                <a:gd name="T40" fmla="*/ 12 w 78"/>
                <a:gd name="T41" fmla="*/ 52 h 54"/>
                <a:gd name="T42" fmla="*/ 12 w 78"/>
                <a:gd name="T43" fmla="*/ 52 h 54"/>
                <a:gd name="T44" fmla="*/ 8 w 78"/>
                <a:gd name="T45" fmla="*/ 54 h 54"/>
                <a:gd name="T46" fmla="*/ 8 w 78"/>
                <a:gd name="T4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 h="54">
                  <a:moveTo>
                    <a:pt x="8" y="54"/>
                  </a:moveTo>
                  <a:lnTo>
                    <a:pt x="8" y="54"/>
                  </a:lnTo>
                  <a:lnTo>
                    <a:pt x="4" y="52"/>
                  </a:lnTo>
                  <a:lnTo>
                    <a:pt x="0" y="50"/>
                  </a:lnTo>
                  <a:lnTo>
                    <a:pt x="0" y="50"/>
                  </a:lnTo>
                  <a:lnTo>
                    <a:pt x="0" y="46"/>
                  </a:lnTo>
                  <a:lnTo>
                    <a:pt x="0" y="42"/>
                  </a:lnTo>
                  <a:lnTo>
                    <a:pt x="2" y="40"/>
                  </a:lnTo>
                  <a:lnTo>
                    <a:pt x="4" y="36"/>
                  </a:lnTo>
                  <a:lnTo>
                    <a:pt x="64" y="2"/>
                  </a:lnTo>
                  <a:lnTo>
                    <a:pt x="64" y="2"/>
                  </a:lnTo>
                  <a:lnTo>
                    <a:pt x="68" y="0"/>
                  </a:lnTo>
                  <a:lnTo>
                    <a:pt x="72" y="2"/>
                  </a:lnTo>
                  <a:lnTo>
                    <a:pt x="74" y="2"/>
                  </a:lnTo>
                  <a:lnTo>
                    <a:pt x="76" y="6"/>
                  </a:lnTo>
                  <a:lnTo>
                    <a:pt x="76" y="6"/>
                  </a:lnTo>
                  <a:lnTo>
                    <a:pt x="78" y="8"/>
                  </a:lnTo>
                  <a:lnTo>
                    <a:pt x="78" y="12"/>
                  </a:lnTo>
                  <a:lnTo>
                    <a:pt x="76" y="16"/>
                  </a:lnTo>
                  <a:lnTo>
                    <a:pt x="74" y="18"/>
                  </a:lnTo>
                  <a:lnTo>
                    <a:pt x="12" y="52"/>
                  </a:lnTo>
                  <a:lnTo>
                    <a:pt x="12" y="52"/>
                  </a:lnTo>
                  <a:lnTo>
                    <a:pt x="8" y="54"/>
                  </a:lnTo>
                  <a:lnTo>
                    <a:pt x="8"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a:solidFill>
                  <a:srgbClr val="55555A"/>
                </a:solidFill>
                <a:latin typeface="Arial"/>
                <a:ea typeface="ＭＳ Ｐゴシック"/>
              </a:endParaRPr>
            </a:p>
          </p:txBody>
        </p:sp>
        <p:sp>
          <p:nvSpPr>
            <p:cNvPr id="63" name="Freeform 84">
              <a:extLst>
                <a:ext uri="{FF2B5EF4-FFF2-40B4-BE49-F238E27FC236}">
                  <a16:creationId xmlns:a16="http://schemas.microsoft.com/office/drawing/2014/main" id="{A0B49E54-48C6-4B1B-A37C-84BD82344ED0}"/>
                </a:ext>
              </a:extLst>
            </p:cNvPr>
            <p:cNvSpPr>
              <a:spLocks/>
            </p:cNvSpPr>
            <p:nvPr/>
          </p:nvSpPr>
          <p:spPr bwMode="auto">
            <a:xfrm>
              <a:off x="3712" y="2045"/>
              <a:ext cx="34" cy="48"/>
            </a:xfrm>
            <a:custGeom>
              <a:avLst/>
              <a:gdLst>
                <a:gd name="T0" fmla="*/ 8 w 34"/>
                <a:gd name="T1" fmla="*/ 48 h 48"/>
                <a:gd name="T2" fmla="*/ 8 w 34"/>
                <a:gd name="T3" fmla="*/ 48 h 48"/>
                <a:gd name="T4" fmla="*/ 4 w 34"/>
                <a:gd name="T5" fmla="*/ 46 h 48"/>
                <a:gd name="T6" fmla="*/ 4 w 34"/>
                <a:gd name="T7" fmla="*/ 46 h 48"/>
                <a:gd name="T8" fmla="*/ 2 w 34"/>
                <a:gd name="T9" fmla="*/ 44 h 48"/>
                <a:gd name="T10" fmla="*/ 0 w 34"/>
                <a:gd name="T11" fmla="*/ 40 h 48"/>
                <a:gd name="T12" fmla="*/ 0 w 34"/>
                <a:gd name="T13" fmla="*/ 38 h 48"/>
                <a:gd name="T14" fmla="*/ 0 w 34"/>
                <a:gd name="T15" fmla="*/ 34 h 48"/>
                <a:gd name="T16" fmla="*/ 18 w 34"/>
                <a:gd name="T17" fmla="*/ 4 h 48"/>
                <a:gd name="T18" fmla="*/ 18 w 34"/>
                <a:gd name="T19" fmla="*/ 4 h 48"/>
                <a:gd name="T20" fmla="*/ 20 w 34"/>
                <a:gd name="T21" fmla="*/ 2 h 48"/>
                <a:gd name="T22" fmla="*/ 22 w 34"/>
                <a:gd name="T23" fmla="*/ 0 h 48"/>
                <a:gd name="T24" fmla="*/ 26 w 34"/>
                <a:gd name="T25" fmla="*/ 0 h 48"/>
                <a:gd name="T26" fmla="*/ 30 w 34"/>
                <a:gd name="T27" fmla="*/ 2 h 48"/>
                <a:gd name="T28" fmla="*/ 30 w 34"/>
                <a:gd name="T29" fmla="*/ 2 h 48"/>
                <a:gd name="T30" fmla="*/ 32 w 34"/>
                <a:gd name="T31" fmla="*/ 4 h 48"/>
                <a:gd name="T32" fmla="*/ 34 w 34"/>
                <a:gd name="T33" fmla="*/ 6 h 48"/>
                <a:gd name="T34" fmla="*/ 34 w 34"/>
                <a:gd name="T35" fmla="*/ 10 h 48"/>
                <a:gd name="T36" fmla="*/ 34 w 34"/>
                <a:gd name="T37" fmla="*/ 14 h 48"/>
                <a:gd name="T38" fmla="*/ 16 w 34"/>
                <a:gd name="T39" fmla="*/ 42 h 48"/>
                <a:gd name="T40" fmla="*/ 16 w 34"/>
                <a:gd name="T41" fmla="*/ 42 h 48"/>
                <a:gd name="T42" fmla="*/ 12 w 34"/>
                <a:gd name="T43" fmla="*/ 46 h 48"/>
                <a:gd name="T44" fmla="*/ 8 w 34"/>
                <a:gd name="T45" fmla="*/ 48 h 48"/>
                <a:gd name="T46" fmla="*/ 8 w 34"/>
                <a:gd name="T4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48">
                  <a:moveTo>
                    <a:pt x="8" y="48"/>
                  </a:moveTo>
                  <a:lnTo>
                    <a:pt x="8" y="48"/>
                  </a:lnTo>
                  <a:lnTo>
                    <a:pt x="4" y="46"/>
                  </a:lnTo>
                  <a:lnTo>
                    <a:pt x="4" y="46"/>
                  </a:lnTo>
                  <a:lnTo>
                    <a:pt x="2" y="44"/>
                  </a:lnTo>
                  <a:lnTo>
                    <a:pt x="0" y="40"/>
                  </a:lnTo>
                  <a:lnTo>
                    <a:pt x="0" y="38"/>
                  </a:lnTo>
                  <a:lnTo>
                    <a:pt x="0" y="34"/>
                  </a:lnTo>
                  <a:lnTo>
                    <a:pt x="18" y="4"/>
                  </a:lnTo>
                  <a:lnTo>
                    <a:pt x="18" y="4"/>
                  </a:lnTo>
                  <a:lnTo>
                    <a:pt x="20" y="2"/>
                  </a:lnTo>
                  <a:lnTo>
                    <a:pt x="22" y="0"/>
                  </a:lnTo>
                  <a:lnTo>
                    <a:pt x="26" y="0"/>
                  </a:lnTo>
                  <a:lnTo>
                    <a:pt x="30" y="2"/>
                  </a:lnTo>
                  <a:lnTo>
                    <a:pt x="30" y="2"/>
                  </a:lnTo>
                  <a:lnTo>
                    <a:pt x="32" y="4"/>
                  </a:lnTo>
                  <a:lnTo>
                    <a:pt x="34" y="6"/>
                  </a:lnTo>
                  <a:lnTo>
                    <a:pt x="34" y="10"/>
                  </a:lnTo>
                  <a:lnTo>
                    <a:pt x="34" y="14"/>
                  </a:lnTo>
                  <a:lnTo>
                    <a:pt x="16" y="42"/>
                  </a:lnTo>
                  <a:lnTo>
                    <a:pt x="16" y="42"/>
                  </a:lnTo>
                  <a:lnTo>
                    <a:pt x="12" y="46"/>
                  </a:lnTo>
                  <a:lnTo>
                    <a:pt x="8" y="48"/>
                  </a:lnTo>
                  <a:lnTo>
                    <a:pt x="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a:solidFill>
                  <a:srgbClr val="55555A"/>
                </a:solidFill>
                <a:latin typeface="Arial"/>
                <a:ea typeface="ＭＳ Ｐゴシック"/>
              </a:endParaRPr>
            </a:p>
          </p:txBody>
        </p:sp>
        <p:sp>
          <p:nvSpPr>
            <p:cNvPr id="64" name="Freeform 85">
              <a:extLst>
                <a:ext uri="{FF2B5EF4-FFF2-40B4-BE49-F238E27FC236}">
                  <a16:creationId xmlns:a16="http://schemas.microsoft.com/office/drawing/2014/main" id="{51629B8F-8302-4E74-BBD9-4373104A71BC}"/>
                </a:ext>
              </a:extLst>
            </p:cNvPr>
            <p:cNvSpPr>
              <a:spLocks/>
            </p:cNvSpPr>
            <p:nvPr/>
          </p:nvSpPr>
          <p:spPr bwMode="auto">
            <a:xfrm>
              <a:off x="3702" y="2019"/>
              <a:ext cx="78" cy="54"/>
            </a:xfrm>
            <a:custGeom>
              <a:avLst/>
              <a:gdLst>
                <a:gd name="T0" fmla="*/ 70 w 78"/>
                <a:gd name="T1" fmla="*/ 54 h 54"/>
                <a:gd name="T2" fmla="*/ 70 w 78"/>
                <a:gd name="T3" fmla="*/ 54 h 54"/>
                <a:gd name="T4" fmla="*/ 66 w 78"/>
                <a:gd name="T5" fmla="*/ 52 h 54"/>
                <a:gd name="T6" fmla="*/ 4 w 78"/>
                <a:gd name="T7" fmla="*/ 18 h 54"/>
                <a:gd name="T8" fmla="*/ 4 w 78"/>
                <a:gd name="T9" fmla="*/ 18 h 54"/>
                <a:gd name="T10" fmla="*/ 2 w 78"/>
                <a:gd name="T11" fmla="*/ 16 h 54"/>
                <a:gd name="T12" fmla="*/ 0 w 78"/>
                <a:gd name="T13" fmla="*/ 12 h 54"/>
                <a:gd name="T14" fmla="*/ 0 w 78"/>
                <a:gd name="T15" fmla="*/ 8 h 54"/>
                <a:gd name="T16" fmla="*/ 2 w 78"/>
                <a:gd name="T17" fmla="*/ 6 h 54"/>
                <a:gd name="T18" fmla="*/ 2 w 78"/>
                <a:gd name="T19" fmla="*/ 6 h 54"/>
                <a:gd name="T20" fmla="*/ 4 w 78"/>
                <a:gd name="T21" fmla="*/ 2 h 54"/>
                <a:gd name="T22" fmla="*/ 8 w 78"/>
                <a:gd name="T23" fmla="*/ 2 h 54"/>
                <a:gd name="T24" fmla="*/ 10 w 78"/>
                <a:gd name="T25" fmla="*/ 0 h 54"/>
                <a:gd name="T26" fmla="*/ 14 w 78"/>
                <a:gd name="T27" fmla="*/ 2 h 54"/>
                <a:gd name="T28" fmla="*/ 74 w 78"/>
                <a:gd name="T29" fmla="*/ 36 h 54"/>
                <a:gd name="T30" fmla="*/ 74 w 78"/>
                <a:gd name="T31" fmla="*/ 36 h 54"/>
                <a:gd name="T32" fmla="*/ 78 w 78"/>
                <a:gd name="T33" fmla="*/ 40 h 54"/>
                <a:gd name="T34" fmla="*/ 78 w 78"/>
                <a:gd name="T35" fmla="*/ 42 h 54"/>
                <a:gd name="T36" fmla="*/ 78 w 78"/>
                <a:gd name="T37" fmla="*/ 46 h 54"/>
                <a:gd name="T38" fmla="*/ 78 w 78"/>
                <a:gd name="T39" fmla="*/ 50 h 54"/>
                <a:gd name="T40" fmla="*/ 78 w 78"/>
                <a:gd name="T41" fmla="*/ 50 h 54"/>
                <a:gd name="T42" fmla="*/ 74 w 78"/>
                <a:gd name="T43" fmla="*/ 52 h 54"/>
                <a:gd name="T44" fmla="*/ 70 w 78"/>
                <a:gd name="T45" fmla="*/ 54 h 54"/>
                <a:gd name="T46" fmla="*/ 70 w 78"/>
                <a:gd name="T4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 h="54">
                  <a:moveTo>
                    <a:pt x="70" y="54"/>
                  </a:moveTo>
                  <a:lnTo>
                    <a:pt x="70" y="54"/>
                  </a:lnTo>
                  <a:lnTo>
                    <a:pt x="66" y="52"/>
                  </a:lnTo>
                  <a:lnTo>
                    <a:pt x="4" y="18"/>
                  </a:lnTo>
                  <a:lnTo>
                    <a:pt x="4" y="18"/>
                  </a:lnTo>
                  <a:lnTo>
                    <a:pt x="2" y="16"/>
                  </a:lnTo>
                  <a:lnTo>
                    <a:pt x="0" y="12"/>
                  </a:lnTo>
                  <a:lnTo>
                    <a:pt x="0" y="8"/>
                  </a:lnTo>
                  <a:lnTo>
                    <a:pt x="2" y="6"/>
                  </a:lnTo>
                  <a:lnTo>
                    <a:pt x="2" y="6"/>
                  </a:lnTo>
                  <a:lnTo>
                    <a:pt x="4" y="2"/>
                  </a:lnTo>
                  <a:lnTo>
                    <a:pt x="8" y="2"/>
                  </a:lnTo>
                  <a:lnTo>
                    <a:pt x="10" y="0"/>
                  </a:lnTo>
                  <a:lnTo>
                    <a:pt x="14" y="2"/>
                  </a:lnTo>
                  <a:lnTo>
                    <a:pt x="74" y="36"/>
                  </a:lnTo>
                  <a:lnTo>
                    <a:pt x="74" y="36"/>
                  </a:lnTo>
                  <a:lnTo>
                    <a:pt x="78" y="40"/>
                  </a:lnTo>
                  <a:lnTo>
                    <a:pt x="78" y="42"/>
                  </a:lnTo>
                  <a:lnTo>
                    <a:pt x="78" y="46"/>
                  </a:lnTo>
                  <a:lnTo>
                    <a:pt x="78" y="50"/>
                  </a:lnTo>
                  <a:lnTo>
                    <a:pt x="78" y="50"/>
                  </a:lnTo>
                  <a:lnTo>
                    <a:pt x="74" y="52"/>
                  </a:lnTo>
                  <a:lnTo>
                    <a:pt x="70" y="54"/>
                  </a:lnTo>
                  <a:lnTo>
                    <a:pt x="70"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a:solidFill>
                  <a:srgbClr val="55555A"/>
                </a:solidFill>
                <a:latin typeface="Arial"/>
                <a:ea typeface="ＭＳ Ｐゴシック"/>
              </a:endParaRPr>
            </a:p>
          </p:txBody>
        </p:sp>
        <p:sp>
          <p:nvSpPr>
            <p:cNvPr id="65" name="Rectangle 86">
              <a:extLst>
                <a:ext uri="{FF2B5EF4-FFF2-40B4-BE49-F238E27FC236}">
                  <a16:creationId xmlns:a16="http://schemas.microsoft.com/office/drawing/2014/main" id="{CB66CA60-911D-4C2A-BC7B-929B8B74D2F3}"/>
                </a:ext>
              </a:extLst>
            </p:cNvPr>
            <p:cNvSpPr>
              <a:spLocks noChangeArrowheads="1"/>
            </p:cNvSpPr>
            <p:nvPr/>
          </p:nvSpPr>
          <p:spPr bwMode="auto">
            <a:xfrm>
              <a:off x="3530" y="1979"/>
              <a:ext cx="18" cy="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a:solidFill>
                  <a:srgbClr val="55555A"/>
                </a:solidFill>
                <a:latin typeface="Arial"/>
                <a:ea typeface="ＭＳ Ｐゴシック"/>
              </a:endParaRPr>
            </a:p>
          </p:txBody>
        </p:sp>
        <p:sp>
          <p:nvSpPr>
            <p:cNvPr id="66" name="Freeform 87">
              <a:extLst>
                <a:ext uri="{FF2B5EF4-FFF2-40B4-BE49-F238E27FC236}">
                  <a16:creationId xmlns:a16="http://schemas.microsoft.com/office/drawing/2014/main" id="{FC945301-869B-407C-9149-67550F02FBEB}"/>
                </a:ext>
              </a:extLst>
            </p:cNvPr>
            <p:cNvSpPr>
              <a:spLocks noEditPoints="1"/>
            </p:cNvSpPr>
            <p:nvPr/>
          </p:nvSpPr>
          <p:spPr bwMode="auto">
            <a:xfrm>
              <a:off x="3474" y="1923"/>
              <a:ext cx="128" cy="62"/>
            </a:xfrm>
            <a:custGeom>
              <a:avLst/>
              <a:gdLst>
                <a:gd name="T0" fmla="*/ 98 w 128"/>
                <a:gd name="T1" fmla="*/ 62 h 62"/>
                <a:gd name="T2" fmla="*/ 32 w 128"/>
                <a:gd name="T3" fmla="*/ 62 h 62"/>
                <a:gd name="T4" fmla="*/ 32 w 128"/>
                <a:gd name="T5" fmla="*/ 62 h 62"/>
                <a:gd name="T6" fmla="*/ 26 w 128"/>
                <a:gd name="T7" fmla="*/ 62 h 62"/>
                <a:gd name="T8" fmla="*/ 20 w 128"/>
                <a:gd name="T9" fmla="*/ 60 h 62"/>
                <a:gd name="T10" fmla="*/ 10 w 128"/>
                <a:gd name="T11" fmla="*/ 54 h 62"/>
                <a:gd name="T12" fmla="*/ 2 w 128"/>
                <a:gd name="T13" fmla="*/ 44 h 62"/>
                <a:gd name="T14" fmla="*/ 0 w 128"/>
                <a:gd name="T15" fmla="*/ 38 h 62"/>
                <a:gd name="T16" fmla="*/ 0 w 128"/>
                <a:gd name="T17" fmla="*/ 32 h 62"/>
                <a:gd name="T18" fmla="*/ 0 w 128"/>
                <a:gd name="T19" fmla="*/ 32 h 62"/>
                <a:gd name="T20" fmla="*/ 0 w 128"/>
                <a:gd name="T21" fmla="*/ 24 h 62"/>
                <a:gd name="T22" fmla="*/ 2 w 128"/>
                <a:gd name="T23" fmla="*/ 18 h 62"/>
                <a:gd name="T24" fmla="*/ 10 w 128"/>
                <a:gd name="T25" fmla="*/ 8 h 62"/>
                <a:gd name="T26" fmla="*/ 20 w 128"/>
                <a:gd name="T27" fmla="*/ 2 h 62"/>
                <a:gd name="T28" fmla="*/ 26 w 128"/>
                <a:gd name="T29" fmla="*/ 0 h 62"/>
                <a:gd name="T30" fmla="*/ 32 w 128"/>
                <a:gd name="T31" fmla="*/ 0 h 62"/>
                <a:gd name="T32" fmla="*/ 98 w 128"/>
                <a:gd name="T33" fmla="*/ 0 h 62"/>
                <a:gd name="T34" fmla="*/ 98 w 128"/>
                <a:gd name="T35" fmla="*/ 0 h 62"/>
                <a:gd name="T36" fmla="*/ 104 w 128"/>
                <a:gd name="T37" fmla="*/ 0 h 62"/>
                <a:gd name="T38" fmla="*/ 110 w 128"/>
                <a:gd name="T39" fmla="*/ 2 h 62"/>
                <a:gd name="T40" fmla="*/ 120 w 128"/>
                <a:gd name="T41" fmla="*/ 8 h 62"/>
                <a:gd name="T42" fmla="*/ 126 w 128"/>
                <a:gd name="T43" fmla="*/ 18 h 62"/>
                <a:gd name="T44" fmla="*/ 128 w 128"/>
                <a:gd name="T45" fmla="*/ 24 h 62"/>
                <a:gd name="T46" fmla="*/ 128 w 128"/>
                <a:gd name="T47" fmla="*/ 32 h 62"/>
                <a:gd name="T48" fmla="*/ 128 w 128"/>
                <a:gd name="T49" fmla="*/ 32 h 62"/>
                <a:gd name="T50" fmla="*/ 128 w 128"/>
                <a:gd name="T51" fmla="*/ 38 h 62"/>
                <a:gd name="T52" fmla="*/ 126 w 128"/>
                <a:gd name="T53" fmla="*/ 44 h 62"/>
                <a:gd name="T54" fmla="*/ 120 w 128"/>
                <a:gd name="T55" fmla="*/ 54 h 62"/>
                <a:gd name="T56" fmla="*/ 110 w 128"/>
                <a:gd name="T57" fmla="*/ 60 h 62"/>
                <a:gd name="T58" fmla="*/ 104 w 128"/>
                <a:gd name="T59" fmla="*/ 62 h 62"/>
                <a:gd name="T60" fmla="*/ 98 w 128"/>
                <a:gd name="T61" fmla="*/ 62 h 62"/>
                <a:gd name="T62" fmla="*/ 98 w 128"/>
                <a:gd name="T63" fmla="*/ 62 h 62"/>
                <a:gd name="T64" fmla="*/ 32 w 128"/>
                <a:gd name="T65" fmla="*/ 18 h 62"/>
                <a:gd name="T66" fmla="*/ 32 w 128"/>
                <a:gd name="T67" fmla="*/ 18 h 62"/>
                <a:gd name="T68" fmla="*/ 26 w 128"/>
                <a:gd name="T69" fmla="*/ 18 h 62"/>
                <a:gd name="T70" fmla="*/ 22 w 128"/>
                <a:gd name="T71" fmla="*/ 22 h 62"/>
                <a:gd name="T72" fmla="*/ 20 w 128"/>
                <a:gd name="T73" fmla="*/ 26 h 62"/>
                <a:gd name="T74" fmla="*/ 18 w 128"/>
                <a:gd name="T75" fmla="*/ 32 h 62"/>
                <a:gd name="T76" fmla="*/ 18 w 128"/>
                <a:gd name="T77" fmla="*/ 32 h 62"/>
                <a:gd name="T78" fmla="*/ 20 w 128"/>
                <a:gd name="T79" fmla="*/ 36 h 62"/>
                <a:gd name="T80" fmla="*/ 22 w 128"/>
                <a:gd name="T81" fmla="*/ 40 h 62"/>
                <a:gd name="T82" fmla="*/ 26 w 128"/>
                <a:gd name="T83" fmla="*/ 44 h 62"/>
                <a:gd name="T84" fmla="*/ 32 w 128"/>
                <a:gd name="T85" fmla="*/ 44 h 62"/>
                <a:gd name="T86" fmla="*/ 98 w 128"/>
                <a:gd name="T87" fmla="*/ 44 h 62"/>
                <a:gd name="T88" fmla="*/ 98 w 128"/>
                <a:gd name="T89" fmla="*/ 44 h 62"/>
                <a:gd name="T90" fmla="*/ 102 w 128"/>
                <a:gd name="T91" fmla="*/ 44 h 62"/>
                <a:gd name="T92" fmla="*/ 106 w 128"/>
                <a:gd name="T93" fmla="*/ 40 h 62"/>
                <a:gd name="T94" fmla="*/ 110 w 128"/>
                <a:gd name="T95" fmla="*/ 36 h 62"/>
                <a:gd name="T96" fmla="*/ 110 w 128"/>
                <a:gd name="T97" fmla="*/ 32 h 62"/>
                <a:gd name="T98" fmla="*/ 110 w 128"/>
                <a:gd name="T99" fmla="*/ 32 h 62"/>
                <a:gd name="T100" fmla="*/ 110 w 128"/>
                <a:gd name="T101" fmla="*/ 26 h 62"/>
                <a:gd name="T102" fmla="*/ 106 w 128"/>
                <a:gd name="T103" fmla="*/ 22 h 62"/>
                <a:gd name="T104" fmla="*/ 102 w 128"/>
                <a:gd name="T105" fmla="*/ 18 h 62"/>
                <a:gd name="T106" fmla="*/ 98 w 128"/>
                <a:gd name="T107" fmla="*/ 18 h 62"/>
                <a:gd name="T108" fmla="*/ 32 w 128"/>
                <a:gd name="T109" fmla="*/ 1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8" h="62">
                  <a:moveTo>
                    <a:pt x="98" y="62"/>
                  </a:moveTo>
                  <a:lnTo>
                    <a:pt x="32" y="62"/>
                  </a:lnTo>
                  <a:lnTo>
                    <a:pt x="32" y="62"/>
                  </a:lnTo>
                  <a:lnTo>
                    <a:pt x="26" y="62"/>
                  </a:lnTo>
                  <a:lnTo>
                    <a:pt x="20" y="60"/>
                  </a:lnTo>
                  <a:lnTo>
                    <a:pt x="10" y="54"/>
                  </a:lnTo>
                  <a:lnTo>
                    <a:pt x="2" y="44"/>
                  </a:lnTo>
                  <a:lnTo>
                    <a:pt x="0" y="38"/>
                  </a:lnTo>
                  <a:lnTo>
                    <a:pt x="0" y="32"/>
                  </a:lnTo>
                  <a:lnTo>
                    <a:pt x="0" y="32"/>
                  </a:lnTo>
                  <a:lnTo>
                    <a:pt x="0" y="24"/>
                  </a:lnTo>
                  <a:lnTo>
                    <a:pt x="2" y="18"/>
                  </a:lnTo>
                  <a:lnTo>
                    <a:pt x="10" y="8"/>
                  </a:lnTo>
                  <a:lnTo>
                    <a:pt x="20" y="2"/>
                  </a:lnTo>
                  <a:lnTo>
                    <a:pt x="26" y="0"/>
                  </a:lnTo>
                  <a:lnTo>
                    <a:pt x="32" y="0"/>
                  </a:lnTo>
                  <a:lnTo>
                    <a:pt x="98" y="0"/>
                  </a:lnTo>
                  <a:lnTo>
                    <a:pt x="98" y="0"/>
                  </a:lnTo>
                  <a:lnTo>
                    <a:pt x="104" y="0"/>
                  </a:lnTo>
                  <a:lnTo>
                    <a:pt x="110" y="2"/>
                  </a:lnTo>
                  <a:lnTo>
                    <a:pt x="120" y="8"/>
                  </a:lnTo>
                  <a:lnTo>
                    <a:pt x="126" y="18"/>
                  </a:lnTo>
                  <a:lnTo>
                    <a:pt x="128" y="24"/>
                  </a:lnTo>
                  <a:lnTo>
                    <a:pt x="128" y="32"/>
                  </a:lnTo>
                  <a:lnTo>
                    <a:pt x="128" y="32"/>
                  </a:lnTo>
                  <a:lnTo>
                    <a:pt x="128" y="38"/>
                  </a:lnTo>
                  <a:lnTo>
                    <a:pt x="126" y="44"/>
                  </a:lnTo>
                  <a:lnTo>
                    <a:pt x="120" y="54"/>
                  </a:lnTo>
                  <a:lnTo>
                    <a:pt x="110" y="60"/>
                  </a:lnTo>
                  <a:lnTo>
                    <a:pt x="104" y="62"/>
                  </a:lnTo>
                  <a:lnTo>
                    <a:pt x="98" y="62"/>
                  </a:lnTo>
                  <a:lnTo>
                    <a:pt x="98" y="62"/>
                  </a:lnTo>
                  <a:close/>
                  <a:moveTo>
                    <a:pt x="32" y="18"/>
                  </a:moveTo>
                  <a:lnTo>
                    <a:pt x="32" y="18"/>
                  </a:lnTo>
                  <a:lnTo>
                    <a:pt x="26" y="18"/>
                  </a:lnTo>
                  <a:lnTo>
                    <a:pt x="22" y="22"/>
                  </a:lnTo>
                  <a:lnTo>
                    <a:pt x="20" y="26"/>
                  </a:lnTo>
                  <a:lnTo>
                    <a:pt x="18" y="32"/>
                  </a:lnTo>
                  <a:lnTo>
                    <a:pt x="18" y="32"/>
                  </a:lnTo>
                  <a:lnTo>
                    <a:pt x="20" y="36"/>
                  </a:lnTo>
                  <a:lnTo>
                    <a:pt x="22" y="40"/>
                  </a:lnTo>
                  <a:lnTo>
                    <a:pt x="26" y="44"/>
                  </a:lnTo>
                  <a:lnTo>
                    <a:pt x="32" y="44"/>
                  </a:lnTo>
                  <a:lnTo>
                    <a:pt x="98" y="44"/>
                  </a:lnTo>
                  <a:lnTo>
                    <a:pt x="98" y="44"/>
                  </a:lnTo>
                  <a:lnTo>
                    <a:pt x="102" y="44"/>
                  </a:lnTo>
                  <a:lnTo>
                    <a:pt x="106" y="40"/>
                  </a:lnTo>
                  <a:lnTo>
                    <a:pt x="110" y="36"/>
                  </a:lnTo>
                  <a:lnTo>
                    <a:pt x="110" y="32"/>
                  </a:lnTo>
                  <a:lnTo>
                    <a:pt x="110" y="32"/>
                  </a:lnTo>
                  <a:lnTo>
                    <a:pt x="110" y="26"/>
                  </a:lnTo>
                  <a:lnTo>
                    <a:pt x="106" y="22"/>
                  </a:lnTo>
                  <a:lnTo>
                    <a:pt x="102" y="18"/>
                  </a:lnTo>
                  <a:lnTo>
                    <a:pt x="98" y="18"/>
                  </a:lnTo>
                  <a:lnTo>
                    <a:pt x="3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a:solidFill>
                  <a:srgbClr val="55555A"/>
                </a:solidFill>
                <a:latin typeface="Arial"/>
                <a:ea typeface="ＭＳ Ｐゴシック"/>
              </a:endParaRPr>
            </a:p>
          </p:txBody>
        </p:sp>
        <p:sp>
          <p:nvSpPr>
            <p:cNvPr id="67" name="Freeform 88">
              <a:extLst>
                <a:ext uri="{FF2B5EF4-FFF2-40B4-BE49-F238E27FC236}">
                  <a16:creationId xmlns:a16="http://schemas.microsoft.com/office/drawing/2014/main" id="{0EBE1F93-8669-440C-9F77-A28D9942C5D0}"/>
                </a:ext>
              </a:extLst>
            </p:cNvPr>
            <p:cNvSpPr>
              <a:spLocks noEditPoints="1"/>
            </p:cNvSpPr>
            <p:nvPr/>
          </p:nvSpPr>
          <p:spPr bwMode="auto">
            <a:xfrm>
              <a:off x="3502" y="2339"/>
              <a:ext cx="74" cy="72"/>
            </a:xfrm>
            <a:custGeom>
              <a:avLst/>
              <a:gdLst>
                <a:gd name="T0" fmla="*/ 36 w 74"/>
                <a:gd name="T1" fmla="*/ 72 h 72"/>
                <a:gd name="T2" fmla="*/ 36 w 74"/>
                <a:gd name="T3" fmla="*/ 72 h 72"/>
                <a:gd name="T4" fmla="*/ 30 w 74"/>
                <a:gd name="T5" fmla="*/ 72 h 72"/>
                <a:gd name="T6" fmla="*/ 22 w 74"/>
                <a:gd name="T7" fmla="*/ 70 h 72"/>
                <a:gd name="T8" fmla="*/ 16 w 74"/>
                <a:gd name="T9" fmla="*/ 66 h 72"/>
                <a:gd name="T10" fmla="*/ 10 w 74"/>
                <a:gd name="T11" fmla="*/ 62 h 72"/>
                <a:gd name="T12" fmla="*/ 6 w 74"/>
                <a:gd name="T13" fmla="*/ 56 h 72"/>
                <a:gd name="T14" fmla="*/ 2 w 74"/>
                <a:gd name="T15" fmla="*/ 50 h 72"/>
                <a:gd name="T16" fmla="*/ 0 w 74"/>
                <a:gd name="T17" fmla="*/ 44 h 72"/>
                <a:gd name="T18" fmla="*/ 0 w 74"/>
                <a:gd name="T19" fmla="*/ 36 h 72"/>
                <a:gd name="T20" fmla="*/ 0 w 74"/>
                <a:gd name="T21" fmla="*/ 36 h 72"/>
                <a:gd name="T22" fmla="*/ 0 w 74"/>
                <a:gd name="T23" fmla="*/ 28 h 72"/>
                <a:gd name="T24" fmla="*/ 2 w 74"/>
                <a:gd name="T25" fmla="*/ 22 h 72"/>
                <a:gd name="T26" fmla="*/ 6 w 74"/>
                <a:gd name="T27" fmla="*/ 16 h 72"/>
                <a:gd name="T28" fmla="*/ 10 w 74"/>
                <a:gd name="T29" fmla="*/ 10 h 72"/>
                <a:gd name="T30" fmla="*/ 16 w 74"/>
                <a:gd name="T31" fmla="*/ 6 h 72"/>
                <a:gd name="T32" fmla="*/ 22 w 74"/>
                <a:gd name="T33" fmla="*/ 2 h 72"/>
                <a:gd name="T34" fmla="*/ 30 w 74"/>
                <a:gd name="T35" fmla="*/ 0 h 72"/>
                <a:gd name="T36" fmla="*/ 36 w 74"/>
                <a:gd name="T37" fmla="*/ 0 h 72"/>
                <a:gd name="T38" fmla="*/ 36 w 74"/>
                <a:gd name="T39" fmla="*/ 0 h 72"/>
                <a:gd name="T40" fmla="*/ 44 w 74"/>
                <a:gd name="T41" fmla="*/ 0 h 72"/>
                <a:gd name="T42" fmla="*/ 50 w 74"/>
                <a:gd name="T43" fmla="*/ 2 h 72"/>
                <a:gd name="T44" fmla="*/ 58 w 74"/>
                <a:gd name="T45" fmla="*/ 6 h 72"/>
                <a:gd name="T46" fmla="*/ 62 w 74"/>
                <a:gd name="T47" fmla="*/ 10 h 72"/>
                <a:gd name="T48" fmla="*/ 68 w 74"/>
                <a:gd name="T49" fmla="*/ 16 h 72"/>
                <a:gd name="T50" fmla="*/ 70 w 74"/>
                <a:gd name="T51" fmla="*/ 22 h 72"/>
                <a:gd name="T52" fmla="*/ 72 w 74"/>
                <a:gd name="T53" fmla="*/ 28 h 72"/>
                <a:gd name="T54" fmla="*/ 74 w 74"/>
                <a:gd name="T55" fmla="*/ 36 h 72"/>
                <a:gd name="T56" fmla="*/ 74 w 74"/>
                <a:gd name="T57" fmla="*/ 36 h 72"/>
                <a:gd name="T58" fmla="*/ 72 w 74"/>
                <a:gd name="T59" fmla="*/ 44 h 72"/>
                <a:gd name="T60" fmla="*/ 70 w 74"/>
                <a:gd name="T61" fmla="*/ 50 h 72"/>
                <a:gd name="T62" fmla="*/ 68 w 74"/>
                <a:gd name="T63" fmla="*/ 56 h 72"/>
                <a:gd name="T64" fmla="*/ 62 w 74"/>
                <a:gd name="T65" fmla="*/ 62 h 72"/>
                <a:gd name="T66" fmla="*/ 58 w 74"/>
                <a:gd name="T67" fmla="*/ 66 h 72"/>
                <a:gd name="T68" fmla="*/ 50 w 74"/>
                <a:gd name="T69" fmla="*/ 70 h 72"/>
                <a:gd name="T70" fmla="*/ 44 w 74"/>
                <a:gd name="T71" fmla="*/ 72 h 72"/>
                <a:gd name="T72" fmla="*/ 36 w 74"/>
                <a:gd name="T73" fmla="*/ 72 h 72"/>
                <a:gd name="T74" fmla="*/ 36 w 74"/>
                <a:gd name="T75" fmla="*/ 72 h 72"/>
                <a:gd name="T76" fmla="*/ 36 w 74"/>
                <a:gd name="T77" fmla="*/ 18 h 72"/>
                <a:gd name="T78" fmla="*/ 36 w 74"/>
                <a:gd name="T79" fmla="*/ 18 h 72"/>
                <a:gd name="T80" fmla="*/ 30 w 74"/>
                <a:gd name="T81" fmla="*/ 18 h 72"/>
                <a:gd name="T82" fmla="*/ 24 w 74"/>
                <a:gd name="T83" fmla="*/ 22 h 72"/>
                <a:gd name="T84" fmla="*/ 20 w 74"/>
                <a:gd name="T85" fmla="*/ 28 h 72"/>
                <a:gd name="T86" fmla="*/ 18 w 74"/>
                <a:gd name="T87" fmla="*/ 36 h 72"/>
                <a:gd name="T88" fmla="*/ 18 w 74"/>
                <a:gd name="T89" fmla="*/ 36 h 72"/>
                <a:gd name="T90" fmla="*/ 20 w 74"/>
                <a:gd name="T91" fmla="*/ 44 h 72"/>
                <a:gd name="T92" fmla="*/ 24 w 74"/>
                <a:gd name="T93" fmla="*/ 50 h 72"/>
                <a:gd name="T94" fmla="*/ 30 w 74"/>
                <a:gd name="T95" fmla="*/ 54 h 72"/>
                <a:gd name="T96" fmla="*/ 36 w 74"/>
                <a:gd name="T97" fmla="*/ 54 h 72"/>
                <a:gd name="T98" fmla="*/ 36 w 74"/>
                <a:gd name="T99" fmla="*/ 54 h 72"/>
                <a:gd name="T100" fmla="*/ 44 w 74"/>
                <a:gd name="T101" fmla="*/ 54 h 72"/>
                <a:gd name="T102" fmla="*/ 50 w 74"/>
                <a:gd name="T103" fmla="*/ 50 h 72"/>
                <a:gd name="T104" fmla="*/ 54 w 74"/>
                <a:gd name="T105" fmla="*/ 44 h 72"/>
                <a:gd name="T106" fmla="*/ 56 w 74"/>
                <a:gd name="T107" fmla="*/ 36 h 72"/>
                <a:gd name="T108" fmla="*/ 56 w 74"/>
                <a:gd name="T109" fmla="*/ 36 h 72"/>
                <a:gd name="T110" fmla="*/ 54 w 74"/>
                <a:gd name="T111" fmla="*/ 28 h 72"/>
                <a:gd name="T112" fmla="*/ 50 w 74"/>
                <a:gd name="T113" fmla="*/ 22 h 72"/>
                <a:gd name="T114" fmla="*/ 44 w 74"/>
                <a:gd name="T115" fmla="*/ 18 h 72"/>
                <a:gd name="T116" fmla="*/ 36 w 74"/>
                <a:gd name="T117" fmla="*/ 18 h 72"/>
                <a:gd name="T118" fmla="*/ 36 w 74"/>
                <a:gd name="T119"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 h="72">
                  <a:moveTo>
                    <a:pt x="36" y="72"/>
                  </a:moveTo>
                  <a:lnTo>
                    <a:pt x="36" y="72"/>
                  </a:lnTo>
                  <a:lnTo>
                    <a:pt x="30" y="72"/>
                  </a:lnTo>
                  <a:lnTo>
                    <a:pt x="22" y="70"/>
                  </a:lnTo>
                  <a:lnTo>
                    <a:pt x="16" y="66"/>
                  </a:lnTo>
                  <a:lnTo>
                    <a:pt x="10" y="62"/>
                  </a:lnTo>
                  <a:lnTo>
                    <a:pt x="6" y="56"/>
                  </a:lnTo>
                  <a:lnTo>
                    <a:pt x="2" y="50"/>
                  </a:lnTo>
                  <a:lnTo>
                    <a:pt x="0" y="44"/>
                  </a:lnTo>
                  <a:lnTo>
                    <a:pt x="0" y="36"/>
                  </a:lnTo>
                  <a:lnTo>
                    <a:pt x="0" y="36"/>
                  </a:lnTo>
                  <a:lnTo>
                    <a:pt x="0" y="28"/>
                  </a:lnTo>
                  <a:lnTo>
                    <a:pt x="2" y="22"/>
                  </a:lnTo>
                  <a:lnTo>
                    <a:pt x="6" y="16"/>
                  </a:lnTo>
                  <a:lnTo>
                    <a:pt x="10" y="10"/>
                  </a:lnTo>
                  <a:lnTo>
                    <a:pt x="16" y="6"/>
                  </a:lnTo>
                  <a:lnTo>
                    <a:pt x="22" y="2"/>
                  </a:lnTo>
                  <a:lnTo>
                    <a:pt x="30" y="0"/>
                  </a:lnTo>
                  <a:lnTo>
                    <a:pt x="36" y="0"/>
                  </a:lnTo>
                  <a:lnTo>
                    <a:pt x="36" y="0"/>
                  </a:lnTo>
                  <a:lnTo>
                    <a:pt x="44" y="0"/>
                  </a:lnTo>
                  <a:lnTo>
                    <a:pt x="50" y="2"/>
                  </a:lnTo>
                  <a:lnTo>
                    <a:pt x="58" y="6"/>
                  </a:lnTo>
                  <a:lnTo>
                    <a:pt x="62" y="10"/>
                  </a:lnTo>
                  <a:lnTo>
                    <a:pt x="68" y="16"/>
                  </a:lnTo>
                  <a:lnTo>
                    <a:pt x="70" y="22"/>
                  </a:lnTo>
                  <a:lnTo>
                    <a:pt x="72" y="28"/>
                  </a:lnTo>
                  <a:lnTo>
                    <a:pt x="74" y="36"/>
                  </a:lnTo>
                  <a:lnTo>
                    <a:pt x="74" y="36"/>
                  </a:lnTo>
                  <a:lnTo>
                    <a:pt x="72" y="44"/>
                  </a:lnTo>
                  <a:lnTo>
                    <a:pt x="70" y="50"/>
                  </a:lnTo>
                  <a:lnTo>
                    <a:pt x="68" y="56"/>
                  </a:lnTo>
                  <a:lnTo>
                    <a:pt x="62" y="62"/>
                  </a:lnTo>
                  <a:lnTo>
                    <a:pt x="58" y="66"/>
                  </a:lnTo>
                  <a:lnTo>
                    <a:pt x="50" y="70"/>
                  </a:lnTo>
                  <a:lnTo>
                    <a:pt x="44" y="72"/>
                  </a:lnTo>
                  <a:lnTo>
                    <a:pt x="36" y="72"/>
                  </a:lnTo>
                  <a:lnTo>
                    <a:pt x="36" y="72"/>
                  </a:lnTo>
                  <a:close/>
                  <a:moveTo>
                    <a:pt x="36" y="18"/>
                  </a:moveTo>
                  <a:lnTo>
                    <a:pt x="36" y="18"/>
                  </a:lnTo>
                  <a:lnTo>
                    <a:pt x="30" y="18"/>
                  </a:lnTo>
                  <a:lnTo>
                    <a:pt x="24" y="22"/>
                  </a:lnTo>
                  <a:lnTo>
                    <a:pt x="20" y="28"/>
                  </a:lnTo>
                  <a:lnTo>
                    <a:pt x="18" y="36"/>
                  </a:lnTo>
                  <a:lnTo>
                    <a:pt x="18" y="36"/>
                  </a:lnTo>
                  <a:lnTo>
                    <a:pt x="20" y="44"/>
                  </a:lnTo>
                  <a:lnTo>
                    <a:pt x="24" y="50"/>
                  </a:lnTo>
                  <a:lnTo>
                    <a:pt x="30" y="54"/>
                  </a:lnTo>
                  <a:lnTo>
                    <a:pt x="36" y="54"/>
                  </a:lnTo>
                  <a:lnTo>
                    <a:pt x="36" y="54"/>
                  </a:lnTo>
                  <a:lnTo>
                    <a:pt x="44" y="54"/>
                  </a:lnTo>
                  <a:lnTo>
                    <a:pt x="50" y="50"/>
                  </a:lnTo>
                  <a:lnTo>
                    <a:pt x="54" y="44"/>
                  </a:lnTo>
                  <a:lnTo>
                    <a:pt x="56" y="36"/>
                  </a:lnTo>
                  <a:lnTo>
                    <a:pt x="56" y="36"/>
                  </a:lnTo>
                  <a:lnTo>
                    <a:pt x="54" y="28"/>
                  </a:lnTo>
                  <a:lnTo>
                    <a:pt x="50" y="22"/>
                  </a:lnTo>
                  <a:lnTo>
                    <a:pt x="44" y="18"/>
                  </a:lnTo>
                  <a:lnTo>
                    <a:pt x="36" y="18"/>
                  </a:lnTo>
                  <a:lnTo>
                    <a:pt x="3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a:solidFill>
                  <a:srgbClr val="55555A"/>
                </a:solidFill>
                <a:latin typeface="Arial"/>
                <a:ea typeface="ＭＳ Ｐゴシック"/>
              </a:endParaRPr>
            </a:p>
          </p:txBody>
        </p:sp>
        <p:sp>
          <p:nvSpPr>
            <p:cNvPr id="68" name="Freeform 89">
              <a:extLst>
                <a:ext uri="{FF2B5EF4-FFF2-40B4-BE49-F238E27FC236}">
                  <a16:creationId xmlns:a16="http://schemas.microsoft.com/office/drawing/2014/main" id="{697E3FB3-AF92-4A8D-95FB-C6885CB2AC08}"/>
                </a:ext>
              </a:extLst>
            </p:cNvPr>
            <p:cNvSpPr>
              <a:spLocks/>
            </p:cNvSpPr>
            <p:nvPr/>
          </p:nvSpPr>
          <p:spPr bwMode="auto">
            <a:xfrm>
              <a:off x="3550" y="2247"/>
              <a:ext cx="112" cy="118"/>
            </a:xfrm>
            <a:custGeom>
              <a:avLst/>
              <a:gdLst>
                <a:gd name="T0" fmla="*/ 8 w 112"/>
                <a:gd name="T1" fmla="*/ 118 h 118"/>
                <a:gd name="T2" fmla="*/ 8 w 112"/>
                <a:gd name="T3" fmla="*/ 118 h 118"/>
                <a:gd name="T4" fmla="*/ 4 w 112"/>
                <a:gd name="T5" fmla="*/ 116 h 118"/>
                <a:gd name="T6" fmla="*/ 2 w 112"/>
                <a:gd name="T7" fmla="*/ 114 h 118"/>
                <a:gd name="T8" fmla="*/ 2 w 112"/>
                <a:gd name="T9" fmla="*/ 114 h 118"/>
                <a:gd name="T10" fmla="*/ 0 w 112"/>
                <a:gd name="T11" fmla="*/ 112 h 118"/>
                <a:gd name="T12" fmla="*/ 0 w 112"/>
                <a:gd name="T13" fmla="*/ 108 h 118"/>
                <a:gd name="T14" fmla="*/ 0 w 112"/>
                <a:gd name="T15" fmla="*/ 106 h 118"/>
                <a:gd name="T16" fmla="*/ 2 w 112"/>
                <a:gd name="T17" fmla="*/ 102 h 118"/>
                <a:gd name="T18" fmla="*/ 96 w 112"/>
                <a:gd name="T19" fmla="*/ 4 h 118"/>
                <a:gd name="T20" fmla="*/ 96 w 112"/>
                <a:gd name="T21" fmla="*/ 4 h 118"/>
                <a:gd name="T22" fmla="*/ 98 w 112"/>
                <a:gd name="T23" fmla="*/ 2 h 118"/>
                <a:gd name="T24" fmla="*/ 102 w 112"/>
                <a:gd name="T25" fmla="*/ 0 h 118"/>
                <a:gd name="T26" fmla="*/ 106 w 112"/>
                <a:gd name="T27" fmla="*/ 2 h 118"/>
                <a:gd name="T28" fmla="*/ 108 w 112"/>
                <a:gd name="T29" fmla="*/ 4 h 118"/>
                <a:gd name="T30" fmla="*/ 108 w 112"/>
                <a:gd name="T31" fmla="*/ 4 h 118"/>
                <a:gd name="T32" fmla="*/ 110 w 112"/>
                <a:gd name="T33" fmla="*/ 6 h 118"/>
                <a:gd name="T34" fmla="*/ 112 w 112"/>
                <a:gd name="T35" fmla="*/ 10 h 118"/>
                <a:gd name="T36" fmla="*/ 110 w 112"/>
                <a:gd name="T37" fmla="*/ 14 h 118"/>
                <a:gd name="T38" fmla="*/ 108 w 112"/>
                <a:gd name="T39" fmla="*/ 16 h 118"/>
                <a:gd name="T40" fmla="*/ 14 w 112"/>
                <a:gd name="T41" fmla="*/ 114 h 118"/>
                <a:gd name="T42" fmla="*/ 14 w 112"/>
                <a:gd name="T43" fmla="*/ 114 h 118"/>
                <a:gd name="T44" fmla="*/ 12 w 112"/>
                <a:gd name="T45" fmla="*/ 116 h 118"/>
                <a:gd name="T46" fmla="*/ 8 w 112"/>
                <a:gd name="T47" fmla="*/ 118 h 118"/>
                <a:gd name="T48" fmla="*/ 8 w 112"/>
                <a:gd name="T4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2" h="118">
                  <a:moveTo>
                    <a:pt x="8" y="118"/>
                  </a:moveTo>
                  <a:lnTo>
                    <a:pt x="8" y="118"/>
                  </a:lnTo>
                  <a:lnTo>
                    <a:pt x="4" y="116"/>
                  </a:lnTo>
                  <a:lnTo>
                    <a:pt x="2" y="114"/>
                  </a:lnTo>
                  <a:lnTo>
                    <a:pt x="2" y="114"/>
                  </a:lnTo>
                  <a:lnTo>
                    <a:pt x="0" y="112"/>
                  </a:lnTo>
                  <a:lnTo>
                    <a:pt x="0" y="108"/>
                  </a:lnTo>
                  <a:lnTo>
                    <a:pt x="0" y="106"/>
                  </a:lnTo>
                  <a:lnTo>
                    <a:pt x="2" y="102"/>
                  </a:lnTo>
                  <a:lnTo>
                    <a:pt x="96" y="4"/>
                  </a:lnTo>
                  <a:lnTo>
                    <a:pt x="96" y="4"/>
                  </a:lnTo>
                  <a:lnTo>
                    <a:pt x="98" y="2"/>
                  </a:lnTo>
                  <a:lnTo>
                    <a:pt x="102" y="0"/>
                  </a:lnTo>
                  <a:lnTo>
                    <a:pt x="106" y="2"/>
                  </a:lnTo>
                  <a:lnTo>
                    <a:pt x="108" y="4"/>
                  </a:lnTo>
                  <a:lnTo>
                    <a:pt x="108" y="4"/>
                  </a:lnTo>
                  <a:lnTo>
                    <a:pt x="110" y="6"/>
                  </a:lnTo>
                  <a:lnTo>
                    <a:pt x="112" y="10"/>
                  </a:lnTo>
                  <a:lnTo>
                    <a:pt x="110" y="14"/>
                  </a:lnTo>
                  <a:lnTo>
                    <a:pt x="108" y="16"/>
                  </a:lnTo>
                  <a:lnTo>
                    <a:pt x="14" y="114"/>
                  </a:lnTo>
                  <a:lnTo>
                    <a:pt x="14" y="114"/>
                  </a:lnTo>
                  <a:lnTo>
                    <a:pt x="12" y="116"/>
                  </a:lnTo>
                  <a:lnTo>
                    <a:pt x="8" y="118"/>
                  </a:lnTo>
                  <a:lnTo>
                    <a:pt x="8"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a:solidFill>
                  <a:srgbClr val="55555A"/>
                </a:solidFill>
                <a:latin typeface="Arial"/>
                <a:ea typeface="ＭＳ Ｐゴシック"/>
              </a:endParaRPr>
            </a:p>
          </p:txBody>
        </p:sp>
        <p:sp>
          <p:nvSpPr>
            <p:cNvPr id="69" name="Freeform 90">
              <a:extLst>
                <a:ext uri="{FF2B5EF4-FFF2-40B4-BE49-F238E27FC236}">
                  <a16:creationId xmlns:a16="http://schemas.microsoft.com/office/drawing/2014/main" id="{2479437E-B120-43A7-9B87-188BC013DE58}"/>
                </a:ext>
              </a:extLst>
            </p:cNvPr>
            <p:cNvSpPr>
              <a:spLocks noEditPoints="1"/>
            </p:cNvSpPr>
            <p:nvPr/>
          </p:nvSpPr>
          <p:spPr bwMode="auto">
            <a:xfrm>
              <a:off x="3254" y="2091"/>
              <a:ext cx="568" cy="568"/>
            </a:xfrm>
            <a:custGeom>
              <a:avLst/>
              <a:gdLst>
                <a:gd name="T0" fmla="*/ 256 w 568"/>
                <a:gd name="T1" fmla="*/ 566 h 568"/>
                <a:gd name="T2" fmla="*/ 174 w 568"/>
                <a:gd name="T3" fmla="*/ 546 h 568"/>
                <a:gd name="T4" fmla="*/ 104 w 568"/>
                <a:gd name="T5" fmla="*/ 502 h 568"/>
                <a:gd name="T6" fmla="*/ 50 w 568"/>
                <a:gd name="T7" fmla="*/ 442 h 568"/>
                <a:gd name="T8" fmla="*/ 14 w 568"/>
                <a:gd name="T9" fmla="*/ 368 h 568"/>
                <a:gd name="T10" fmla="*/ 0 w 568"/>
                <a:gd name="T11" fmla="*/ 284 h 568"/>
                <a:gd name="T12" fmla="*/ 6 w 568"/>
                <a:gd name="T13" fmla="*/ 226 h 568"/>
                <a:gd name="T14" fmla="*/ 36 w 568"/>
                <a:gd name="T15" fmla="*/ 148 h 568"/>
                <a:gd name="T16" fmla="*/ 84 w 568"/>
                <a:gd name="T17" fmla="*/ 84 h 568"/>
                <a:gd name="T18" fmla="*/ 150 w 568"/>
                <a:gd name="T19" fmla="*/ 34 h 568"/>
                <a:gd name="T20" fmla="*/ 228 w 568"/>
                <a:gd name="T21" fmla="*/ 6 h 568"/>
                <a:gd name="T22" fmla="*/ 284 w 568"/>
                <a:gd name="T23" fmla="*/ 0 h 568"/>
                <a:gd name="T24" fmla="*/ 368 w 568"/>
                <a:gd name="T25" fmla="*/ 14 h 568"/>
                <a:gd name="T26" fmla="*/ 442 w 568"/>
                <a:gd name="T27" fmla="*/ 48 h 568"/>
                <a:gd name="T28" fmla="*/ 504 w 568"/>
                <a:gd name="T29" fmla="*/ 104 h 568"/>
                <a:gd name="T30" fmla="*/ 546 w 568"/>
                <a:gd name="T31" fmla="*/ 174 h 568"/>
                <a:gd name="T32" fmla="*/ 566 w 568"/>
                <a:gd name="T33" fmla="*/ 254 h 568"/>
                <a:gd name="T34" fmla="*/ 566 w 568"/>
                <a:gd name="T35" fmla="*/ 312 h 568"/>
                <a:gd name="T36" fmla="*/ 546 w 568"/>
                <a:gd name="T37" fmla="*/ 394 h 568"/>
                <a:gd name="T38" fmla="*/ 504 w 568"/>
                <a:gd name="T39" fmla="*/ 464 h 568"/>
                <a:gd name="T40" fmla="*/ 442 w 568"/>
                <a:gd name="T41" fmla="*/ 520 h 568"/>
                <a:gd name="T42" fmla="*/ 368 w 568"/>
                <a:gd name="T43" fmla="*/ 554 h 568"/>
                <a:gd name="T44" fmla="*/ 284 w 568"/>
                <a:gd name="T45" fmla="*/ 568 h 568"/>
                <a:gd name="T46" fmla="*/ 284 w 568"/>
                <a:gd name="T47" fmla="*/ 18 h 568"/>
                <a:gd name="T48" fmla="*/ 206 w 568"/>
                <a:gd name="T49" fmla="*/ 30 h 568"/>
                <a:gd name="T50" fmla="*/ 136 w 568"/>
                <a:gd name="T51" fmla="*/ 64 h 568"/>
                <a:gd name="T52" fmla="*/ 80 w 568"/>
                <a:gd name="T53" fmla="*/ 116 h 568"/>
                <a:gd name="T54" fmla="*/ 40 w 568"/>
                <a:gd name="T55" fmla="*/ 180 h 568"/>
                <a:gd name="T56" fmla="*/ 20 w 568"/>
                <a:gd name="T57" fmla="*/ 256 h 568"/>
                <a:gd name="T58" fmla="*/ 20 w 568"/>
                <a:gd name="T59" fmla="*/ 312 h 568"/>
                <a:gd name="T60" fmla="*/ 40 w 568"/>
                <a:gd name="T61" fmla="*/ 388 h 568"/>
                <a:gd name="T62" fmla="*/ 80 w 568"/>
                <a:gd name="T63" fmla="*/ 452 h 568"/>
                <a:gd name="T64" fmla="*/ 136 w 568"/>
                <a:gd name="T65" fmla="*/ 504 h 568"/>
                <a:gd name="T66" fmla="*/ 206 w 568"/>
                <a:gd name="T67" fmla="*/ 538 h 568"/>
                <a:gd name="T68" fmla="*/ 284 w 568"/>
                <a:gd name="T69" fmla="*/ 550 h 568"/>
                <a:gd name="T70" fmla="*/ 338 w 568"/>
                <a:gd name="T71" fmla="*/ 544 h 568"/>
                <a:gd name="T72" fmla="*/ 410 w 568"/>
                <a:gd name="T73" fmla="*/ 518 h 568"/>
                <a:gd name="T74" fmla="*/ 472 w 568"/>
                <a:gd name="T75" fmla="*/ 472 h 568"/>
                <a:gd name="T76" fmla="*/ 518 w 568"/>
                <a:gd name="T77" fmla="*/ 410 h 568"/>
                <a:gd name="T78" fmla="*/ 544 w 568"/>
                <a:gd name="T79" fmla="*/ 338 h 568"/>
                <a:gd name="T80" fmla="*/ 550 w 568"/>
                <a:gd name="T81" fmla="*/ 284 h 568"/>
                <a:gd name="T82" fmla="*/ 538 w 568"/>
                <a:gd name="T83" fmla="*/ 206 h 568"/>
                <a:gd name="T84" fmla="*/ 504 w 568"/>
                <a:gd name="T85" fmla="*/ 136 h 568"/>
                <a:gd name="T86" fmla="*/ 454 w 568"/>
                <a:gd name="T87" fmla="*/ 80 h 568"/>
                <a:gd name="T88" fmla="*/ 388 w 568"/>
                <a:gd name="T89" fmla="*/ 40 h 568"/>
                <a:gd name="T90" fmla="*/ 312 w 568"/>
                <a:gd name="T91" fmla="*/ 2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8" h="568">
                  <a:moveTo>
                    <a:pt x="284" y="568"/>
                  </a:moveTo>
                  <a:lnTo>
                    <a:pt x="284" y="568"/>
                  </a:lnTo>
                  <a:lnTo>
                    <a:pt x="256" y="566"/>
                  </a:lnTo>
                  <a:lnTo>
                    <a:pt x="228" y="562"/>
                  </a:lnTo>
                  <a:lnTo>
                    <a:pt x="200" y="554"/>
                  </a:lnTo>
                  <a:lnTo>
                    <a:pt x="174" y="546"/>
                  </a:lnTo>
                  <a:lnTo>
                    <a:pt x="150" y="534"/>
                  </a:lnTo>
                  <a:lnTo>
                    <a:pt x="126" y="520"/>
                  </a:lnTo>
                  <a:lnTo>
                    <a:pt x="104" y="502"/>
                  </a:lnTo>
                  <a:lnTo>
                    <a:pt x="84" y="484"/>
                  </a:lnTo>
                  <a:lnTo>
                    <a:pt x="66" y="464"/>
                  </a:lnTo>
                  <a:lnTo>
                    <a:pt x="50" y="442"/>
                  </a:lnTo>
                  <a:lnTo>
                    <a:pt x="36" y="418"/>
                  </a:lnTo>
                  <a:lnTo>
                    <a:pt x="24" y="394"/>
                  </a:lnTo>
                  <a:lnTo>
                    <a:pt x="14" y="368"/>
                  </a:lnTo>
                  <a:lnTo>
                    <a:pt x="6" y="340"/>
                  </a:lnTo>
                  <a:lnTo>
                    <a:pt x="2" y="312"/>
                  </a:lnTo>
                  <a:lnTo>
                    <a:pt x="0" y="284"/>
                  </a:lnTo>
                  <a:lnTo>
                    <a:pt x="0" y="284"/>
                  </a:lnTo>
                  <a:lnTo>
                    <a:pt x="2" y="254"/>
                  </a:lnTo>
                  <a:lnTo>
                    <a:pt x="6" y="226"/>
                  </a:lnTo>
                  <a:lnTo>
                    <a:pt x="14" y="200"/>
                  </a:lnTo>
                  <a:lnTo>
                    <a:pt x="24" y="174"/>
                  </a:lnTo>
                  <a:lnTo>
                    <a:pt x="36" y="148"/>
                  </a:lnTo>
                  <a:lnTo>
                    <a:pt x="50" y="126"/>
                  </a:lnTo>
                  <a:lnTo>
                    <a:pt x="66" y="104"/>
                  </a:lnTo>
                  <a:lnTo>
                    <a:pt x="84" y="84"/>
                  </a:lnTo>
                  <a:lnTo>
                    <a:pt x="104" y="66"/>
                  </a:lnTo>
                  <a:lnTo>
                    <a:pt x="126" y="48"/>
                  </a:lnTo>
                  <a:lnTo>
                    <a:pt x="150" y="34"/>
                  </a:lnTo>
                  <a:lnTo>
                    <a:pt x="174" y="22"/>
                  </a:lnTo>
                  <a:lnTo>
                    <a:pt x="200" y="14"/>
                  </a:lnTo>
                  <a:lnTo>
                    <a:pt x="228" y="6"/>
                  </a:lnTo>
                  <a:lnTo>
                    <a:pt x="256" y="2"/>
                  </a:lnTo>
                  <a:lnTo>
                    <a:pt x="284" y="0"/>
                  </a:lnTo>
                  <a:lnTo>
                    <a:pt x="284" y="0"/>
                  </a:lnTo>
                  <a:lnTo>
                    <a:pt x="314" y="2"/>
                  </a:lnTo>
                  <a:lnTo>
                    <a:pt x="342" y="6"/>
                  </a:lnTo>
                  <a:lnTo>
                    <a:pt x="368" y="14"/>
                  </a:lnTo>
                  <a:lnTo>
                    <a:pt x="394" y="22"/>
                  </a:lnTo>
                  <a:lnTo>
                    <a:pt x="420" y="34"/>
                  </a:lnTo>
                  <a:lnTo>
                    <a:pt x="442" y="48"/>
                  </a:lnTo>
                  <a:lnTo>
                    <a:pt x="464" y="66"/>
                  </a:lnTo>
                  <a:lnTo>
                    <a:pt x="484" y="84"/>
                  </a:lnTo>
                  <a:lnTo>
                    <a:pt x="504" y="104"/>
                  </a:lnTo>
                  <a:lnTo>
                    <a:pt x="520" y="126"/>
                  </a:lnTo>
                  <a:lnTo>
                    <a:pt x="534" y="148"/>
                  </a:lnTo>
                  <a:lnTo>
                    <a:pt x="546" y="174"/>
                  </a:lnTo>
                  <a:lnTo>
                    <a:pt x="556" y="200"/>
                  </a:lnTo>
                  <a:lnTo>
                    <a:pt x="562" y="226"/>
                  </a:lnTo>
                  <a:lnTo>
                    <a:pt x="566" y="254"/>
                  </a:lnTo>
                  <a:lnTo>
                    <a:pt x="568" y="284"/>
                  </a:lnTo>
                  <a:lnTo>
                    <a:pt x="568" y="284"/>
                  </a:lnTo>
                  <a:lnTo>
                    <a:pt x="566" y="312"/>
                  </a:lnTo>
                  <a:lnTo>
                    <a:pt x="562" y="340"/>
                  </a:lnTo>
                  <a:lnTo>
                    <a:pt x="556" y="368"/>
                  </a:lnTo>
                  <a:lnTo>
                    <a:pt x="546" y="394"/>
                  </a:lnTo>
                  <a:lnTo>
                    <a:pt x="534" y="418"/>
                  </a:lnTo>
                  <a:lnTo>
                    <a:pt x="520" y="442"/>
                  </a:lnTo>
                  <a:lnTo>
                    <a:pt x="504" y="464"/>
                  </a:lnTo>
                  <a:lnTo>
                    <a:pt x="484" y="484"/>
                  </a:lnTo>
                  <a:lnTo>
                    <a:pt x="464" y="502"/>
                  </a:lnTo>
                  <a:lnTo>
                    <a:pt x="442" y="520"/>
                  </a:lnTo>
                  <a:lnTo>
                    <a:pt x="420" y="534"/>
                  </a:lnTo>
                  <a:lnTo>
                    <a:pt x="394" y="546"/>
                  </a:lnTo>
                  <a:lnTo>
                    <a:pt x="368" y="554"/>
                  </a:lnTo>
                  <a:lnTo>
                    <a:pt x="342" y="562"/>
                  </a:lnTo>
                  <a:lnTo>
                    <a:pt x="314" y="566"/>
                  </a:lnTo>
                  <a:lnTo>
                    <a:pt x="284" y="568"/>
                  </a:lnTo>
                  <a:lnTo>
                    <a:pt x="284" y="568"/>
                  </a:lnTo>
                  <a:close/>
                  <a:moveTo>
                    <a:pt x="284" y="18"/>
                  </a:moveTo>
                  <a:lnTo>
                    <a:pt x="284" y="18"/>
                  </a:lnTo>
                  <a:lnTo>
                    <a:pt x="258" y="20"/>
                  </a:lnTo>
                  <a:lnTo>
                    <a:pt x="230" y="24"/>
                  </a:lnTo>
                  <a:lnTo>
                    <a:pt x="206" y="30"/>
                  </a:lnTo>
                  <a:lnTo>
                    <a:pt x="182" y="40"/>
                  </a:lnTo>
                  <a:lnTo>
                    <a:pt x="158" y="50"/>
                  </a:lnTo>
                  <a:lnTo>
                    <a:pt x="136" y="64"/>
                  </a:lnTo>
                  <a:lnTo>
                    <a:pt x="116" y="80"/>
                  </a:lnTo>
                  <a:lnTo>
                    <a:pt x="96" y="96"/>
                  </a:lnTo>
                  <a:lnTo>
                    <a:pt x="80" y="116"/>
                  </a:lnTo>
                  <a:lnTo>
                    <a:pt x="64" y="136"/>
                  </a:lnTo>
                  <a:lnTo>
                    <a:pt x="50" y="158"/>
                  </a:lnTo>
                  <a:lnTo>
                    <a:pt x="40" y="180"/>
                  </a:lnTo>
                  <a:lnTo>
                    <a:pt x="30" y="206"/>
                  </a:lnTo>
                  <a:lnTo>
                    <a:pt x="24" y="230"/>
                  </a:lnTo>
                  <a:lnTo>
                    <a:pt x="20" y="256"/>
                  </a:lnTo>
                  <a:lnTo>
                    <a:pt x="18" y="284"/>
                  </a:lnTo>
                  <a:lnTo>
                    <a:pt x="18" y="284"/>
                  </a:lnTo>
                  <a:lnTo>
                    <a:pt x="20" y="312"/>
                  </a:lnTo>
                  <a:lnTo>
                    <a:pt x="24" y="338"/>
                  </a:lnTo>
                  <a:lnTo>
                    <a:pt x="30" y="362"/>
                  </a:lnTo>
                  <a:lnTo>
                    <a:pt x="40" y="388"/>
                  </a:lnTo>
                  <a:lnTo>
                    <a:pt x="50" y="410"/>
                  </a:lnTo>
                  <a:lnTo>
                    <a:pt x="64" y="432"/>
                  </a:lnTo>
                  <a:lnTo>
                    <a:pt x="80" y="452"/>
                  </a:lnTo>
                  <a:lnTo>
                    <a:pt x="96" y="472"/>
                  </a:lnTo>
                  <a:lnTo>
                    <a:pt x="116" y="488"/>
                  </a:lnTo>
                  <a:lnTo>
                    <a:pt x="136" y="504"/>
                  </a:lnTo>
                  <a:lnTo>
                    <a:pt x="158" y="518"/>
                  </a:lnTo>
                  <a:lnTo>
                    <a:pt x="182" y="528"/>
                  </a:lnTo>
                  <a:lnTo>
                    <a:pt x="206" y="538"/>
                  </a:lnTo>
                  <a:lnTo>
                    <a:pt x="230" y="544"/>
                  </a:lnTo>
                  <a:lnTo>
                    <a:pt x="258" y="548"/>
                  </a:lnTo>
                  <a:lnTo>
                    <a:pt x="284" y="550"/>
                  </a:lnTo>
                  <a:lnTo>
                    <a:pt x="284" y="550"/>
                  </a:lnTo>
                  <a:lnTo>
                    <a:pt x="312" y="548"/>
                  </a:lnTo>
                  <a:lnTo>
                    <a:pt x="338" y="544"/>
                  </a:lnTo>
                  <a:lnTo>
                    <a:pt x="364" y="538"/>
                  </a:lnTo>
                  <a:lnTo>
                    <a:pt x="388" y="528"/>
                  </a:lnTo>
                  <a:lnTo>
                    <a:pt x="410" y="518"/>
                  </a:lnTo>
                  <a:lnTo>
                    <a:pt x="432" y="504"/>
                  </a:lnTo>
                  <a:lnTo>
                    <a:pt x="454" y="488"/>
                  </a:lnTo>
                  <a:lnTo>
                    <a:pt x="472" y="472"/>
                  </a:lnTo>
                  <a:lnTo>
                    <a:pt x="490" y="452"/>
                  </a:lnTo>
                  <a:lnTo>
                    <a:pt x="504" y="432"/>
                  </a:lnTo>
                  <a:lnTo>
                    <a:pt x="518" y="410"/>
                  </a:lnTo>
                  <a:lnTo>
                    <a:pt x="530" y="388"/>
                  </a:lnTo>
                  <a:lnTo>
                    <a:pt x="538" y="362"/>
                  </a:lnTo>
                  <a:lnTo>
                    <a:pt x="544" y="338"/>
                  </a:lnTo>
                  <a:lnTo>
                    <a:pt x="548" y="312"/>
                  </a:lnTo>
                  <a:lnTo>
                    <a:pt x="550" y="284"/>
                  </a:lnTo>
                  <a:lnTo>
                    <a:pt x="550" y="284"/>
                  </a:lnTo>
                  <a:lnTo>
                    <a:pt x="548" y="256"/>
                  </a:lnTo>
                  <a:lnTo>
                    <a:pt x="544" y="230"/>
                  </a:lnTo>
                  <a:lnTo>
                    <a:pt x="538" y="206"/>
                  </a:lnTo>
                  <a:lnTo>
                    <a:pt x="530" y="180"/>
                  </a:lnTo>
                  <a:lnTo>
                    <a:pt x="518" y="158"/>
                  </a:lnTo>
                  <a:lnTo>
                    <a:pt x="504" y="136"/>
                  </a:lnTo>
                  <a:lnTo>
                    <a:pt x="490" y="116"/>
                  </a:lnTo>
                  <a:lnTo>
                    <a:pt x="472" y="96"/>
                  </a:lnTo>
                  <a:lnTo>
                    <a:pt x="454" y="80"/>
                  </a:lnTo>
                  <a:lnTo>
                    <a:pt x="432" y="64"/>
                  </a:lnTo>
                  <a:lnTo>
                    <a:pt x="410" y="50"/>
                  </a:lnTo>
                  <a:lnTo>
                    <a:pt x="388" y="40"/>
                  </a:lnTo>
                  <a:lnTo>
                    <a:pt x="364" y="30"/>
                  </a:lnTo>
                  <a:lnTo>
                    <a:pt x="338" y="24"/>
                  </a:lnTo>
                  <a:lnTo>
                    <a:pt x="312" y="20"/>
                  </a:lnTo>
                  <a:lnTo>
                    <a:pt x="284" y="18"/>
                  </a:lnTo>
                  <a:lnTo>
                    <a:pt x="28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a:solidFill>
                  <a:srgbClr val="55555A"/>
                </a:solidFill>
                <a:latin typeface="Arial"/>
                <a:ea typeface="ＭＳ Ｐゴシック"/>
              </a:endParaRPr>
            </a:p>
          </p:txBody>
        </p:sp>
        <p:sp>
          <p:nvSpPr>
            <p:cNvPr id="70" name="Freeform 91">
              <a:extLst>
                <a:ext uri="{FF2B5EF4-FFF2-40B4-BE49-F238E27FC236}">
                  <a16:creationId xmlns:a16="http://schemas.microsoft.com/office/drawing/2014/main" id="{6858CBE3-5592-4CA8-A1BA-BA9624720CFD}"/>
                </a:ext>
              </a:extLst>
            </p:cNvPr>
            <p:cNvSpPr>
              <a:spLocks/>
            </p:cNvSpPr>
            <p:nvPr/>
          </p:nvSpPr>
          <p:spPr bwMode="auto">
            <a:xfrm>
              <a:off x="3530" y="2135"/>
              <a:ext cx="18" cy="40"/>
            </a:xfrm>
            <a:custGeom>
              <a:avLst/>
              <a:gdLst>
                <a:gd name="T0" fmla="*/ 8 w 18"/>
                <a:gd name="T1" fmla="*/ 40 h 40"/>
                <a:gd name="T2" fmla="*/ 8 w 18"/>
                <a:gd name="T3" fmla="*/ 40 h 40"/>
                <a:gd name="T4" fmla="*/ 4 w 18"/>
                <a:gd name="T5" fmla="*/ 38 h 40"/>
                <a:gd name="T6" fmla="*/ 2 w 18"/>
                <a:gd name="T7" fmla="*/ 36 h 40"/>
                <a:gd name="T8" fmla="*/ 0 w 18"/>
                <a:gd name="T9" fmla="*/ 34 h 40"/>
                <a:gd name="T10" fmla="*/ 0 w 18"/>
                <a:gd name="T11" fmla="*/ 30 h 40"/>
                <a:gd name="T12" fmla="*/ 0 w 18"/>
                <a:gd name="T13" fmla="*/ 10 h 40"/>
                <a:gd name="T14" fmla="*/ 0 w 18"/>
                <a:gd name="T15" fmla="*/ 10 h 40"/>
                <a:gd name="T16" fmla="*/ 0 w 18"/>
                <a:gd name="T17" fmla="*/ 6 h 40"/>
                <a:gd name="T18" fmla="*/ 2 w 18"/>
                <a:gd name="T19" fmla="*/ 2 h 40"/>
                <a:gd name="T20" fmla="*/ 4 w 18"/>
                <a:gd name="T21" fmla="*/ 0 h 40"/>
                <a:gd name="T22" fmla="*/ 8 w 18"/>
                <a:gd name="T23" fmla="*/ 0 h 40"/>
                <a:gd name="T24" fmla="*/ 8 w 18"/>
                <a:gd name="T25" fmla="*/ 0 h 40"/>
                <a:gd name="T26" fmla="*/ 12 w 18"/>
                <a:gd name="T27" fmla="*/ 0 h 40"/>
                <a:gd name="T28" fmla="*/ 14 w 18"/>
                <a:gd name="T29" fmla="*/ 2 h 40"/>
                <a:gd name="T30" fmla="*/ 16 w 18"/>
                <a:gd name="T31" fmla="*/ 6 h 40"/>
                <a:gd name="T32" fmla="*/ 18 w 18"/>
                <a:gd name="T33" fmla="*/ 10 h 40"/>
                <a:gd name="T34" fmla="*/ 18 w 18"/>
                <a:gd name="T35" fmla="*/ 30 h 40"/>
                <a:gd name="T36" fmla="*/ 18 w 18"/>
                <a:gd name="T37" fmla="*/ 30 h 40"/>
                <a:gd name="T38" fmla="*/ 16 w 18"/>
                <a:gd name="T39" fmla="*/ 34 h 40"/>
                <a:gd name="T40" fmla="*/ 14 w 18"/>
                <a:gd name="T41" fmla="*/ 36 h 40"/>
                <a:gd name="T42" fmla="*/ 12 w 18"/>
                <a:gd name="T43" fmla="*/ 38 h 40"/>
                <a:gd name="T44" fmla="*/ 8 w 18"/>
                <a:gd name="T45" fmla="*/ 40 h 40"/>
                <a:gd name="T46" fmla="*/ 8 w 18"/>
                <a:gd name="T4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 h="40">
                  <a:moveTo>
                    <a:pt x="8" y="40"/>
                  </a:moveTo>
                  <a:lnTo>
                    <a:pt x="8" y="40"/>
                  </a:lnTo>
                  <a:lnTo>
                    <a:pt x="4" y="38"/>
                  </a:lnTo>
                  <a:lnTo>
                    <a:pt x="2" y="36"/>
                  </a:lnTo>
                  <a:lnTo>
                    <a:pt x="0" y="34"/>
                  </a:lnTo>
                  <a:lnTo>
                    <a:pt x="0" y="30"/>
                  </a:lnTo>
                  <a:lnTo>
                    <a:pt x="0" y="10"/>
                  </a:lnTo>
                  <a:lnTo>
                    <a:pt x="0" y="10"/>
                  </a:lnTo>
                  <a:lnTo>
                    <a:pt x="0" y="6"/>
                  </a:lnTo>
                  <a:lnTo>
                    <a:pt x="2" y="2"/>
                  </a:lnTo>
                  <a:lnTo>
                    <a:pt x="4" y="0"/>
                  </a:lnTo>
                  <a:lnTo>
                    <a:pt x="8" y="0"/>
                  </a:lnTo>
                  <a:lnTo>
                    <a:pt x="8" y="0"/>
                  </a:lnTo>
                  <a:lnTo>
                    <a:pt x="12" y="0"/>
                  </a:lnTo>
                  <a:lnTo>
                    <a:pt x="14" y="2"/>
                  </a:lnTo>
                  <a:lnTo>
                    <a:pt x="16" y="6"/>
                  </a:lnTo>
                  <a:lnTo>
                    <a:pt x="18" y="10"/>
                  </a:lnTo>
                  <a:lnTo>
                    <a:pt x="18" y="30"/>
                  </a:lnTo>
                  <a:lnTo>
                    <a:pt x="18" y="30"/>
                  </a:lnTo>
                  <a:lnTo>
                    <a:pt x="16" y="34"/>
                  </a:lnTo>
                  <a:lnTo>
                    <a:pt x="14" y="36"/>
                  </a:lnTo>
                  <a:lnTo>
                    <a:pt x="12" y="38"/>
                  </a:lnTo>
                  <a:lnTo>
                    <a:pt x="8" y="40"/>
                  </a:ln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a:solidFill>
                  <a:srgbClr val="55555A"/>
                </a:solidFill>
                <a:latin typeface="Arial"/>
                <a:ea typeface="ＭＳ Ｐゴシック"/>
              </a:endParaRPr>
            </a:p>
          </p:txBody>
        </p:sp>
        <p:sp>
          <p:nvSpPr>
            <p:cNvPr id="71" name="Freeform 92">
              <a:extLst>
                <a:ext uri="{FF2B5EF4-FFF2-40B4-BE49-F238E27FC236}">
                  <a16:creationId xmlns:a16="http://schemas.microsoft.com/office/drawing/2014/main" id="{1B7C4A7A-E46E-4DE2-BB53-CC5A85822904}"/>
                </a:ext>
              </a:extLst>
            </p:cNvPr>
            <p:cNvSpPr>
              <a:spLocks/>
            </p:cNvSpPr>
            <p:nvPr/>
          </p:nvSpPr>
          <p:spPr bwMode="auto">
            <a:xfrm>
              <a:off x="3530" y="2565"/>
              <a:ext cx="18" cy="40"/>
            </a:xfrm>
            <a:custGeom>
              <a:avLst/>
              <a:gdLst>
                <a:gd name="T0" fmla="*/ 8 w 18"/>
                <a:gd name="T1" fmla="*/ 40 h 40"/>
                <a:gd name="T2" fmla="*/ 8 w 18"/>
                <a:gd name="T3" fmla="*/ 40 h 40"/>
                <a:gd name="T4" fmla="*/ 4 w 18"/>
                <a:gd name="T5" fmla="*/ 38 h 40"/>
                <a:gd name="T6" fmla="*/ 2 w 18"/>
                <a:gd name="T7" fmla="*/ 36 h 40"/>
                <a:gd name="T8" fmla="*/ 0 w 18"/>
                <a:gd name="T9" fmla="*/ 34 h 40"/>
                <a:gd name="T10" fmla="*/ 0 w 18"/>
                <a:gd name="T11" fmla="*/ 30 h 40"/>
                <a:gd name="T12" fmla="*/ 0 w 18"/>
                <a:gd name="T13" fmla="*/ 10 h 40"/>
                <a:gd name="T14" fmla="*/ 0 w 18"/>
                <a:gd name="T15" fmla="*/ 10 h 40"/>
                <a:gd name="T16" fmla="*/ 0 w 18"/>
                <a:gd name="T17" fmla="*/ 6 h 40"/>
                <a:gd name="T18" fmla="*/ 2 w 18"/>
                <a:gd name="T19" fmla="*/ 4 h 40"/>
                <a:gd name="T20" fmla="*/ 4 w 18"/>
                <a:gd name="T21" fmla="*/ 2 h 40"/>
                <a:gd name="T22" fmla="*/ 8 w 18"/>
                <a:gd name="T23" fmla="*/ 0 h 40"/>
                <a:gd name="T24" fmla="*/ 8 w 18"/>
                <a:gd name="T25" fmla="*/ 0 h 40"/>
                <a:gd name="T26" fmla="*/ 12 w 18"/>
                <a:gd name="T27" fmla="*/ 2 h 40"/>
                <a:gd name="T28" fmla="*/ 14 w 18"/>
                <a:gd name="T29" fmla="*/ 4 h 40"/>
                <a:gd name="T30" fmla="*/ 16 w 18"/>
                <a:gd name="T31" fmla="*/ 6 h 40"/>
                <a:gd name="T32" fmla="*/ 18 w 18"/>
                <a:gd name="T33" fmla="*/ 10 h 40"/>
                <a:gd name="T34" fmla="*/ 18 w 18"/>
                <a:gd name="T35" fmla="*/ 30 h 40"/>
                <a:gd name="T36" fmla="*/ 18 w 18"/>
                <a:gd name="T37" fmla="*/ 30 h 40"/>
                <a:gd name="T38" fmla="*/ 16 w 18"/>
                <a:gd name="T39" fmla="*/ 34 h 40"/>
                <a:gd name="T40" fmla="*/ 14 w 18"/>
                <a:gd name="T41" fmla="*/ 36 h 40"/>
                <a:gd name="T42" fmla="*/ 12 w 18"/>
                <a:gd name="T43" fmla="*/ 38 h 40"/>
                <a:gd name="T44" fmla="*/ 8 w 18"/>
                <a:gd name="T45" fmla="*/ 40 h 40"/>
                <a:gd name="T46" fmla="*/ 8 w 18"/>
                <a:gd name="T4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 h="40">
                  <a:moveTo>
                    <a:pt x="8" y="40"/>
                  </a:moveTo>
                  <a:lnTo>
                    <a:pt x="8" y="40"/>
                  </a:lnTo>
                  <a:lnTo>
                    <a:pt x="4" y="38"/>
                  </a:lnTo>
                  <a:lnTo>
                    <a:pt x="2" y="36"/>
                  </a:lnTo>
                  <a:lnTo>
                    <a:pt x="0" y="34"/>
                  </a:lnTo>
                  <a:lnTo>
                    <a:pt x="0" y="30"/>
                  </a:lnTo>
                  <a:lnTo>
                    <a:pt x="0" y="10"/>
                  </a:lnTo>
                  <a:lnTo>
                    <a:pt x="0" y="10"/>
                  </a:lnTo>
                  <a:lnTo>
                    <a:pt x="0" y="6"/>
                  </a:lnTo>
                  <a:lnTo>
                    <a:pt x="2" y="4"/>
                  </a:lnTo>
                  <a:lnTo>
                    <a:pt x="4" y="2"/>
                  </a:lnTo>
                  <a:lnTo>
                    <a:pt x="8" y="0"/>
                  </a:lnTo>
                  <a:lnTo>
                    <a:pt x="8" y="0"/>
                  </a:lnTo>
                  <a:lnTo>
                    <a:pt x="12" y="2"/>
                  </a:lnTo>
                  <a:lnTo>
                    <a:pt x="14" y="4"/>
                  </a:lnTo>
                  <a:lnTo>
                    <a:pt x="16" y="6"/>
                  </a:lnTo>
                  <a:lnTo>
                    <a:pt x="18" y="10"/>
                  </a:lnTo>
                  <a:lnTo>
                    <a:pt x="18" y="30"/>
                  </a:lnTo>
                  <a:lnTo>
                    <a:pt x="18" y="30"/>
                  </a:lnTo>
                  <a:lnTo>
                    <a:pt x="16" y="34"/>
                  </a:lnTo>
                  <a:lnTo>
                    <a:pt x="14" y="36"/>
                  </a:lnTo>
                  <a:lnTo>
                    <a:pt x="12" y="38"/>
                  </a:lnTo>
                  <a:lnTo>
                    <a:pt x="8" y="40"/>
                  </a:ln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a:solidFill>
                  <a:srgbClr val="55555A"/>
                </a:solidFill>
                <a:latin typeface="Arial"/>
                <a:ea typeface="ＭＳ Ｐゴシック"/>
              </a:endParaRPr>
            </a:p>
          </p:txBody>
        </p:sp>
        <p:sp>
          <p:nvSpPr>
            <p:cNvPr id="72" name="Freeform 93">
              <a:extLst>
                <a:ext uri="{FF2B5EF4-FFF2-40B4-BE49-F238E27FC236}">
                  <a16:creationId xmlns:a16="http://schemas.microsoft.com/office/drawing/2014/main" id="{4CF24E2D-5B6A-4478-B37A-0680F185219C}"/>
                </a:ext>
              </a:extLst>
            </p:cNvPr>
            <p:cNvSpPr>
              <a:spLocks/>
            </p:cNvSpPr>
            <p:nvPr/>
          </p:nvSpPr>
          <p:spPr bwMode="auto">
            <a:xfrm>
              <a:off x="3416" y="2165"/>
              <a:ext cx="30" cy="36"/>
            </a:xfrm>
            <a:custGeom>
              <a:avLst/>
              <a:gdLst>
                <a:gd name="T0" fmla="*/ 20 w 30"/>
                <a:gd name="T1" fmla="*/ 36 h 36"/>
                <a:gd name="T2" fmla="*/ 20 w 30"/>
                <a:gd name="T3" fmla="*/ 36 h 36"/>
                <a:gd name="T4" fmla="*/ 16 w 30"/>
                <a:gd name="T5" fmla="*/ 36 h 36"/>
                <a:gd name="T6" fmla="*/ 12 w 30"/>
                <a:gd name="T7" fmla="*/ 32 h 36"/>
                <a:gd name="T8" fmla="*/ 2 w 30"/>
                <a:gd name="T9" fmla="*/ 14 h 36"/>
                <a:gd name="T10" fmla="*/ 2 w 30"/>
                <a:gd name="T11" fmla="*/ 14 h 36"/>
                <a:gd name="T12" fmla="*/ 0 w 30"/>
                <a:gd name="T13" fmla="*/ 10 h 36"/>
                <a:gd name="T14" fmla="*/ 0 w 30"/>
                <a:gd name="T15" fmla="*/ 6 h 36"/>
                <a:gd name="T16" fmla="*/ 2 w 30"/>
                <a:gd name="T17" fmla="*/ 4 h 36"/>
                <a:gd name="T18" fmla="*/ 6 w 30"/>
                <a:gd name="T19" fmla="*/ 2 h 36"/>
                <a:gd name="T20" fmla="*/ 6 w 30"/>
                <a:gd name="T21" fmla="*/ 2 h 36"/>
                <a:gd name="T22" fmla="*/ 8 w 30"/>
                <a:gd name="T23" fmla="*/ 0 h 36"/>
                <a:gd name="T24" fmla="*/ 12 w 30"/>
                <a:gd name="T25" fmla="*/ 0 h 36"/>
                <a:gd name="T26" fmla="*/ 16 w 30"/>
                <a:gd name="T27" fmla="*/ 2 h 36"/>
                <a:gd name="T28" fmla="*/ 18 w 30"/>
                <a:gd name="T29" fmla="*/ 4 h 36"/>
                <a:gd name="T30" fmla="*/ 28 w 30"/>
                <a:gd name="T31" fmla="*/ 24 h 36"/>
                <a:gd name="T32" fmla="*/ 28 w 30"/>
                <a:gd name="T33" fmla="*/ 24 h 36"/>
                <a:gd name="T34" fmla="*/ 30 w 30"/>
                <a:gd name="T35" fmla="*/ 26 h 36"/>
                <a:gd name="T36" fmla="*/ 28 w 30"/>
                <a:gd name="T37" fmla="*/ 30 h 36"/>
                <a:gd name="T38" fmla="*/ 28 w 30"/>
                <a:gd name="T39" fmla="*/ 32 h 36"/>
                <a:gd name="T40" fmla="*/ 24 w 30"/>
                <a:gd name="T41" fmla="*/ 36 h 36"/>
                <a:gd name="T42" fmla="*/ 24 w 30"/>
                <a:gd name="T43" fmla="*/ 36 h 36"/>
                <a:gd name="T44" fmla="*/ 20 w 30"/>
                <a:gd name="T45" fmla="*/ 36 h 36"/>
                <a:gd name="T46" fmla="*/ 20 w 30"/>
                <a:gd name="T4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36">
                  <a:moveTo>
                    <a:pt x="20" y="36"/>
                  </a:moveTo>
                  <a:lnTo>
                    <a:pt x="20" y="36"/>
                  </a:lnTo>
                  <a:lnTo>
                    <a:pt x="16" y="36"/>
                  </a:lnTo>
                  <a:lnTo>
                    <a:pt x="12" y="32"/>
                  </a:lnTo>
                  <a:lnTo>
                    <a:pt x="2" y="14"/>
                  </a:lnTo>
                  <a:lnTo>
                    <a:pt x="2" y="14"/>
                  </a:lnTo>
                  <a:lnTo>
                    <a:pt x="0" y="10"/>
                  </a:lnTo>
                  <a:lnTo>
                    <a:pt x="0" y="6"/>
                  </a:lnTo>
                  <a:lnTo>
                    <a:pt x="2" y="4"/>
                  </a:lnTo>
                  <a:lnTo>
                    <a:pt x="6" y="2"/>
                  </a:lnTo>
                  <a:lnTo>
                    <a:pt x="6" y="2"/>
                  </a:lnTo>
                  <a:lnTo>
                    <a:pt x="8" y="0"/>
                  </a:lnTo>
                  <a:lnTo>
                    <a:pt x="12" y="0"/>
                  </a:lnTo>
                  <a:lnTo>
                    <a:pt x="16" y="2"/>
                  </a:lnTo>
                  <a:lnTo>
                    <a:pt x="18" y="4"/>
                  </a:lnTo>
                  <a:lnTo>
                    <a:pt x="28" y="24"/>
                  </a:lnTo>
                  <a:lnTo>
                    <a:pt x="28" y="24"/>
                  </a:lnTo>
                  <a:lnTo>
                    <a:pt x="30" y="26"/>
                  </a:lnTo>
                  <a:lnTo>
                    <a:pt x="28" y="30"/>
                  </a:lnTo>
                  <a:lnTo>
                    <a:pt x="28" y="32"/>
                  </a:lnTo>
                  <a:lnTo>
                    <a:pt x="24" y="36"/>
                  </a:lnTo>
                  <a:lnTo>
                    <a:pt x="24" y="36"/>
                  </a:lnTo>
                  <a:lnTo>
                    <a:pt x="20" y="36"/>
                  </a:lnTo>
                  <a:lnTo>
                    <a:pt x="20"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a:solidFill>
                  <a:srgbClr val="55555A"/>
                </a:solidFill>
                <a:latin typeface="Arial"/>
                <a:ea typeface="ＭＳ Ｐゴシック"/>
              </a:endParaRPr>
            </a:p>
          </p:txBody>
        </p:sp>
        <p:sp>
          <p:nvSpPr>
            <p:cNvPr id="73" name="Freeform 94">
              <a:extLst>
                <a:ext uri="{FF2B5EF4-FFF2-40B4-BE49-F238E27FC236}">
                  <a16:creationId xmlns:a16="http://schemas.microsoft.com/office/drawing/2014/main" id="{B876A9FE-F9C2-4065-BB8D-45057FE48D89}"/>
                </a:ext>
              </a:extLst>
            </p:cNvPr>
            <p:cNvSpPr>
              <a:spLocks/>
            </p:cNvSpPr>
            <p:nvPr/>
          </p:nvSpPr>
          <p:spPr bwMode="auto">
            <a:xfrm>
              <a:off x="3632" y="2539"/>
              <a:ext cx="28" cy="36"/>
            </a:xfrm>
            <a:custGeom>
              <a:avLst/>
              <a:gdLst>
                <a:gd name="T0" fmla="*/ 20 w 28"/>
                <a:gd name="T1" fmla="*/ 36 h 36"/>
                <a:gd name="T2" fmla="*/ 20 w 28"/>
                <a:gd name="T3" fmla="*/ 36 h 36"/>
                <a:gd name="T4" fmla="*/ 14 w 28"/>
                <a:gd name="T5" fmla="*/ 34 h 36"/>
                <a:gd name="T6" fmla="*/ 12 w 28"/>
                <a:gd name="T7" fmla="*/ 30 h 36"/>
                <a:gd name="T8" fmla="*/ 0 w 28"/>
                <a:gd name="T9" fmla="*/ 12 h 36"/>
                <a:gd name="T10" fmla="*/ 0 w 28"/>
                <a:gd name="T11" fmla="*/ 12 h 36"/>
                <a:gd name="T12" fmla="*/ 0 w 28"/>
                <a:gd name="T13" fmla="*/ 10 h 36"/>
                <a:gd name="T14" fmla="*/ 0 w 28"/>
                <a:gd name="T15" fmla="*/ 6 h 36"/>
                <a:gd name="T16" fmla="*/ 2 w 28"/>
                <a:gd name="T17" fmla="*/ 2 h 36"/>
                <a:gd name="T18" fmla="*/ 4 w 28"/>
                <a:gd name="T19" fmla="*/ 0 h 36"/>
                <a:gd name="T20" fmla="*/ 4 w 28"/>
                <a:gd name="T21" fmla="*/ 0 h 36"/>
                <a:gd name="T22" fmla="*/ 8 w 28"/>
                <a:gd name="T23" fmla="*/ 0 h 36"/>
                <a:gd name="T24" fmla="*/ 12 w 28"/>
                <a:gd name="T25" fmla="*/ 0 h 36"/>
                <a:gd name="T26" fmla="*/ 14 w 28"/>
                <a:gd name="T27" fmla="*/ 0 h 36"/>
                <a:gd name="T28" fmla="*/ 16 w 28"/>
                <a:gd name="T29" fmla="*/ 4 h 36"/>
                <a:gd name="T30" fmla="*/ 28 w 28"/>
                <a:gd name="T31" fmla="*/ 22 h 36"/>
                <a:gd name="T32" fmla="*/ 28 w 28"/>
                <a:gd name="T33" fmla="*/ 22 h 36"/>
                <a:gd name="T34" fmla="*/ 28 w 28"/>
                <a:gd name="T35" fmla="*/ 26 h 36"/>
                <a:gd name="T36" fmla="*/ 28 w 28"/>
                <a:gd name="T37" fmla="*/ 28 h 36"/>
                <a:gd name="T38" fmla="*/ 26 w 28"/>
                <a:gd name="T39" fmla="*/ 32 h 36"/>
                <a:gd name="T40" fmla="*/ 24 w 28"/>
                <a:gd name="T41" fmla="*/ 34 h 36"/>
                <a:gd name="T42" fmla="*/ 24 w 28"/>
                <a:gd name="T43" fmla="*/ 34 h 36"/>
                <a:gd name="T44" fmla="*/ 20 w 28"/>
                <a:gd name="T45" fmla="*/ 36 h 36"/>
                <a:gd name="T46" fmla="*/ 20 w 28"/>
                <a:gd name="T4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36">
                  <a:moveTo>
                    <a:pt x="20" y="36"/>
                  </a:moveTo>
                  <a:lnTo>
                    <a:pt x="20" y="36"/>
                  </a:lnTo>
                  <a:lnTo>
                    <a:pt x="14" y="34"/>
                  </a:lnTo>
                  <a:lnTo>
                    <a:pt x="12" y="30"/>
                  </a:lnTo>
                  <a:lnTo>
                    <a:pt x="0" y="12"/>
                  </a:lnTo>
                  <a:lnTo>
                    <a:pt x="0" y="12"/>
                  </a:lnTo>
                  <a:lnTo>
                    <a:pt x="0" y="10"/>
                  </a:lnTo>
                  <a:lnTo>
                    <a:pt x="0" y="6"/>
                  </a:lnTo>
                  <a:lnTo>
                    <a:pt x="2" y="2"/>
                  </a:lnTo>
                  <a:lnTo>
                    <a:pt x="4" y="0"/>
                  </a:lnTo>
                  <a:lnTo>
                    <a:pt x="4" y="0"/>
                  </a:lnTo>
                  <a:lnTo>
                    <a:pt x="8" y="0"/>
                  </a:lnTo>
                  <a:lnTo>
                    <a:pt x="12" y="0"/>
                  </a:lnTo>
                  <a:lnTo>
                    <a:pt x="14" y="0"/>
                  </a:lnTo>
                  <a:lnTo>
                    <a:pt x="16" y="4"/>
                  </a:lnTo>
                  <a:lnTo>
                    <a:pt x="28" y="22"/>
                  </a:lnTo>
                  <a:lnTo>
                    <a:pt x="28" y="22"/>
                  </a:lnTo>
                  <a:lnTo>
                    <a:pt x="28" y="26"/>
                  </a:lnTo>
                  <a:lnTo>
                    <a:pt x="28" y="28"/>
                  </a:lnTo>
                  <a:lnTo>
                    <a:pt x="26" y="32"/>
                  </a:lnTo>
                  <a:lnTo>
                    <a:pt x="24" y="34"/>
                  </a:lnTo>
                  <a:lnTo>
                    <a:pt x="24" y="34"/>
                  </a:lnTo>
                  <a:lnTo>
                    <a:pt x="20" y="36"/>
                  </a:lnTo>
                  <a:lnTo>
                    <a:pt x="20"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a:solidFill>
                  <a:srgbClr val="55555A"/>
                </a:solidFill>
                <a:latin typeface="Arial"/>
                <a:ea typeface="ＭＳ Ｐゴシック"/>
              </a:endParaRPr>
            </a:p>
          </p:txBody>
        </p:sp>
        <p:sp>
          <p:nvSpPr>
            <p:cNvPr id="74" name="Freeform 95">
              <a:extLst>
                <a:ext uri="{FF2B5EF4-FFF2-40B4-BE49-F238E27FC236}">
                  <a16:creationId xmlns:a16="http://schemas.microsoft.com/office/drawing/2014/main" id="{E73844B3-629A-4621-8EAB-8788495EF26C}"/>
                </a:ext>
              </a:extLst>
            </p:cNvPr>
            <p:cNvSpPr>
              <a:spLocks/>
            </p:cNvSpPr>
            <p:nvPr/>
          </p:nvSpPr>
          <p:spPr bwMode="auto">
            <a:xfrm>
              <a:off x="3334" y="2247"/>
              <a:ext cx="36" cy="30"/>
            </a:xfrm>
            <a:custGeom>
              <a:avLst/>
              <a:gdLst>
                <a:gd name="T0" fmla="*/ 28 w 36"/>
                <a:gd name="T1" fmla="*/ 30 h 30"/>
                <a:gd name="T2" fmla="*/ 28 w 36"/>
                <a:gd name="T3" fmla="*/ 30 h 30"/>
                <a:gd name="T4" fmla="*/ 22 w 36"/>
                <a:gd name="T5" fmla="*/ 28 h 30"/>
                <a:gd name="T6" fmla="*/ 4 w 36"/>
                <a:gd name="T7" fmla="*/ 18 h 30"/>
                <a:gd name="T8" fmla="*/ 4 w 36"/>
                <a:gd name="T9" fmla="*/ 18 h 30"/>
                <a:gd name="T10" fmla="*/ 2 w 36"/>
                <a:gd name="T11" fmla="*/ 16 h 30"/>
                <a:gd name="T12" fmla="*/ 0 w 36"/>
                <a:gd name="T13" fmla="*/ 12 h 30"/>
                <a:gd name="T14" fmla="*/ 0 w 36"/>
                <a:gd name="T15" fmla="*/ 8 h 30"/>
                <a:gd name="T16" fmla="*/ 2 w 36"/>
                <a:gd name="T17" fmla="*/ 6 h 30"/>
                <a:gd name="T18" fmla="*/ 2 w 36"/>
                <a:gd name="T19" fmla="*/ 6 h 30"/>
                <a:gd name="T20" fmla="*/ 4 w 36"/>
                <a:gd name="T21" fmla="*/ 2 h 30"/>
                <a:gd name="T22" fmla="*/ 6 w 36"/>
                <a:gd name="T23" fmla="*/ 2 h 30"/>
                <a:gd name="T24" fmla="*/ 10 w 36"/>
                <a:gd name="T25" fmla="*/ 0 h 30"/>
                <a:gd name="T26" fmla="*/ 14 w 36"/>
                <a:gd name="T27" fmla="*/ 2 h 30"/>
                <a:gd name="T28" fmla="*/ 32 w 36"/>
                <a:gd name="T29" fmla="*/ 12 h 30"/>
                <a:gd name="T30" fmla="*/ 32 w 36"/>
                <a:gd name="T31" fmla="*/ 12 h 30"/>
                <a:gd name="T32" fmla="*/ 34 w 36"/>
                <a:gd name="T33" fmla="*/ 16 h 30"/>
                <a:gd name="T34" fmla="*/ 36 w 36"/>
                <a:gd name="T35" fmla="*/ 18 h 30"/>
                <a:gd name="T36" fmla="*/ 36 w 36"/>
                <a:gd name="T37" fmla="*/ 22 h 30"/>
                <a:gd name="T38" fmla="*/ 36 w 36"/>
                <a:gd name="T39" fmla="*/ 24 h 30"/>
                <a:gd name="T40" fmla="*/ 36 w 36"/>
                <a:gd name="T41" fmla="*/ 24 h 30"/>
                <a:gd name="T42" fmla="*/ 32 w 36"/>
                <a:gd name="T43" fmla="*/ 28 h 30"/>
                <a:gd name="T44" fmla="*/ 28 w 36"/>
                <a:gd name="T45" fmla="*/ 30 h 30"/>
                <a:gd name="T46" fmla="*/ 28 w 36"/>
                <a:gd name="T4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0">
                  <a:moveTo>
                    <a:pt x="28" y="30"/>
                  </a:moveTo>
                  <a:lnTo>
                    <a:pt x="28" y="30"/>
                  </a:lnTo>
                  <a:lnTo>
                    <a:pt x="22" y="28"/>
                  </a:lnTo>
                  <a:lnTo>
                    <a:pt x="4" y="18"/>
                  </a:lnTo>
                  <a:lnTo>
                    <a:pt x="4" y="18"/>
                  </a:lnTo>
                  <a:lnTo>
                    <a:pt x="2" y="16"/>
                  </a:lnTo>
                  <a:lnTo>
                    <a:pt x="0" y="12"/>
                  </a:lnTo>
                  <a:lnTo>
                    <a:pt x="0" y="8"/>
                  </a:lnTo>
                  <a:lnTo>
                    <a:pt x="2" y="6"/>
                  </a:lnTo>
                  <a:lnTo>
                    <a:pt x="2" y="6"/>
                  </a:lnTo>
                  <a:lnTo>
                    <a:pt x="4" y="2"/>
                  </a:lnTo>
                  <a:lnTo>
                    <a:pt x="6" y="2"/>
                  </a:lnTo>
                  <a:lnTo>
                    <a:pt x="10" y="0"/>
                  </a:lnTo>
                  <a:lnTo>
                    <a:pt x="14" y="2"/>
                  </a:lnTo>
                  <a:lnTo>
                    <a:pt x="32" y="12"/>
                  </a:lnTo>
                  <a:lnTo>
                    <a:pt x="32" y="12"/>
                  </a:lnTo>
                  <a:lnTo>
                    <a:pt x="34" y="16"/>
                  </a:lnTo>
                  <a:lnTo>
                    <a:pt x="36" y="18"/>
                  </a:lnTo>
                  <a:lnTo>
                    <a:pt x="36" y="22"/>
                  </a:lnTo>
                  <a:lnTo>
                    <a:pt x="36" y="24"/>
                  </a:lnTo>
                  <a:lnTo>
                    <a:pt x="36" y="24"/>
                  </a:lnTo>
                  <a:lnTo>
                    <a:pt x="32" y="28"/>
                  </a:lnTo>
                  <a:lnTo>
                    <a:pt x="28" y="30"/>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a:solidFill>
                  <a:srgbClr val="55555A"/>
                </a:solidFill>
                <a:latin typeface="Arial"/>
                <a:ea typeface="ＭＳ Ｐゴシック"/>
              </a:endParaRPr>
            </a:p>
          </p:txBody>
        </p:sp>
        <p:sp>
          <p:nvSpPr>
            <p:cNvPr id="75" name="Freeform 96">
              <a:extLst>
                <a:ext uri="{FF2B5EF4-FFF2-40B4-BE49-F238E27FC236}">
                  <a16:creationId xmlns:a16="http://schemas.microsoft.com/office/drawing/2014/main" id="{F6D96687-2CBC-469A-90AA-192DD42ECBE7}"/>
                </a:ext>
              </a:extLst>
            </p:cNvPr>
            <p:cNvSpPr>
              <a:spLocks/>
            </p:cNvSpPr>
            <p:nvPr/>
          </p:nvSpPr>
          <p:spPr bwMode="auto">
            <a:xfrm>
              <a:off x="3706" y="2463"/>
              <a:ext cx="36" cy="28"/>
            </a:xfrm>
            <a:custGeom>
              <a:avLst/>
              <a:gdLst>
                <a:gd name="T0" fmla="*/ 28 w 36"/>
                <a:gd name="T1" fmla="*/ 28 h 28"/>
                <a:gd name="T2" fmla="*/ 28 w 36"/>
                <a:gd name="T3" fmla="*/ 28 h 28"/>
                <a:gd name="T4" fmla="*/ 24 w 36"/>
                <a:gd name="T5" fmla="*/ 28 h 28"/>
                <a:gd name="T6" fmla="*/ 6 w 36"/>
                <a:gd name="T7" fmla="*/ 16 h 28"/>
                <a:gd name="T8" fmla="*/ 6 w 36"/>
                <a:gd name="T9" fmla="*/ 16 h 28"/>
                <a:gd name="T10" fmla="*/ 2 w 36"/>
                <a:gd name="T11" fmla="*/ 14 h 28"/>
                <a:gd name="T12" fmla="*/ 0 w 36"/>
                <a:gd name="T13" fmla="*/ 12 h 28"/>
                <a:gd name="T14" fmla="*/ 0 w 36"/>
                <a:gd name="T15" fmla="*/ 8 h 28"/>
                <a:gd name="T16" fmla="*/ 2 w 36"/>
                <a:gd name="T17" fmla="*/ 4 h 28"/>
                <a:gd name="T18" fmla="*/ 2 w 36"/>
                <a:gd name="T19" fmla="*/ 4 h 28"/>
                <a:gd name="T20" fmla="*/ 4 w 36"/>
                <a:gd name="T21" fmla="*/ 2 h 28"/>
                <a:gd name="T22" fmla="*/ 8 w 36"/>
                <a:gd name="T23" fmla="*/ 0 h 28"/>
                <a:gd name="T24" fmla="*/ 10 w 36"/>
                <a:gd name="T25" fmla="*/ 0 h 28"/>
                <a:gd name="T26" fmla="*/ 14 w 36"/>
                <a:gd name="T27" fmla="*/ 2 h 28"/>
                <a:gd name="T28" fmla="*/ 32 w 36"/>
                <a:gd name="T29" fmla="*/ 12 h 28"/>
                <a:gd name="T30" fmla="*/ 32 w 36"/>
                <a:gd name="T31" fmla="*/ 12 h 28"/>
                <a:gd name="T32" fmla="*/ 36 w 36"/>
                <a:gd name="T33" fmla="*/ 14 h 28"/>
                <a:gd name="T34" fmla="*/ 36 w 36"/>
                <a:gd name="T35" fmla="*/ 18 h 28"/>
                <a:gd name="T36" fmla="*/ 36 w 36"/>
                <a:gd name="T37" fmla="*/ 20 h 28"/>
                <a:gd name="T38" fmla="*/ 36 w 36"/>
                <a:gd name="T39" fmla="*/ 24 h 28"/>
                <a:gd name="T40" fmla="*/ 36 w 36"/>
                <a:gd name="T41" fmla="*/ 24 h 28"/>
                <a:gd name="T42" fmla="*/ 32 w 36"/>
                <a:gd name="T43" fmla="*/ 28 h 28"/>
                <a:gd name="T44" fmla="*/ 28 w 36"/>
                <a:gd name="T45" fmla="*/ 28 h 28"/>
                <a:gd name="T46" fmla="*/ 28 w 36"/>
                <a:gd name="T4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28">
                  <a:moveTo>
                    <a:pt x="28" y="28"/>
                  </a:moveTo>
                  <a:lnTo>
                    <a:pt x="28" y="28"/>
                  </a:lnTo>
                  <a:lnTo>
                    <a:pt x="24" y="28"/>
                  </a:lnTo>
                  <a:lnTo>
                    <a:pt x="6" y="16"/>
                  </a:lnTo>
                  <a:lnTo>
                    <a:pt x="6" y="16"/>
                  </a:lnTo>
                  <a:lnTo>
                    <a:pt x="2" y="14"/>
                  </a:lnTo>
                  <a:lnTo>
                    <a:pt x="0" y="12"/>
                  </a:lnTo>
                  <a:lnTo>
                    <a:pt x="0" y="8"/>
                  </a:lnTo>
                  <a:lnTo>
                    <a:pt x="2" y="4"/>
                  </a:lnTo>
                  <a:lnTo>
                    <a:pt x="2" y="4"/>
                  </a:lnTo>
                  <a:lnTo>
                    <a:pt x="4" y="2"/>
                  </a:lnTo>
                  <a:lnTo>
                    <a:pt x="8" y="0"/>
                  </a:lnTo>
                  <a:lnTo>
                    <a:pt x="10" y="0"/>
                  </a:lnTo>
                  <a:lnTo>
                    <a:pt x="14" y="2"/>
                  </a:lnTo>
                  <a:lnTo>
                    <a:pt x="32" y="12"/>
                  </a:lnTo>
                  <a:lnTo>
                    <a:pt x="32" y="12"/>
                  </a:lnTo>
                  <a:lnTo>
                    <a:pt x="36" y="14"/>
                  </a:lnTo>
                  <a:lnTo>
                    <a:pt x="36" y="18"/>
                  </a:lnTo>
                  <a:lnTo>
                    <a:pt x="36" y="20"/>
                  </a:lnTo>
                  <a:lnTo>
                    <a:pt x="36" y="24"/>
                  </a:lnTo>
                  <a:lnTo>
                    <a:pt x="36" y="24"/>
                  </a:lnTo>
                  <a:lnTo>
                    <a:pt x="32" y="28"/>
                  </a:lnTo>
                  <a:lnTo>
                    <a:pt x="28" y="28"/>
                  </a:lnTo>
                  <a:lnTo>
                    <a:pt x="28"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a:solidFill>
                  <a:srgbClr val="55555A"/>
                </a:solidFill>
                <a:latin typeface="Arial"/>
                <a:ea typeface="ＭＳ Ｐゴシック"/>
              </a:endParaRPr>
            </a:p>
          </p:txBody>
        </p:sp>
        <p:sp>
          <p:nvSpPr>
            <p:cNvPr id="76" name="Freeform 97">
              <a:extLst>
                <a:ext uri="{FF2B5EF4-FFF2-40B4-BE49-F238E27FC236}">
                  <a16:creationId xmlns:a16="http://schemas.microsoft.com/office/drawing/2014/main" id="{D9515729-333D-4272-839F-F2C1E11B945B}"/>
                </a:ext>
              </a:extLst>
            </p:cNvPr>
            <p:cNvSpPr>
              <a:spLocks/>
            </p:cNvSpPr>
            <p:nvPr/>
          </p:nvSpPr>
          <p:spPr bwMode="auto">
            <a:xfrm>
              <a:off x="3304" y="2361"/>
              <a:ext cx="38" cy="18"/>
            </a:xfrm>
            <a:custGeom>
              <a:avLst/>
              <a:gdLst>
                <a:gd name="T0" fmla="*/ 30 w 38"/>
                <a:gd name="T1" fmla="*/ 18 h 18"/>
                <a:gd name="T2" fmla="*/ 8 w 38"/>
                <a:gd name="T3" fmla="*/ 18 h 18"/>
                <a:gd name="T4" fmla="*/ 8 w 38"/>
                <a:gd name="T5" fmla="*/ 18 h 18"/>
                <a:gd name="T6" fmla="*/ 6 w 38"/>
                <a:gd name="T7" fmla="*/ 18 h 18"/>
                <a:gd name="T8" fmla="*/ 2 w 38"/>
                <a:gd name="T9" fmla="*/ 16 h 18"/>
                <a:gd name="T10" fmla="*/ 0 w 38"/>
                <a:gd name="T11" fmla="*/ 12 h 18"/>
                <a:gd name="T12" fmla="*/ 0 w 38"/>
                <a:gd name="T13" fmla="*/ 8 h 18"/>
                <a:gd name="T14" fmla="*/ 0 w 38"/>
                <a:gd name="T15" fmla="*/ 8 h 18"/>
                <a:gd name="T16" fmla="*/ 0 w 38"/>
                <a:gd name="T17" fmla="*/ 6 h 18"/>
                <a:gd name="T18" fmla="*/ 2 w 38"/>
                <a:gd name="T19" fmla="*/ 2 h 18"/>
                <a:gd name="T20" fmla="*/ 6 w 38"/>
                <a:gd name="T21" fmla="*/ 0 h 18"/>
                <a:gd name="T22" fmla="*/ 8 w 38"/>
                <a:gd name="T23" fmla="*/ 0 h 18"/>
                <a:gd name="T24" fmla="*/ 30 w 38"/>
                <a:gd name="T25" fmla="*/ 0 h 18"/>
                <a:gd name="T26" fmla="*/ 30 w 38"/>
                <a:gd name="T27" fmla="*/ 0 h 18"/>
                <a:gd name="T28" fmla="*/ 34 w 38"/>
                <a:gd name="T29" fmla="*/ 0 h 18"/>
                <a:gd name="T30" fmla="*/ 36 w 38"/>
                <a:gd name="T31" fmla="*/ 2 h 18"/>
                <a:gd name="T32" fmla="*/ 38 w 38"/>
                <a:gd name="T33" fmla="*/ 6 h 18"/>
                <a:gd name="T34" fmla="*/ 38 w 38"/>
                <a:gd name="T35" fmla="*/ 8 h 18"/>
                <a:gd name="T36" fmla="*/ 38 w 38"/>
                <a:gd name="T37" fmla="*/ 8 h 18"/>
                <a:gd name="T38" fmla="*/ 38 w 38"/>
                <a:gd name="T39" fmla="*/ 12 h 18"/>
                <a:gd name="T40" fmla="*/ 36 w 38"/>
                <a:gd name="T41" fmla="*/ 16 h 18"/>
                <a:gd name="T42" fmla="*/ 34 w 38"/>
                <a:gd name="T43" fmla="*/ 18 h 18"/>
                <a:gd name="T44" fmla="*/ 30 w 38"/>
                <a:gd name="T45" fmla="*/ 18 h 18"/>
                <a:gd name="T46" fmla="*/ 30 w 38"/>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 h="18">
                  <a:moveTo>
                    <a:pt x="30" y="18"/>
                  </a:moveTo>
                  <a:lnTo>
                    <a:pt x="8" y="18"/>
                  </a:lnTo>
                  <a:lnTo>
                    <a:pt x="8" y="18"/>
                  </a:lnTo>
                  <a:lnTo>
                    <a:pt x="6" y="18"/>
                  </a:lnTo>
                  <a:lnTo>
                    <a:pt x="2" y="16"/>
                  </a:lnTo>
                  <a:lnTo>
                    <a:pt x="0" y="12"/>
                  </a:lnTo>
                  <a:lnTo>
                    <a:pt x="0" y="8"/>
                  </a:lnTo>
                  <a:lnTo>
                    <a:pt x="0" y="8"/>
                  </a:lnTo>
                  <a:lnTo>
                    <a:pt x="0" y="6"/>
                  </a:lnTo>
                  <a:lnTo>
                    <a:pt x="2" y="2"/>
                  </a:lnTo>
                  <a:lnTo>
                    <a:pt x="6" y="0"/>
                  </a:lnTo>
                  <a:lnTo>
                    <a:pt x="8" y="0"/>
                  </a:lnTo>
                  <a:lnTo>
                    <a:pt x="30" y="0"/>
                  </a:lnTo>
                  <a:lnTo>
                    <a:pt x="30" y="0"/>
                  </a:lnTo>
                  <a:lnTo>
                    <a:pt x="34" y="0"/>
                  </a:lnTo>
                  <a:lnTo>
                    <a:pt x="36" y="2"/>
                  </a:lnTo>
                  <a:lnTo>
                    <a:pt x="38" y="6"/>
                  </a:lnTo>
                  <a:lnTo>
                    <a:pt x="38" y="8"/>
                  </a:lnTo>
                  <a:lnTo>
                    <a:pt x="38" y="8"/>
                  </a:lnTo>
                  <a:lnTo>
                    <a:pt x="38" y="12"/>
                  </a:lnTo>
                  <a:lnTo>
                    <a:pt x="36" y="16"/>
                  </a:lnTo>
                  <a:lnTo>
                    <a:pt x="34" y="18"/>
                  </a:lnTo>
                  <a:lnTo>
                    <a:pt x="30" y="18"/>
                  </a:lnTo>
                  <a:lnTo>
                    <a:pt x="3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a:solidFill>
                  <a:srgbClr val="55555A"/>
                </a:solidFill>
                <a:latin typeface="Arial"/>
                <a:ea typeface="ＭＳ Ｐゴシック"/>
              </a:endParaRPr>
            </a:p>
          </p:txBody>
        </p:sp>
        <p:sp>
          <p:nvSpPr>
            <p:cNvPr id="77" name="Freeform 98">
              <a:extLst>
                <a:ext uri="{FF2B5EF4-FFF2-40B4-BE49-F238E27FC236}">
                  <a16:creationId xmlns:a16="http://schemas.microsoft.com/office/drawing/2014/main" id="{41C9A6AE-F5C7-459F-ADCC-4D40F8DFBA0C}"/>
                </a:ext>
              </a:extLst>
            </p:cNvPr>
            <p:cNvSpPr>
              <a:spLocks/>
            </p:cNvSpPr>
            <p:nvPr/>
          </p:nvSpPr>
          <p:spPr bwMode="auto">
            <a:xfrm>
              <a:off x="3734" y="2361"/>
              <a:ext cx="40" cy="18"/>
            </a:xfrm>
            <a:custGeom>
              <a:avLst/>
              <a:gdLst>
                <a:gd name="T0" fmla="*/ 30 w 40"/>
                <a:gd name="T1" fmla="*/ 18 h 18"/>
                <a:gd name="T2" fmla="*/ 10 w 40"/>
                <a:gd name="T3" fmla="*/ 18 h 18"/>
                <a:gd name="T4" fmla="*/ 10 w 40"/>
                <a:gd name="T5" fmla="*/ 18 h 18"/>
                <a:gd name="T6" fmla="*/ 6 w 40"/>
                <a:gd name="T7" fmla="*/ 18 h 18"/>
                <a:gd name="T8" fmla="*/ 2 w 40"/>
                <a:gd name="T9" fmla="*/ 16 h 18"/>
                <a:gd name="T10" fmla="*/ 0 w 40"/>
                <a:gd name="T11" fmla="*/ 12 h 18"/>
                <a:gd name="T12" fmla="*/ 0 w 40"/>
                <a:gd name="T13" fmla="*/ 8 h 18"/>
                <a:gd name="T14" fmla="*/ 0 w 40"/>
                <a:gd name="T15" fmla="*/ 8 h 18"/>
                <a:gd name="T16" fmla="*/ 0 w 40"/>
                <a:gd name="T17" fmla="*/ 6 h 18"/>
                <a:gd name="T18" fmla="*/ 2 w 40"/>
                <a:gd name="T19" fmla="*/ 2 h 18"/>
                <a:gd name="T20" fmla="*/ 6 w 40"/>
                <a:gd name="T21" fmla="*/ 0 h 18"/>
                <a:gd name="T22" fmla="*/ 10 w 40"/>
                <a:gd name="T23" fmla="*/ 0 h 18"/>
                <a:gd name="T24" fmla="*/ 30 w 40"/>
                <a:gd name="T25" fmla="*/ 0 h 18"/>
                <a:gd name="T26" fmla="*/ 30 w 40"/>
                <a:gd name="T27" fmla="*/ 0 h 18"/>
                <a:gd name="T28" fmla="*/ 34 w 40"/>
                <a:gd name="T29" fmla="*/ 0 h 18"/>
                <a:gd name="T30" fmla="*/ 36 w 40"/>
                <a:gd name="T31" fmla="*/ 2 h 18"/>
                <a:gd name="T32" fmla="*/ 38 w 40"/>
                <a:gd name="T33" fmla="*/ 6 h 18"/>
                <a:gd name="T34" fmla="*/ 40 w 40"/>
                <a:gd name="T35" fmla="*/ 8 h 18"/>
                <a:gd name="T36" fmla="*/ 40 w 40"/>
                <a:gd name="T37" fmla="*/ 8 h 18"/>
                <a:gd name="T38" fmla="*/ 38 w 40"/>
                <a:gd name="T39" fmla="*/ 12 h 18"/>
                <a:gd name="T40" fmla="*/ 36 w 40"/>
                <a:gd name="T41" fmla="*/ 16 h 18"/>
                <a:gd name="T42" fmla="*/ 34 w 40"/>
                <a:gd name="T43" fmla="*/ 18 h 18"/>
                <a:gd name="T44" fmla="*/ 30 w 40"/>
                <a:gd name="T45" fmla="*/ 18 h 18"/>
                <a:gd name="T46" fmla="*/ 30 w 40"/>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18">
                  <a:moveTo>
                    <a:pt x="30" y="18"/>
                  </a:moveTo>
                  <a:lnTo>
                    <a:pt x="10" y="18"/>
                  </a:lnTo>
                  <a:lnTo>
                    <a:pt x="10" y="18"/>
                  </a:lnTo>
                  <a:lnTo>
                    <a:pt x="6" y="18"/>
                  </a:lnTo>
                  <a:lnTo>
                    <a:pt x="2" y="16"/>
                  </a:lnTo>
                  <a:lnTo>
                    <a:pt x="0" y="12"/>
                  </a:lnTo>
                  <a:lnTo>
                    <a:pt x="0" y="8"/>
                  </a:lnTo>
                  <a:lnTo>
                    <a:pt x="0" y="8"/>
                  </a:lnTo>
                  <a:lnTo>
                    <a:pt x="0" y="6"/>
                  </a:lnTo>
                  <a:lnTo>
                    <a:pt x="2" y="2"/>
                  </a:lnTo>
                  <a:lnTo>
                    <a:pt x="6" y="0"/>
                  </a:lnTo>
                  <a:lnTo>
                    <a:pt x="10" y="0"/>
                  </a:lnTo>
                  <a:lnTo>
                    <a:pt x="30" y="0"/>
                  </a:lnTo>
                  <a:lnTo>
                    <a:pt x="30" y="0"/>
                  </a:lnTo>
                  <a:lnTo>
                    <a:pt x="34" y="0"/>
                  </a:lnTo>
                  <a:lnTo>
                    <a:pt x="36" y="2"/>
                  </a:lnTo>
                  <a:lnTo>
                    <a:pt x="38" y="6"/>
                  </a:lnTo>
                  <a:lnTo>
                    <a:pt x="40" y="8"/>
                  </a:lnTo>
                  <a:lnTo>
                    <a:pt x="40" y="8"/>
                  </a:lnTo>
                  <a:lnTo>
                    <a:pt x="38" y="12"/>
                  </a:lnTo>
                  <a:lnTo>
                    <a:pt x="36" y="16"/>
                  </a:lnTo>
                  <a:lnTo>
                    <a:pt x="34" y="18"/>
                  </a:lnTo>
                  <a:lnTo>
                    <a:pt x="30" y="18"/>
                  </a:lnTo>
                  <a:lnTo>
                    <a:pt x="3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a:solidFill>
                  <a:srgbClr val="55555A"/>
                </a:solidFill>
                <a:latin typeface="Arial"/>
                <a:ea typeface="ＭＳ Ｐゴシック"/>
              </a:endParaRPr>
            </a:p>
          </p:txBody>
        </p:sp>
        <p:sp>
          <p:nvSpPr>
            <p:cNvPr id="78" name="Freeform 99">
              <a:extLst>
                <a:ext uri="{FF2B5EF4-FFF2-40B4-BE49-F238E27FC236}">
                  <a16:creationId xmlns:a16="http://schemas.microsoft.com/office/drawing/2014/main" id="{B3E66301-40CB-4BA4-8065-21C6D5B61CF9}"/>
                </a:ext>
              </a:extLst>
            </p:cNvPr>
            <p:cNvSpPr>
              <a:spLocks/>
            </p:cNvSpPr>
            <p:nvPr/>
          </p:nvSpPr>
          <p:spPr bwMode="auto">
            <a:xfrm>
              <a:off x="3334" y="2463"/>
              <a:ext cx="36" cy="28"/>
            </a:xfrm>
            <a:custGeom>
              <a:avLst/>
              <a:gdLst>
                <a:gd name="T0" fmla="*/ 8 w 36"/>
                <a:gd name="T1" fmla="*/ 28 h 28"/>
                <a:gd name="T2" fmla="*/ 8 w 36"/>
                <a:gd name="T3" fmla="*/ 28 h 28"/>
                <a:gd name="T4" fmla="*/ 4 w 36"/>
                <a:gd name="T5" fmla="*/ 28 h 28"/>
                <a:gd name="T6" fmla="*/ 2 w 36"/>
                <a:gd name="T7" fmla="*/ 24 h 28"/>
                <a:gd name="T8" fmla="*/ 2 w 36"/>
                <a:gd name="T9" fmla="*/ 24 h 28"/>
                <a:gd name="T10" fmla="*/ 0 w 36"/>
                <a:gd name="T11" fmla="*/ 20 h 28"/>
                <a:gd name="T12" fmla="*/ 0 w 36"/>
                <a:gd name="T13" fmla="*/ 18 h 28"/>
                <a:gd name="T14" fmla="*/ 2 w 36"/>
                <a:gd name="T15" fmla="*/ 14 h 28"/>
                <a:gd name="T16" fmla="*/ 4 w 36"/>
                <a:gd name="T17" fmla="*/ 12 h 28"/>
                <a:gd name="T18" fmla="*/ 22 w 36"/>
                <a:gd name="T19" fmla="*/ 2 h 28"/>
                <a:gd name="T20" fmla="*/ 22 w 36"/>
                <a:gd name="T21" fmla="*/ 2 h 28"/>
                <a:gd name="T22" fmla="*/ 26 w 36"/>
                <a:gd name="T23" fmla="*/ 0 h 28"/>
                <a:gd name="T24" fmla="*/ 30 w 36"/>
                <a:gd name="T25" fmla="*/ 0 h 28"/>
                <a:gd name="T26" fmla="*/ 32 w 36"/>
                <a:gd name="T27" fmla="*/ 2 h 28"/>
                <a:gd name="T28" fmla="*/ 36 w 36"/>
                <a:gd name="T29" fmla="*/ 4 h 28"/>
                <a:gd name="T30" fmla="*/ 36 w 36"/>
                <a:gd name="T31" fmla="*/ 4 h 28"/>
                <a:gd name="T32" fmla="*/ 36 w 36"/>
                <a:gd name="T33" fmla="*/ 8 h 28"/>
                <a:gd name="T34" fmla="*/ 36 w 36"/>
                <a:gd name="T35" fmla="*/ 12 h 28"/>
                <a:gd name="T36" fmla="*/ 34 w 36"/>
                <a:gd name="T37" fmla="*/ 14 h 28"/>
                <a:gd name="T38" fmla="*/ 32 w 36"/>
                <a:gd name="T39" fmla="*/ 16 h 28"/>
                <a:gd name="T40" fmla="*/ 14 w 36"/>
                <a:gd name="T41" fmla="*/ 28 h 28"/>
                <a:gd name="T42" fmla="*/ 14 w 36"/>
                <a:gd name="T43" fmla="*/ 28 h 28"/>
                <a:gd name="T44" fmla="*/ 8 w 36"/>
                <a:gd name="T45" fmla="*/ 28 h 28"/>
                <a:gd name="T46" fmla="*/ 8 w 36"/>
                <a:gd name="T4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28">
                  <a:moveTo>
                    <a:pt x="8" y="28"/>
                  </a:moveTo>
                  <a:lnTo>
                    <a:pt x="8" y="28"/>
                  </a:lnTo>
                  <a:lnTo>
                    <a:pt x="4" y="28"/>
                  </a:lnTo>
                  <a:lnTo>
                    <a:pt x="2" y="24"/>
                  </a:lnTo>
                  <a:lnTo>
                    <a:pt x="2" y="24"/>
                  </a:lnTo>
                  <a:lnTo>
                    <a:pt x="0" y="20"/>
                  </a:lnTo>
                  <a:lnTo>
                    <a:pt x="0" y="18"/>
                  </a:lnTo>
                  <a:lnTo>
                    <a:pt x="2" y="14"/>
                  </a:lnTo>
                  <a:lnTo>
                    <a:pt x="4" y="12"/>
                  </a:lnTo>
                  <a:lnTo>
                    <a:pt x="22" y="2"/>
                  </a:lnTo>
                  <a:lnTo>
                    <a:pt x="22" y="2"/>
                  </a:lnTo>
                  <a:lnTo>
                    <a:pt x="26" y="0"/>
                  </a:lnTo>
                  <a:lnTo>
                    <a:pt x="30" y="0"/>
                  </a:lnTo>
                  <a:lnTo>
                    <a:pt x="32" y="2"/>
                  </a:lnTo>
                  <a:lnTo>
                    <a:pt x="36" y="4"/>
                  </a:lnTo>
                  <a:lnTo>
                    <a:pt x="36" y="4"/>
                  </a:lnTo>
                  <a:lnTo>
                    <a:pt x="36" y="8"/>
                  </a:lnTo>
                  <a:lnTo>
                    <a:pt x="36" y="12"/>
                  </a:lnTo>
                  <a:lnTo>
                    <a:pt x="34" y="14"/>
                  </a:lnTo>
                  <a:lnTo>
                    <a:pt x="32" y="16"/>
                  </a:lnTo>
                  <a:lnTo>
                    <a:pt x="14" y="28"/>
                  </a:lnTo>
                  <a:lnTo>
                    <a:pt x="14" y="28"/>
                  </a:lnTo>
                  <a:lnTo>
                    <a:pt x="8" y="28"/>
                  </a:lnTo>
                  <a:lnTo>
                    <a:pt x="8"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a:solidFill>
                  <a:srgbClr val="55555A"/>
                </a:solidFill>
                <a:latin typeface="Arial"/>
                <a:ea typeface="ＭＳ Ｐゴシック"/>
              </a:endParaRPr>
            </a:p>
          </p:txBody>
        </p:sp>
        <p:sp>
          <p:nvSpPr>
            <p:cNvPr id="79" name="Freeform 100">
              <a:extLst>
                <a:ext uri="{FF2B5EF4-FFF2-40B4-BE49-F238E27FC236}">
                  <a16:creationId xmlns:a16="http://schemas.microsoft.com/office/drawing/2014/main" id="{1B322E59-9D78-4F0C-B751-0E54EF1ACFBA}"/>
                </a:ext>
              </a:extLst>
            </p:cNvPr>
            <p:cNvSpPr>
              <a:spLocks/>
            </p:cNvSpPr>
            <p:nvPr/>
          </p:nvSpPr>
          <p:spPr bwMode="auto">
            <a:xfrm>
              <a:off x="3706" y="2247"/>
              <a:ext cx="36" cy="30"/>
            </a:xfrm>
            <a:custGeom>
              <a:avLst/>
              <a:gdLst>
                <a:gd name="T0" fmla="*/ 10 w 36"/>
                <a:gd name="T1" fmla="*/ 30 h 30"/>
                <a:gd name="T2" fmla="*/ 10 w 36"/>
                <a:gd name="T3" fmla="*/ 30 h 30"/>
                <a:gd name="T4" fmla="*/ 6 w 36"/>
                <a:gd name="T5" fmla="*/ 28 h 30"/>
                <a:gd name="T6" fmla="*/ 2 w 36"/>
                <a:gd name="T7" fmla="*/ 24 h 30"/>
                <a:gd name="T8" fmla="*/ 2 w 36"/>
                <a:gd name="T9" fmla="*/ 24 h 30"/>
                <a:gd name="T10" fmla="*/ 0 w 36"/>
                <a:gd name="T11" fmla="*/ 22 h 30"/>
                <a:gd name="T12" fmla="*/ 0 w 36"/>
                <a:gd name="T13" fmla="*/ 18 h 30"/>
                <a:gd name="T14" fmla="*/ 2 w 36"/>
                <a:gd name="T15" fmla="*/ 16 h 30"/>
                <a:gd name="T16" fmla="*/ 6 w 36"/>
                <a:gd name="T17" fmla="*/ 12 h 30"/>
                <a:gd name="T18" fmla="*/ 24 w 36"/>
                <a:gd name="T19" fmla="*/ 2 h 30"/>
                <a:gd name="T20" fmla="*/ 24 w 36"/>
                <a:gd name="T21" fmla="*/ 2 h 30"/>
                <a:gd name="T22" fmla="*/ 26 w 36"/>
                <a:gd name="T23" fmla="*/ 0 h 30"/>
                <a:gd name="T24" fmla="*/ 30 w 36"/>
                <a:gd name="T25" fmla="*/ 2 h 30"/>
                <a:gd name="T26" fmla="*/ 34 w 36"/>
                <a:gd name="T27" fmla="*/ 2 h 30"/>
                <a:gd name="T28" fmla="*/ 36 w 36"/>
                <a:gd name="T29" fmla="*/ 6 h 30"/>
                <a:gd name="T30" fmla="*/ 36 w 36"/>
                <a:gd name="T31" fmla="*/ 6 h 30"/>
                <a:gd name="T32" fmla="*/ 36 w 36"/>
                <a:gd name="T33" fmla="*/ 8 h 30"/>
                <a:gd name="T34" fmla="*/ 36 w 36"/>
                <a:gd name="T35" fmla="*/ 12 h 30"/>
                <a:gd name="T36" fmla="*/ 36 w 36"/>
                <a:gd name="T37" fmla="*/ 16 h 30"/>
                <a:gd name="T38" fmla="*/ 32 w 36"/>
                <a:gd name="T39" fmla="*/ 18 h 30"/>
                <a:gd name="T40" fmla="*/ 14 w 36"/>
                <a:gd name="T41" fmla="*/ 28 h 30"/>
                <a:gd name="T42" fmla="*/ 14 w 36"/>
                <a:gd name="T43" fmla="*/ 28 h 30"/>
                <a:gd name="T44" fmla="*/ 10 w 36"/>
                <a:gd name="T45" fmla="*/ 30 h 30"/>
                <a:gd name="T46" fmla="*/ 10 w 36"/>
                <a:gd name="T4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0">
                  <a:moveTo>
                    <a:pt x="10" y="30"/>
                  </a:moveTo>
                  <a:lnTo>
                    <a:pt x="10" y="30"/>
                  </a:lnTo>
                  <a:lnTo>
                    <a:pt x="6" y="28"/>
                  </a:lnTo>
                  <a:lnTo>
                    <a:pt x="2" y="24"/>
                  </a:lnTo>
                  <a:lnTo>
                    <a:pt x="2" y="24"/>
                  </a:lnTo>
                  <a:lnTo>
                    <a:pt x="0" y="22"/>
                  </a:lnTo>
                  <a:lnTo>
                    <a:pt x="0" y="18"/>
                  </a:lnTo>
                  <a:lnTo>
                    <a:pt x="2" y="16"/>
                  </a:lnTo>
                  <a:lnTo>
                    <a:pt x="6" y="12"/>
                  </a:lnTo>
                  <a:lnTo>
                    <a:pt x="24" y="2"/>
                  </a:lnTo>
                  <a:lnTo>
                    <a:pt x="24" y="2"/>
                  </a:lnTo>
                  <a:lnTo>
                    <a:pt x="26" y="0"/>
                  </a:lnTo>
                  <a:lnTo>
                    <a:pt x="30" y="2"/>
                  </a:lnTo>
                  <a:lnTo>
                    <a:pt x="34" y="2"/>
                  </a:lnTo>
                  <a:lnTo>
                    <a:pt x="36" y="6"/>
                  </a:lnTo>
                  <a:lnTo>
                    <a:pt x="36" y="6"/>
                  </a:lnTo>
                  <a:lnTo>
                    <a:pt x="36" y="8"/>
                  </a:lnTo>
                  <a:lnTo>
                    <a:pt x="36" y="12"/>
                  </a:lnTo>
                  <a:lnTo>
                    <a:pt x="36" y="16"/>
                  </a:lnTo>
                  <a:lnTo>
                    <a:pt x="32" y="18"/>
                  </a:lnTo>
                  <a:lnTo>
                    <a:pt x="14" y="28"/>
                  </a:lnTo>
                  <a:lnTo>
                    <a:pt x="14" y="28"/>
                  </a:lnTo>
                  <a:lnTo>
                    <a:pt x="10" y="30"/>
                  </a:lnTo>
                  <a:lnTo>
                    <a:pt x="1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a:solidFill>
                  <a:srgbClr val="55555A"/>
                </a:solidFill>
                <a:latin typeface="Arial"/>
                <a:ea typeface="ＭＳ Ｐゴシック"/>
              </a:endParaRPr>
            </a:p>
          </p:txBody>
        </p:sp>
        <p:sp>
          <p:nvSpPr>
            <p:cNvPr id="80" name="Freeform 101">
              <a:extLst>
                <a:ext uri="{FF2B5EF4-FFF2-40B4-BE49-F238E27FC236}">
                  <a16:creationId xmlns:a16="http://schemas.microsoft.com/office/drawing/2014/main" id="{76F9DE23-3CD4-4971-8C80-7E1B8AF577F0}"/>
                </a:ext>
              </a:extLst>
            </p:cNvPr>
            <p:cNvSpPr>
              <a:spLocks/>
            </p:cNvSpPr>
            <p:nvPr/>
          </p:nvSpPr>
          <p:spPr bwMode="auto">
            <a:xfrm>
              <a:off x="3416" y="2539"/>
              <a:ext cx="30" cy="36"/>
            </a:xfrm>
            <a:custGeom>
              <a:avLst/>
              <a:gdLst>
                <a:gd name="T0" fmla="*/ 10 w 30"/>
                <a:gd name="T1" fmla="*/ 36 h 36"/>
                <a:gd name="T2" fmla="*/ 10 w 30"/>
                <a:gd name="T3" fmla="*/ 36 h 36"/>
                <a:gd name="T4" fmla="*/ 6 w 30"/>
                <a:gd name="T5" fmla="*/ 34 h 36"/>
                <a:gd name="T6" fmla="*/ 6 w 30"/>
                <a:gd name="T7" fmla="*/ 34 h 36"/>
                <a:gd name="T8" fmla="*/ 2 w 30"/>
                <a:gd name="T9" fmla="*/ 32 h 36"/>
                <a:gd name="T10" fmla="*/ 0 w 30"/>
                <a:gd name="T11" fmla="*/ 28 h 36"/>
                <a:gd name="T12" fmla="*/ 0 w 30"/>
                <a:gd name="T13" fmla="*/ 26 h 36"/>
                <a:gd name="T14" fmla="*/ 2 w 30"/>
                <a:gd name="T15" fmla="*/ 22 h 36"/>
                <a:gd name="T16" fmla="*/ 12 w 30"/>
                <a:gd name="T17" fmla="*/ 4 h 36"/>
                <a:gd name="T18" fmla="*/ 12 w 30"/>
                <a:gd name="T19" fmla="*/ 4 h 36"/>
                <a:gd name="T20" fmla="*/ 14 w 30"/>
                <a:gd name="T21" fmla="*/ 0 h 36"/>
                <a:gd name="T22" fmla="*/ 18 w 30"/>
                <a:gd name="T23" fmla="*/ 0 h 36"/>
                <a:gd name="T24" fmla="*/ 22 w 30"/>
                <a:gd name="T25" fmla="*/ 0 h 36"/>
                <a:gd name="T26" fmla="*/ 24 w 30"/>
                <a:gd name="T27" fmla="*/ 0 h 36"/>
                <a:gd name="T28" fmla="*/ 24 w 30"/>
                <a:gd name="T29" fmla="*/ 0 h 36"/>
                <a:gd name="T30" fmla="*/ 28 w 30"/>
                <a:gd name="T31" fmla="*/ 2 h 36"/>
                <a:gd name="T32" fmla="*/ 28 w 30"/>
                <a:gd name="T33" fmla="*/ 6 h 36"/>
                <a:gd name="T34" fmla="*/ 30 w 30"/>
                <a:gd name="T35" fmla="*/ 10 h 36"/>
                <a:gd name="T36" fmla="*/ 28 w 30"/>
                <a:gd name="T37" fmla="*/ 12 h 36"/>
                <a:gd name="T38" fmla="*/ 18 w 30"/>
                <a:gd name="T39" fmla="*/ 30 h 36"/>
                <a:gd name="T40" fmla="*/ 18 w 30"/>
                <a:gd name="T41" fmla="*/ 30 h 36"/>
                <a:gd name="T42" fmla="*/ 14 w 30"/>
                <a:gd name="T43" fmla="*/ 34 h 36"/>
                <a:gd name="T44" fmla="*/ 10 w 30"/>
                <a:gd name="T45" fmla="*/ 36 h 36"/>
                <a:gd name="T46" fmla="*/ 10 w 30"/>
                <a:gd name="T4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36">
                  <a:moveTo>
                    <a:pt x="10" y="36"/>
                  </a:moveTo>
                  <a:lnTo>
                    <a:pt x="10" y="36"/>
                  </a:lnTo>
                  <a:lnTo>
                    <a:pt x="6" y="34"/>
                  </a:lnTo>
                  <a:lnTo>
                    <a:pt x="6" y="34"/>
                  </a:lnTo>
                  <a:lnTo>
                    <a:pt x="2" y="32"/>
                  </a:lnTo>
                  <a:lnTo>
                    <a:pt x="0" y="28"/>
                  </a:lnTo>
                  <a:lnTo>
                    <a:pt x="0" y="26"/>
                  </a:lnTo>
                  <a:lnTo>
                    <a:pt x="2" y="22"/>
                  </a:lnTo>
                  <a:lnTo>
                    <a:pt x="12" y="4"/>
                  </a:lnTo>
                  <a:lnTo>
                    <a:pt x="12" y="4"/>
                  </a:lnTo>
                  <a:lnTo>
                    <a:pt x="14" y="0"/>
                  </a:lnTo>
                  <a:lnTo>
                    <a:pt x="18" y="0"/>
                  </a:lnTo>
                  <a:lnTo>
                    <a:pt x="22" y="0"/>
                  </a:lnTo>
                  <a:lnTo>
                    <a:pt x="24" y="0"/>
                  </a:lnTo>
                  <a:lnTo>
                    <a:pt x="24" y="0"/>
                  </a:lnTo>
                  <a:lnTo>
                    <a:pt x="28" y="2"/>
                  </a:lnTo>
                  <a:lnTo>
                    <a:pt x="28" y="6"/>
                  </a:lnTo>
                  <a:lnTo>
                    <a:pt x="30" y="10"/>
                  </a:lnTo>
                  <a:lnTo>
                    <a:pt x="28" y="12"/>
                  </a:lnTo>
                  <a:lnTo>
                    <a:pt x="18" y="30"/>
                  </a:lnTo>
                  <a:lnTo>
                    <a:pt x="18" y="30"/>
                  </a:lnTo>
                  <a:lnTo>
                    <a:pt x="14" y="34"/>
                  </a:lnTo>
                  <a:lnTo>
                    <a:pt x="10" y="36"/>
                  </a:lnTo>
                  <a:lnTo>
                    <a:pt x="10"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a:solidFill>
                  <a:srgbClr val="55555A"/>
                </a:solidFill>
                <a:latin typeface="Arial"/>
                <a:ea typeface="ＭＳ Ｐゴシック"/>
              </a:endParaRPr>
            </a:p>
          </p:txBody>
        </p:sp>
        <p:sp>
          <p:nvSpPr>
            <p:cNvPr id="81" name="Freeform 102">
              <a:extLst>
                <a:ext uri="{FF2B5EF4-FFF2-40B4-BE49-F238E27FC236}">
                  <a16:creationId xmlns:a16="http://schemas.microsoft.com/office/drawing/2014/main" id="{FD935407-062F-4DC3-A3B0-6B87B17EF45A}"/>
                </a:ext>
              </a:extLst>
            </p:cNvPr>
            <p:cNvSpPr>
              <a:spLocks/>
            </p:cNvSpPr>
            <p:nvPr/>
          </p:nvSpPr>
          <p:spPr bwMode="auto">
            <a:xfrm>
              <a:off x="3632" y="2165"/>
              <a:ext cx="28" cy="36"/>
            </a:xfrm>
            <a:custGeom>
              <a:avLst/>
              <a:gdLst>
                <a:gd name="T0" fmla="*/ 8 w 28"/>
                <a:gd name="T1" fmla="*/ 36 h 36"/>
                <a:gd name="T2" fmla="*/ 8 w 28"/>
                <a:gd name="T3" fmla="*/ 36 h 36"/>
                <a:gd name="T4" fmla="*/ 4 w 28"/>
                <a:gd name="T5" fmla="*/ 36 h 36"/>
                <a:gd name="T6" fmla="*/ 4 w 28"/>
                <a:gd name="T7" fmla="*/ 36 h 36"/>
                <a:gd name="T8" fmla="*/ 2 w 28"/>
                <a:gd name="T9" fmla="*/ 32 h 36"/>
                <a:gd name="T10" fmla="*/ 0 w 28"/>
                <a:gd name="T11" fmla="*/ 30 h 36"/>
                <a:gd name="T12" fmla="*/ 0 w 28"/>
                <a:gd name="T13" fmla="*/ 26 h 36"/>
                <a:gd name="T14" fmla="*/ 0 w 28"/>
                <a:gd name="T15" fmla="*/ 24 h 36"/>
                <a:gd name="T16" fmla="*/ 12 w 28"/>
                <a:gd name="T17" fmla="*/ 4 h 36"/>
                <a:gd name="T18" fmla="*/ 12 w 28"/>
                <a:gd name="T19" fmla="*/ 4 h 36"/>
                <a:gd name="T20" fmla="*/ 14 w 28"/>
                <a:gd name="T21" fmla="*/ 2 h 36"/>
                <a:gd name="T22" fmla="*/ 16 w 28"/>
                <a:gd name="T23" fmla="*/ 0 h 36"/>
                <a:gd name="T24" fmla="*/ 20 w 28"/>
                <a:gd name="T25" fmla="*/ 0 h 36"/>
                <a:gd name="T26" fmla="*/ 24 w 28"/>
                <a:gd name="T27" fmla="*/ 2 h 36"/>
                <a:gd name="T28" fmla="*/ 24 w 28"/>
                <a:gd name="T29" fmla="*/ 2 h 36"/>
                <a:gd name="T30" fmla="*/ 26 w 28"/>
                <a:gd name="T31" fmla="*/ 4 h 36"/>
                <a:gd name="T32" fmla="*/ 28 w 28"/>
                <a:gd name="T33" fmla="*/ 6 h 36"/>
                <a:gd name="T34" fmla="*/ 28 w 28"/>
                <a:gd name="T35" fmla="*/ 10 h 36"/>
                <a:gd name="T36" fmla="*/ 28 w 28"/>
                <a:gd name="T37" fmla="*/ 14 h 36"/>
                <a:gd name="T38" fmla="*/ 16 w 28"/>
                <a:gd name="T39" fmla="*/ 32 h 36"/>
                <a:gd name="T40" fmla="*/ 16 w 28"/>
                <a:gd name="T41" fmla="*/ 32 h 36"/>
                <a:gd name="T42" fmla="*/ 14 w 28"/>
                <a:gd name="T43" fmla="*/ 36 h 36"/>
                <a:gd name="T44" fmla="*/ 8 w 28"/>
                <a:gd name="T45" fmla="*/ 36 h 36"/>
                <a:gd name="T46" fmla="*/ 8 w 28"/>
                <a:gd name="T4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36">
                  <a:moveTo>
                    <a:pt x="8" y="36"/>
                  </a:moveTo>
                  <a:lnTo>
                    <a:pt x="8" y="36"/>
                  </a:lnTo>
                  <a:lnTo>
                    <a:pt x="4" y="36"/>
                  </a:lnTo>
                  <a:lnTo>
                    <a:pt x="4" y="36"/>
                  </a:lnTo>
                  <a:lnTo>
                    <a:pt x="2" y="32"/>
                  </a:lnTo>
                  <a:lnTo>
                    <a:pt x="0" y="30"/>
                  </a:lnTo>
                  <a:lnTo>
                    <a:pt x="0" y="26"/>
                  </a:lnTo>
                  <a:lnTo>
                    <a:pt x="0" y="24"/>
                  </a:lnTo>
                  <a:lnTo>
                    <a:pt x="12" y="4"/>
                  </a:lnTo>
                  <a:lnTo>
                    <a:pt x="12" y="4"/>
                  </a:lnTo>
                  <a:lnTo>
                    <a:pt x="14" y="2"/>
                  </a:lnTo>
                  <a:lnTo>
                    <a:pt x="16" y="0"/>
                  </a:lnTo>
                  <a:lnTo>
                    <a:pt x="20" y="0"/>
                  </a:lnTo>
                  <a:lnTo>
                    <a:pt x="24" y="2"/>
                  </a:lnTo>
                  <a:lnTo>
                    <a:pt x="24" y="2"/>
                  </a:lnTo>
                  <a:lnTo>
                    <a:pt x="26" y="4"/>
                  </a:lnTo>
                  <a:lnTo>
                    <a:pt x="28" y="6"/>
                  </a:lnTo>
                  <a:lnTo>
                    <a:pt x="28" y="10"/>
                  </a:lnTo>
                  <a:lnTo>
                    <a:pt x="28" y="14"/>
                  </a:lnTo>
                  <a:lnTo>
                    <a:pt x="16" y="32"/>
                  </a:lnTo>
                  <a:lnTo>
                    <a:pt x="16" y="32"/>
                  </a:lnTo>
                  <a:lnTo>
                    <a:pt x="14" y="36"/>
                  </a:lnTo>
                  <a:lnTo>
                    <a:pt x="8" y="36"/>
                  </a:lnTo>
                  <a:lnTo>
                    <a:pt x="8"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a:solidFill>
                  <a:srgbClr val="55555A"/>
                </a:solidFill>
                <a:latin typeface="Arial"/>
                <a:ea typeface="ＭＳ Ｐゴシック"/>
              </a:endParaRPr>
            </a:p>
          </p:txBody>
        </p:sp>
      </p:grpSp>
      <p:sp>
        <p:nvSpPr>
          <p:cNvPr id="8" name="Oval 7">
            <a:extLst>
              <a:ext uri="{FF2B5EF4-FFF2-40B4-BE49-F238E27FC236}">
                <a16:creationId xmlns:a16="http://schemas.microsoft.com/office/drawing/2014/main" id="{A0E75C05-A079-4E93-A1BF-40C2BD5050C5}"/>
              </a:ext>
            </a:extLst>
          </p:cNvPr>
          <p:cNvSpPr/>
          <p:nvPr/>
        </p:nvSpPr>
        <p:spPr bwMode="auto">
          <a:xfrm>
            <a:off x="9044490" y="3126665"/>
            <a:ext cx="2794571" cy="2794571"/>
          </a:xfrm>
          <a:prstGeom prst="ellipse">
            <a:avLst/>
          </a:prstGeom>
          <a:solidFill>
            <a:schemeClr val="tx2">
              <a:lumMod val="20000"/>
              <a:lumOff val="80000"/>
              <a:alpha val="20000"/>
            </a:schemeClr>
          </a:solidFill>
          <a:ln w="9525" cap="flat" cmpd="sng" algn="ctr">
            <a:noFill/>
            <a:prstDash val="solid"/>
            <a:round/>
            <a:headEnd type="none" w="med" len="med"/>
            <a:tailEnd type="none" w="med" len="med"/>
          </a:ln>
          <a:effectLst/>
        </p:spPr>
        <p:txBody>
          <a:bodyPr vert="horz" wrap="square" lIns="91435" tIns="45719" rIns="91435" bIns="45719" numCol="1" rtlCol="0" anchor="b" anchorCtr="0" compatLnSpc="1">
            <a:prstTxWarp prst="textNoShape">
              <a:avLst/>
            </a:prstTxWarp>
          </a:bodyPr>
          <a:lstStyle/>
          <a:p>
            <a:pPr algn="ctr" defTabSz="914377">
              <a:spcAft>
                <a:spcPts val="451"/>
              </a:spcAft>
            </a:pPr>
            <a:endParaRPr lang="en-US" i="1">
              <a:solidFill>
                <a:srgbClr val="000000"/>
              </a:solidFill>
              <a:latin typeface="Arial"/>
              <a:ea typeface="ＭＳ Ｐゴシック"/>
              <a:cs typeface="Arial"/>
            </a:endParaRPr>
          </a:p>
          <a:p>
            <a:pPr algn="ctr" defTabSz="914377">
              <a:spcAft>
                <a:spcPts val="451"/>
              </a:spcAft>
            </a:pPr>
            <a:r>
              <a:rPr lang="en-US">
                <a:solidFill>
                  <a:srgbClr val="000000"/>
                </a:solidFill>
                <a:latin typeface="Arial"/>
                <a:ea typeface="ＭＳ Ｐゴシック"/>
                <a:cs typeface="Arial"/>
              </a:rPr>
              <a:t>Customer bill based on </a:t>
            </a:r>
            <a:r>
              <a:rPr lang="en-US" i="1">
                <a:solidFill>
                  <a:srgbClr val="000000"/>
                </a:solidFill>
                <a:latin typeface="Arial"/>
                <a:ea typeface="ＭＳ Ｐゴシック"/>
                <a:cs typeface="Arial"/>
              </a:rPr>
              <a:t>one residential rate (kWh based)</a:t>
            </a:r>
          </a:p>
        </p:txBody>
      </p:sp>
      <p:grpSp>
        <p:nvGrpSpPr>
          <p:cNvPr id="83" name="Group 82">
            <a:extLst>
              <a:ext uri="{FF2B5EF4-FFF2-40B4-BE49-F238E27FC236}">
                <a16:creationId xmlns:a16="http://schemas.microsoft.com/office/drawing/2014/main" id="{7FE2F92D-24C6-463D-A376-8783070DF375}"/>
              </a:ext>
            </a:extLst>
          </p:cNvPr>
          <p:cNvGrpSpPr/>
          <p:nvPr/>
        </p:nvGrpSpPr>
        <p:grpSpPr>
          <a:xfrm>
            <a:off x="10028999" y="3433893"/>
            <a:ext cx="793769" cy="688861"/>
            <a:chOff x="2836863" y="4806950"/>
            <a:chExt cx="1273175" cy="1104900"/>
          </a:xfrm>
          <a:solidFill>
            <a:schemeClr val="accent1"/>
          </a:solidFill>
        </p:grpSpPr>
        <p:sp>
          <p:nvSpPr>
            <p:cNvPr id="84" name="Freeform 34">
              <a:extLst>
                <a:ext uri="{FF2B5EF4-FFF2-40B4-BE49-F238E27FC236}">
                  <a16:creationId xmlns:a16="http://schemas.microsoft.com/office/drawing/2014/main" id="{F6821EA9-F37E-4519-A4C7-0A01111F35A9}"/>
                </a:ext>
              </a:extLst>
            </p:cNvPr>
            <p:cNvSpPr>
              <a:spLocks/>
            </p:cNvSpPr>
            <p:nvPr/>
          </p:nvSpPr>
          <p:spPr bwMode="auto">
            <a:xfrm>
              <a:off x="3475038" y="5276850"/>
              <a:ext cx="301625" cy="301625"/>
            </a:xfrm>
            <a:custGeom>
              <a:avLst/>
              <a:gdLst>
                <a:gd name="T0" fmla="*/ 128 w 190"/>
                <a:gd name="T1" fmla="*/ 190 h 190"/>
                <a:gd name="T2" fmla="*/ 110 w 190"/>
                <a:gd name="T3" fmla="*/ 186 h 190"/>
                <a:gd name="T4" fmla="*/ 90 w 190"/>
                <a:gd name="T5" fmla="*/ 164 h 190"/>
                <a:gd name="T6" fmla="*/ 118 w 190"/>
                <a:gd name="T7" fmla="*/ 168 h 190"/>
                <a:gd name="T8" fmla="*/ 122 w 190"/>
                <a:gd name="T9" fmla="*/ 172 h 190"/>
                <a:gd name="T10" fmla="*/ 132 w 190"/>
                <a:gd name="T11" fmla="*/ 172 h 190"/>
                <a:gd name="T12" fmla="*/ 170 w 190"/>
                <a:gd name="T13" fmla="*/ 136 h 190"/>
                <a:gd name="T14" fmla="*/ 172 w 190"/>
                <a:gd name="T15" fmla="*/ 132 h 190"/>
                <a:gd name="T16" fmla="*/ 172 w 190"/>
                <a:gd name="T17" fmla="*/ 126 h 190"/>
                <a:gd name="T18" fmla="*/ 170 w 190"/>
                <a:gd name="T19" fmla="*/ 118 h 190"/>
                <a:gd name="T20" fmla="*/ 136 w 190"/>
                <a:gd name="T21" fmla="*/ 86 h 190"/>
                <a:gd name="T22" fmla="*/ 128 w 190"/>
                <a:gd name="T23" fmla="*/ 82 h 190"/>
                <a:gd name="T24" fmla="*/ 118 w 190"/>
                <a:gd name="T25" fmla="*/ 86 h 190"/>
                <a:gd name="T26" fmla="*/ 86 w 190"/>
                <a:gd name="T27" fmla="*/ 118 h 190"/>
                <a:gd name="T28" fmla="*/ 76 w 190"/>
                <a:gd name="T29" fmla="*/ 124 h 190"/>
                <a:gd name="T30" fmla="*/ 64 w 190"/>
                <a:gd name="T31" fmla="*/ 126 h 190"/>
                <a:gd name="T32" fmla="*/ 64 w 190"/>
                <a:gd name="T33" fmla="*/ 126 h 190"/>
                <a:gd name="T34" fmla="*/ 58 w 190"/>
                <a:gd name="T35" fmla="*/ 126 h 190"/>
                <a:gd name="T36" fmla="*/ 46 w 190"/>
                <a:gd name="T37" fmla="*/ 122 h 190"/>
                <a:gd name="T38" fmla="*/ 10 w 190"/>
                <a:gd name="T39" fmla="*/ 86 h 190"/>
                <a:gd name="T40" fmla="*/ 6 w 190"/>
                <a:gd name="T41" fmla="*/ 80 h 190"/>
                <a:gd name="T42" fmla="*/ 0 w 190"/>
                <a:gd name="T43" fmla="*/ 64 h 190"/>
                <a:gd name="T44" fmla="*/ 6 w 190"/>
                <a:gd name="T45" fmla="*/ 46 h 190"/>
                <a:gd name="T46" fmla="*/ 42 w 190"/>
                <a:gd name="T47" fmla="*/ 8 h 190"/>
                <a:gd name="T48" fmla="*/ 46 w 190"/>
                <a:gd name="T49" fmla="*/ 4 h 190"/>
                <a:gd name="T50" fmla="*/ 64 w 190"/>
                <a:gd name="T51" fmla="*/ 0 h 190"/>
                <a:gd name="T52" fmla="*/ 80 w 190"/>
                <a:gd name="T53" fmla="*/ 4 h 190"/>
                <a:gd name="T54" fmla="*/ 102 w 190"/>
                <a:gd name="T55" fmla="*/ 24 h 190"/>
                <a:gd name="T56" fmla="*/ 74 w 190"/>
                <a:gd name="T57" fmla="*/ 22 h 190"/>
                <a:gd name="T58" fmla="*/ 68 w 190"/>
                <a:gd name="T59" fmla="*/ 18 h 190"/>
                <a:gd name="T60" fmla="*/ 58 w 190"/>
                <a:gd name="T61" fmla="*/ 18 h 190"/>
                <a:gd name="T62" fmla="*/ 22 w 190"/>
                <a:gd name="T63" fmla="*/ 54 h 190"/>
                <a:gd name="T64" fmla="*/ 20 w 190"/>
                <a:gd name="T65" fmla="*/ 58 h 190"/>
                <a:gd name="T66" fmla="*/ 20 w 190"/>
                <a:gd name="T67" fmla="*/ 68 h 190"/>
                <a:gd name="T68" fmla="*/ 54 w 190"/>
                <a:gd name="T69" fmla="*/ 104 h 190"/>
                <a:gd name="T70" fmla="*/ 58 w 190"/>
                <a:gd name="T71" fmla="*/ 108 h 190"/>
                <a:gd name="T72" fmla="*/ 68 w 190"/>
                <a:gd name="T73" fmla="*/ 108 h 190"/>
                <a:gd name="T74" fmla="*/ 106 w 190"/>
                <a:gd name="T75" fmla="*/ 72 h 190"/>
                <a:gd name="T76" fmla="*/ 110 w 190"/>
                <a:gd name="T77" fmla="*/ 68 h 190"/>
                <a:gd name="T78" fmla="*/ 128 w 190"/>
                <a:gd name="T79" fmla="*/ 64 h 190"/>
                <a:gd name="T80" fmla="*/ 144 w 190"/>
                <a:gd name="T81" fmla="*/ 68 h 190"/>
                <a:gd name="T82" fmla="*/ 182 w 190"/>
                <a:gd name="T83" fmla="*/ 104 h 190"/>
                <a:gd name="T84" fmla="*/ 186 w 190"/>
                <a:gd name="T85" fmla="*/ 110 h 190"/>
                <a:gd name="T86" fmla="*/ 190 w 190"/>
                <a:gd name="T87" fmla="*/ 120 h 190"/>
                <a:gd name="T88" fmla="*/ 190 w 190"/>
                <a:gd name="T89" fmla="*/ 126 h 190"/>
                <a:gd name="T90" fmla="*/ 188 w 190"/>
                <a:gd name="T91" fmla="*/ 138 h 190"/>
                <a:gd name="T92" fmla="*/ 182 w 190"/>
                <a:gd name="T93" fmla="*/ 148 h 190"/>
                <a:gd name="T94" fmla="*/ 150 w 190"/>
                <a:gd name="T95" fmla="*/ 182 h 190"/>
                <a:gd name="T96" fmla="*/ 140 w 190"/>
                <a:gd name="T97" fmla="*/ 188 h 190"/>
                <a:gd name="T98" fmla="*/ 128 w 190"/>
                <a:gd name="T99"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 h="190">
                  <a:moveTo>
                    <a:pt x="128" y="190"/>
                  </a:moveTo>
                  <a:lnTo>
                    <a:pt x="128" y="190"/>
                  </a:lnTo>
                  <a:lnTo>
                    <a:pt x="116" y="188"/>
                  </a:lnTo>
                  <a:lnTo>
                    <a:pt x="110" y="186"/>
                  </a:lnTo>
                  <a:lnTo>
                    <a:pt x="106" y="182"/>
                  </a:lnTo>
                  <a:lnTo>
                    <a:pt x="90" y="164"/>
                  </a:lnTo>
                  <a:lnTo>
                    <a:pt x="102" y="152"/>
                  </a:lnTo>
                  <a:lnTo>
                    <a:pt x="118" y="168"/>
                  </a:lnTo>
                  <a:lnTo>
                    <a:pt x="118" y="168"/>
                  </a:lnTo>
                  <a:lnTo>
                    <a:pt x="122" y="172"/>
                  </a:lnTo>
                  <a:lnTo>
                    <a:pt x="128" y="172"/>
                  </a:lnTo>
                  <a:lnTo>
                    <a:pt x="132" y="172"/>
                  </a:lnTo>
                  <a:lnTo>
                    <a:pt x="136" y="168"/>
                  </a:lnTo>
                  <a:lnTo>
                    <a:pt x="170" y="136"/>
                  </a:lnTo>
                  <a:lnTo>
                    <a:pt x="170" y="136"/>
                  </a:lnTo>
                  <a:lnTo>
                    <a:pt x="172" y="132"/>
                  </a:lnTo>
                  <a:lnTo>
                    <a:pt x="172" y="126"/>
                  </a:lnTo>
                  <a:lnTo>
                    <a:pt x="172" y="126"/>
                  </a:lnTo>
                  <a:lnTo>
                    <a:pt x="172" y="122"/>
                  </a:lnTo>
                  <a:lnTo>
                    <a:pt x="170" y="118"/>
                  </a:lnTo>
                  <a:lnTo>
                    <a:pt x="136" y="86"/>
                  </a:lnTo>
                  <a:lnTo>
                    <a:pt x="136" y="86"/>
                  </a:lnTo>
                  <a:lnTo>
                    <a:pt x="132" y="82"/>
                  </a:lnTo>
                  <a:lnTo>
                    <a:pt x="128" y="82"/>
                  </a:lnTo>
                  <a:lnTo>
                    <a:pt x="122" y="82"/>
                  </a:lnTo>
                  <a:lnTo>
                    <a:pt x="118" y="86"/>
                  </a:lnTo>
                  <a:lnTo>
                    <a:pt x="86" y="118"/>
                  </a:lnTo>
                  <a:lnTo>
                    <a:pt x="86" y="118"/>
                  </a:lnTo>
                  <a:lnTo>
                    <a:pt x="82" y="122"/>
                  </a:lnTo>
                  <a:lnTo>
                    <a:pt x="76" y="124"/>
                  </a:lnTo>
                  <a:lnTo>
                    <a:pt x="70" y="126"/>
                  </a:lnTo>
                  <a:lnTo>
                    <a:pt x="64" y="126"/>
                  </a:lnTo>
                  <a:lnTo>
                    <a:pt x="64" y="126"/>
                  </a:lnTo>
                  <a:lnTo>
                    <a:pt x="64" y="126"/>
                  </a:lnTo>
                  <a:lnTo>
                    <a:pt x="64" y="126"/>
                  </a:lnTo>
                  <a:lnTo>
                    <a:pt x="58" y="126"/>
                  </a:lnTo>
                  <a:lnTo>
                    <a:pt x="52" y="124"/>
                  </a:lnTo>
                  <a:lnTo>
                    <a:pt x="46" y="122"/>
                  </a:lnTo>
                  <a:lnTo>
                    <a:pt x="42" y="118"/>
                  </a:lnTo>
                  <a:lnTo>
                    <a:pt x="10" y="86"/>
                  </a:lnTo>
                  <a:lnTo>
                    <a:pt x="10" y="86"/>
                  </a:lnTo>
                  <a:lnTo>
                    <a:pt x="6" y="80"/>
                  </a:lnTo>
                  <a:lnTo>
                    <a:pt x="2" y="74"/>
                  </a:lnTo>
                  <a:lnTo>
                    <a:pt x="0" y="64"/>
                  </a:lnTo>
                  <a:lnTo>
                    <a:pt x="2" y="52"/>
                  </a:lnTo>
                  <a:lnTo>
                    <a:pt x="6" y="46"/>
                  </a:lnTo>
                  <a:lnTo>
                    <a:pt x="10" y="42"/>
                  </a:lnTo>
                  <a:lnTo>
                    <a:pt x="42" y="8"/>
                  </a:lnTo>
                  <a:lnTo>
                    <a:pt x="42" y="8"/>
                  </a:lnTo>
                  <a:lnTo>
                    <a:pt x="46" y="4"/>
                  </a:lnTo>
                  <a:lnTo>
                    <a:pt x="52" y="2"/>
                  </a:lnTo>
                  <a:lnTo>
                    <a:pt x="64" y="0"/>
                  </a:lnTo>
                  <a:lnTo>
                    <a:pt x="76" y="2"/>
                  </a:lnTo>
                  <a:lnTo>
                    <a:pt x="80" y="4"/>
                  </a:lnTo>
                  <a:lnTo>
                    <a:pt x="86" y="8"/>
                  </a:lnTo>
                  <a:lnTo>
                    <a:pt x="102" y="24"/>
                  </a:lnTo>
                  <a:lnTo>
                    <a:pt x="90" y="38"/>
                  </a:lnTo>
                  <a:lnTo>
                    <a:pt x="74" y="22"/>
                  </a:lnTo>
                  <a:lnTo>
                    <a:pt x="74" y="22"/>
                  </a:lnTo>
                  <a:lnTo>
                    <a:pt x="68" y="18"/>
                  </a:lnTo>
                  <a:lnTo>
                    <a:pt x="64" y="18"/>
                  </a:lnTo>
                  <a:lnTo>
                    <a:pt x="58" y="18"/>
                  </a:lnTo>
                  <a:lnTo>
                    <a:pt x="54" y="22"/>
                  </a:lnTo>
                  <a:lnTo>
                    <a:pt x="22" y="54"/>
                  </a:lnTo>
                  <a:lnTo>
                    <a:pt x="22" y="54"/>
                  </a:lnTo>
                  <a:lnTo>
                    <a:pt x="20" y="58"/>
                  </a:lnTo>
                  <a:lnTo>
                    <a:pt x="18" y="64"/>
                  </a:lnTo>
                  <a:lnTo>
                    <a:pt x="20" y="68"/>
                  </a:lnTo>
                  <a:lnTo>
                    <a:pt x="22" y="72"/>
                  </a:lnTo>
                  <a:lnTo>
                    <a:pt x="54" y="104"/>
                  </a:lnTo>
                  <a:lnTo>
                    <a:pt x="54" y="104"/>
                  </a:lnTo>
                  <a:lnTo>
                    <a:pt x="58" y="108"/>
                  </a:lnTo>
                  <a:lnTo>
                    <a:pt x="64" y="108"/>
                  </a:lnTo>
                  <a:lnTo>
                    <a:pt x="68" y="108"/>
                  </a:lnTo>
                  <a:lnTo>
                    <a:pt x="74" y="104"/>
                  </a:lnTo>
                  <a:lnTo>
                    <a:pt x="106" y="72"/>
                  </a:lnTo>
                  <a:lnTo>
                    <a:pt x="106" y="72"/>
                  </a:lnTo>
                  <a:lnTo>
                    <a:pt x="110" y="68"/>
                  </a:lnTo>
                  <a:lnTo>
                    <a:pt x="116" y="66"/>
                  </a:lnTo>
                  <a:lnTo>
                    <a:pt x="128" y="64"/>
                  </a:lnTo>
                  <a:lnTo>
                    <a:pt x="140" y="66"/>
                  </a:lnTo>
                  <a:lnTo>
                    <a:pt x="144" y="68"/>
                  </a:lnTo>
                  <a:lnTo>
                    <a:pt x="150" y="72"/>
                  </a:lnTo>
                  <a:lnTo>
                    <a:pt x="182" y="104"/>
                  </a:lnTo>
                  <a:lnTo>
                    <a:pt x="182" y="104"/>
                  </a:lnTo>
                  <a:lnTo>
                    <a:pt x="186" y="110"/>
                  </a:lnTo>
                  <a:lnTo>
                    <a:pt x="188" y="114"/>
                  </a:lnTo>
                  <a:lnTo>
                    <a:pt x="190" y="120"/>
                  </a:lnTo>
                  <a:lnTo>
                    <a:pt x="190" y="126"/>
                  </a:lnTo>
                  <a:lnTo>
                    <a:pt x="190" y="126"/>
                  </a:lnTo>
                  <a:lnTo>
                    <a:pt x="190" y="132"/>
                  </a:lnTo>
                  <a:lnTo>
                    <a:pt x="188" y="138"/>
                  </a:lnTo>
                  <a:lnTo>
                    <a:pt x="186" y="144"/>
                  </a:lnTo>
                  <a:lnTo>
                    <a:pt x="182" y="148"/>
                  </a:lnTo>
                  <a:lnTo>
                    <a:pt x="150" y="182"/>
                  </a:lnTo>
                  <a:lnTo>
                    <a:pt x="150" y="182"/>
                  </a:lnTo>
                  <a:lnTo>
                    <a:pt x="144" y="186"/>
                  </a:lnTo>
                  <a:lnTo>
                    <a:pt x="140" y="188"/>
                  </a:lnTo>
                  <a:lnTo>
                    <a:pt x="128" y="190"/>
                  </a:lnTo>
                  <a:lnTo>
                    <a:pt x="128" y="1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IN">
                <a:solidFill>
                  <a:srgbClr val="55555A"/>
                </a:solidFill>
                <a:latin typeface="Arial"/>
                <a:ea typeface="ＭＳ Ｐゴシック"/>
              </a:endParaRPr>
            </a:p>
          </p:txBody>
        </p:sp>
        <p:sp>
          <p:nvSpPr>
            <p:cNvPr id="85" name="Freeform 35">
              <a:extLst>
                <a:ext uri="{FF2B5EF4-FFF2-40B4-BE49-F238E27FC236}">
                  <a16:creationId xmlns:a16="http://schemas.microsoft.com/office/drawing/2014/main" id="{5013F6B9-4C06-4E72-A855-06FEC0DBFC7B}"/>
                </a:ext>
              </a:extLst>
            </p:cNvPr>
            <p:cNvSpPr>
              <a:spLocks/>
            </p:cNvSpPr>
            <p:nvPr/>
          </p:nvSpPr>
          <p:spPr bwMode="auto">
            <a:xfrm>
              <a:off x="3487738" y="5289550"/>
              <a:ext cx="47625" cy="47625"/>
            </a:xfrm>
            <a:custGeom>
              <a:avLst/>
              <a:gdLst>
                <a:gd name="T0" fmla="*/ 18 w 30"/>
                <a:gd name="T1" fmla="*/ 30 h 30"/>
                <a:gd name="T2" fmla="*/ 0 w 30"/>
                <a:gd name="T3" fmla="*/ 12 h 30"/>
                <a:gd name="T4" fmla="*/ 12 w 30"/>
                <a:gd name="T5" fmla="*/ 0 h 30"/>
                <a:gd name="T6" fmla="*/ 30 w 30"/>
                <a:gd name="T7" fmla="*/ 16 h 30"/>
                <a:gd name="T8" fmla="*/ 18 w 30"/>
                <a:gd name="T9" fmla="*/ 30 h 30"/>
              </a:gdLst>
              <a:ahLst/>
              <a:cxnLst>
                <a:cxn ang="0">
                  <a:pos x="T0" y="T1"/>
                </a:cxn>
                <a:cxn ang="0">
                  <a:pos x="T2" y="T3"/>
                </a:cxn>
                <a:cxn ang="0">
                  <a:pos x="T4" y="T5"/>
                </a:cxn>
                <a:cxn ang="0">
                  <a:pos x="T6" y="T7"/>
                </a:cxn>
                <a:cxn ang="0">
                  <a:pos x="T8" y="T9"/>
                </a:cxn>
              </a:cxnLst>
              <a:rect l="0" t="0" r="r" b="b"/>
              <a:pathLst>
                <a:path w="30" h="30">
                  <a:moveTo>
                    <a:pt x="18" y="30"/>
                  </a:moveTo>
                  <a:lnTo>
                    <a:pt x="0" y="12"/>
                  </a:lnTo>
                  <a:lnTo>
                    <a:pt x="12" y="0"/>
                  </a:lnTo>
                  <a:lnTo>
                    <a:pt x="30" y="16"/>
                  </a:lnTo>
                  <a:lnTo>
                    <a:pt x="1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IN">
                <a:solidFill>
                  <a:srgbClr val="55555A"/>
                </a:solidFill>
                <a:latin typeface="Arial"/>
                <a:ea typeface="ＭＳ Ｐゴシック"/>
              </a:endParaRPr>
            </a:p>
          </p:txBody>
        </p:sp>
        <p:sp>
          <p:nvSpPr>
            <p:cNvPr id="86" name="Freeform 36">
              <a:extLst>
                <a:ext uri="{FF2B5EF4-FFF2-40B4-BE49-F238E27FC236}">
                  <a16:creationId xmlns:a16="http://schemas.microsoft.com/office/drawing/2014/main" id="{866FDBF7-6698-4EA0-AE9A-8A9ED5CFA6BA}"/>
                </a:ext>
              </a:extLst>
            </p:cNvPr>
            <p:cNvSpPr>
              <a:spLocks/>
            </p:cNvSpPr>
            <p:nvPr/>
          </p:nvSpPr>
          <p:spPr bwMode="auto">
            <a:xfrm>
              <a:off x="3716338" y="5518150"/>
              <a:ext cx="50800" cy="47625"/>
            </a:xfrm>
            <a:custGeom>
              <a:avLst/>
              <a:gdLst>
                <a:gd name="T0" fmla="*/ 18 w 32"/>
                <a:gd name="T1" fmla="*/ 30 h 30"/>
                <a:gd name="T2" fmla="*/ 0 w 32"/>
                <a:gd name="T3" fmla="*/ 12 h 30"/>
                <a:gd name="T4" fmla="*/ 14 w 32"/>
                <a:gd name="T5" fmla="*/ 0 h 30"/>
                <a:gd name="T6" fmla="*/ 32 w 32"/>
                <a:gd name="T7" fmla="*/ 18 h 30"/>
                <a:gd name="T8" fmla="*/ 18 w 32"/>
                <a:gd name="T9" fmla="*/ 30 h 30"/>
              </a:gdLst>
              <a:ahLst/>
              <a:cxnLst>
                <a:cxn ang="0">
                  <a:pos x="T0" y="T1"/>
                </a:cxn>
                <a:cxn ang="0">
                  <a:pos x="T2" y="T3"/>
                </a:cxn>
                <a:cxn ang="0">
                  <a:pos x="T4" y="T5"/>
                </a:cxn>
                <a:cxn ang="0">
                  <a:pos x="T6" y="T7"/>
                </a:cxn>
                <a:cxn ang="0">
                  <a:pos x="T8" y="T9"/>
                </a:cxn>
              </a:cxnLst>
              <a:rect l="0" t="0" r="r" b="b"/>
              <a:pathLst>
                <a:path w="32" h="30">
                  <a:moveTo>
                    <a:pt x="18" y="30"/>
                  </a:moveTo>
                  <a:lnTo>
                    <a:pt x="0" y="12"/>
                  </a:lnTo>
                  <a:lnTo>
                    <a:pt x="14" y="0"/>
                  </a:lnTo>
                  <a:lnTo>
                    <a:pt x="32" y="18"/>
                  </a:lnTo>
                  <a:lnTo>
                    <a:pt x="1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IN">
                <a:solidFill>
                  <a:srgbClr val="55555A"/>
                </a:solidFill>
                <a:latin typeface="Arial"/>
                <a:ea typeface="ＭＳ Ｐゴシック"/>
              </a:endParaRPr>
            </a:p>
          </p:txBody>
        </p:sp>
        <p:sp>
          <p:nvSpPr>
            <p:cNvPr id="87" name="Freeform 37">
              <a:extLst>
                <a:ext uri="{FF2B5EF4-FFF2-40B4-BE49-F238E27FC236}">
                  <a16:creationId xmlns:a16="http://schemas.microsoft.com/office/drawing/2014/main" id="{E56E087D-0BEE-4B0E-9FFF-70A2D3F1004C}"/>
                </a:ext>
              </a:extLst>
            </p:cNvPr>
            <p:cNvSpPr>
              <a:spLocks noEditPoints="1"/>
            </p:cNvSpPr>
            <p:nvPr/>
          </p:nvSpPr>
          <p:spPr bwMode="auto">
            <a:xfrm>
              <a:off x="3008313" y="4806950"/>
              <a:ext cx="1101725" cy="1104900"/>
            </a:xfrm>
            <a:custGeom>
              <a:avLst/>
              <a:gdLst>
                <a:gd name="T0" fmla="*/ 410 w 694"/>
                <a:gd name="T1" fmla="*/ 696 h 696"/>
                <a:gd name="T2" fmla="*/ 0 w 694"/>
                <a:gd name="T3" fmla="*/ 286 h 696"/>
                <a:gd name="T4" fmla="*/ 64 w 694"/>
                <a:gd name="T5" fmla="*/ 64 h 696"/>
                <a:gd name="T6" fmla="*/ 284 w 694"/>
                <a:gd name="T7" fmla="*/ 0 h 696"/>
                <a:gd name="T8" fmla="*/ 694 w 694"/>
                <a:gd name="T9" fmla="*/ 412 h 696"/>
                <a:gd name="T10" fmla="*/ 410 w 694"/>
                <a:gd name="T11" fmla="*/ 696 h 696"/>
                <a:gd name="T12" fmla="*/ 20 w 694"/>
                <a:gd name="T13" fmla="*/ 280 h 696"/>
                <a:gd name="T14" fmla="*/ 410 w 694"/>
                <a:gd name="T15" fmla="*/ 670 h 696"/>
                <a:gd name="T16" fmla="*/ 670 w 694"/>
                <a:gd name="T17" fmla="*/ 412 h 696"/>
                <a:gd name="T18" fmla="*/ 280 w 694"/>
                <a:gd name="T19" fmla="*/ 22 h 696"/>
                <a:gd name="T20" fmla="*/ 78 w 694"/>
                <a:gd name="T21" fmla="*/ 80 h 696"/>
                <a:gd name="T22" fmla="*/ 20 w 694"/>
                <a:gd name="T23" fmla="*/ 28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696">
                  <a:moveTo>
                    <a:pt x="410" y="696"/>
                  </a:moveTo>
                  <a:lnTo>
                    <a:pt x="0" y="286"/>
                  </a:lnTo>
                  <a:lnTo>
                    <a:pt x="64" y="64"/>
                  </a:lnTo>
                  <a:lnTo>
                    <a:pt x="284" y="0"/>
                  </a:lnTo>
                  <a:lnTo>
                    <a:pt x="694" y="412"/>
                  </a:lnTo>
                  <a:lnTo>
                    <a:pt x="410" y="696"/>
                  </a:lnTo>
                  <a:close/>
                  <a:moveTo>
                    <a:pt x="20" y="280"/>
                  </a:moveTo>
                  <a:lnTo>
                    <a:pt x="410" y="670"/>
                  </a:lnTo>
                  <a:lnTo>
                    <a:pt x="670" y="412"/>
                  </a:lnTo>
                  <a:lnTo>
                    <a:pt x="280" y="22"/>
                  </a:lnTo>
                  <a:lnTo>
                    <a:pt x="78" y="80"/>
                  </a:lnTo>
                  <a:lnTo>
                    <a:pt x="20" y="2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IN">
                <a:solidFill>
                  <a:srgbClr val="55555A"/>
                </a:solidFill>
                <a:latin typeface="Arial"/>
                <a:ea typeface="ＭＳ Ｐゴシック"/>
              </a:endParaRPr>
            </a:p>
          </p:txBody>
        </p:sp>
        <p:sp>
          <p:nvSpPr>
            <p:cNvPr id="88" name="Freeform 38">
              <a:extLst>
                <a:ext uri="{FF2B5EF4-FFF2-40B4-BE49-F238E27FC236}">
                  <a16:creationId xmlns:a16="http://schemas.microsoft.com/office/drawing/2014/main" id="{3DBD6B91-E46E-4B33-A433-C54B5548A3D6}"/>
                </a:ext>
              </a:extLst>
            </p:cNvPr>
            <p:cNvSpPr>
              <a:spLocks noEditPoints="1"/>
            </p:cNvSpPr>
            <p:nvPr/>
          </p:nvSpPr>
          <p:spPr bwMode="auto">
            <a:xfrm>
              <a:off x="3201988" y="5003800"/>
              <a:ext cx="193675" cy="193675"/>
            </a:xfrm>
            <a:custGeom>
              <a:avLst/>
              <a:gdLst>
                <a:gd name="T0" fmla="*/ 62 w 122"/>
                <a:gd name="T1" fmla="*/ 122 h 122"/>
                <a:gd name="T2" fmla="*/ 38 w 122"/>
                <a:gd name="T3" fmla="*/ 118 h 122"/>
                <a:gd name="T4" fmla="*/ 18 w 122"/>
                <a:gd name="T5" fmla="*/ 104 h 122"/>
                <a:gd name="T6" fmla="*/ 10 w 122"/>
                <a:gd name="T7" fmla="*/ 94 h 122"/>
                <a:gd name="T8" fmla="*/ 2 w 122"/>
                <a:gd name="T9" fmla="*/ 72 h 122"/>
                <a:gd name="T10" fmla="*/ 2 w 122"/>
                <a:gd name="T11" fmla="*/ 48 h 122"/>
                <a:gd name="T12" fmla="*/ 10 w 122"/>
                <a:gd name="T13" fmla="*/ 28 h 122"/>
                <a:gd name="T14" fmla="*/ 18 w 122"/>
                <a:gd name="T15" fmla="*/ 18 h 122"/>
                <a:gd name="T16" fmla="*/ 38 w 122"/>
                <a:gd name="T17" fmla="*/ 4 h 122"/>
                <a:gd name="T18" fmla="*/ 62 w 122"/>
                <a:gd name="T19" fmla="*/ 0 h 122"/>
                <a:gd name="T20" fmla="*/ 84 w 122"/>
                <a:gd name="T21" fmla="*/ 4 h 122"/>
                <a:gd name="T22" fmla="*/ 104 w 122"/>
                <a:gd name="T23" fmla="*/ 18 h 122"/>
                <a:gd name="T24" fmla="*/ 112 w 122"/>
                <a:gd name="T25" fmla="*/ 28 h 122"/>
                <a:gd name="T26" fmla="*/ 122 w 122"/>
                <a:gd name="T27" fmla="*/ 48 h 122"/>
                <a:gd name="T28" fmla="*/ 122 w 122"/>
                <a:gd name="T29" fmla="*/ 72 h 122"/>
                <a:gd name="T30" fmla="*/ 112 w 122"/>
                <a:gd name="T31" fmla="*/ 94 h 122"/>
                <a:gd name="T32" fmla="*/ 104 w 122"/>
                <a:gd name="T33" fmla="*/ 104 h 122"/>
                <a:gd name="T34" fmla="*/ 84 w 122"/>
                <a:gd name="T35" fmla="*/ 118 h 122"/>
                <a:gd name="T36" fmla="*/ 62 w 122"/>
                <a:gd name="T37" fmla="*/ 122 h 122"/>
                <a:gd name="T38" fmla="*/ 62 w 122"/>
                <a:gd name="T39" fmla="*/ 18 h 122"/>
                <a:gd name="T40" fmla="*/ 54 w 122"/>
                <a:gd name="T41" fmla="*/ 18 h 122"/>
                <a:gd name="T42" fmla="*/ 38 w 122"/>
                <a:gd name="T43" fmla="*/ 24 h 122"/>
                <a:gd name="T44" fmla="*/ 30 w 122"/>
                <a:gd name="T45" fmla="*/ 30 h 122"/>
                <a:gd name="T46" fmla="*/ 22 w 122"/>
                <a:gd name="T47" fmla="*/ 44 h 122"/>
                <a:gd name="T48" fmla="*/ 18 w 122"/>
                <a:gd name="T49" fmla="*/ 60 h 122"/>
                <a:gd name="T50" fmla="*/ 22 w 122"/>
                <a:gd name="T51" fmla="*/ 76 h 122"/>
                <a:gd name="T52" fmla="*/ 30 w 122"/>
                <a:gd name="T53" fmla="*/ 92 h 122"/>
                <a:gd name="T54" fmla="*/ 38 w 122"/>
                <a:gd name="T55" fmla="*/ 96 h 122"/>
                <a:gd name="T56" fmla="*/ 54 w 122"/>
                <a:gd name="T57" fmla="*/ 102 h 122"/>
                <a:gd name="T58" fmla="*/ 70 w 122"/>
                <a:gd name="T59" fmla="*/ 102 h 122"/>
                <a:gd name="T60" fmla="*/ 84 w 122"/>
                <a:gd name="T61" fmla="*/ 96 h 122"/>
                <a:gd name="T62" fmla="*/ 92 w 122"/>
                <a:gd name="T63" fmla="*/ 92 h 122"/>
                <a:gd name="T64" fmla="*/ 102 w 122"/>
                <a:gd name="T65" fmla="*/ 76 h 122"/>
                <a:gd name="T66" fmla="*/ 104 w 122"/>
                <a:gd name="T67" fmla="*/ 60 h 122"/>
                <a:gd name="T68" fmla="*/ 102 w 122"/>
                <a:gd name="T69" fmla="*/ 44 h 122"/>
                <a:gd name="T70" fmla="*/ 92 w 122"/>
                <a:gd name="T71" fmla="*/ 30 h 122"/>
                <a:gd name="T72" fmla="*/ 84 w 122"/>
                <a:gd name="T73" fmla="*/ 24 h 122"/>
                <a:gd name="T74" fmla="*/ 70 w 122"/>
                <a:gd name="T75" fmla="*/ 18 h 122"/>
                <a:gd name="T76" fmla="*/ 62 w 122"/>
                <a:gd name="T77" fmla="*/ 1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2" h="122">
                  <a:moveTo>
                    <a:pt x="62" y="122"/>
                  </a:moveTo>
                  <a:lnTo>
                    <a:pt x="62" y="122"/>
                  </a:lnTo>
                  <a:lnTo>
                    <a:pt x="50" y="120"/>
                  </a:lnTo>
                  <a:lnTo>
                    <a:pt x="38" y="118"/>
                  </a:lnTo>
                  <a:lnTo>
                    <a:pt x="28" y="112"/>
                  </a:lnTo>
                  <a:lnTo>
                    <a:pt x="18" y="104"/>
                  </a:lnTo>
                  <a:lnTo>
                    <a:pt x="18" y="104"/>
                  </a:lnTo>
                  <a:lnTo>
                    <a:pt x="10" y="94"/>
                  </a:lnTo>
                  <a:lnTo>
                    <a:pt x="4" y="84"/>
                  </a:lnTo>
                  <a:lnTo>
                    <a:pt x="2" y="72"/>
                  </a:lnTo>
                  <a:lnTo>
                    <a:pt x="0" y="60"/>
                  </a:lnTo>
                  <a:lnTo>
                    <a:pt x="2" y="48"/>
                  </a:lnTo>
                  <a:lnTo>
                    <a:pt x="4" y="38"/>
                  </a:lnTo>
                  <a:lnTo>
                    <a:pt x="10" y="28"/>
                  </a:lnTo>
                  <a:lnTo>
                    <a:pt x="18" y="18"/>
                  </a:lnTo>
                  <a:lnTo>
                    <a:pt x="18" y="18"/>
                  </a:lnTo>
                  <a:lnTo>
                    <a:pt x="28" y="10"/>
                  </a:lnTo>
                  <a:lnTo>
                    <a:pt x="38" y="4"/>
                  </a:lnTo>
                  <a:lnTo>
                    <a:pt x="50" y="0"/>
                  </a:lnTo>
                  <a:lnTo>
                    <a:pt x="62" y="0"/>
                  </a:lnTo>
                  <a:lnTo>
                    <a:pt x="72" y="0"/>
                  </a:lnTo>
                  <a:lnTo>
                    <a:pt x="84" y="4"/>
                  </a:lnTo>
                  <a:lnTo>
                    <a:pt x="94" y="10"/>
                  </a:lnTo>
                  <a:lnTo>
                    <a:pt x="104" y="18"/>
                  </a:lnTo>
                  <a:lnTo>
                    <a:pt x="104" y="18"/>
                  </a:lnTo>
                  <a:lnTo>
                    <a:pt x="112" y="28"/>
                  </a:lnTo>
                  <a:lnTo>
                    <a:pt x="118" y="38"/>
                  </a:lnTo>
                  <a:lnTo>
                    <a:pt x="122" y="48"/>
                  </a:lnTo>
                  <a:lnTo>
                    <a:pt x="122" y="60"/>
                  </a:lnTo>
                  <a:lnTo>
                    <a:pt x="122" y="72"/>
                  </a:lnTo>
                  <a:lnTo>
                    <a:pt x="118" y="84"/>
                  </a:lnTo>
                  <a:lnTo>
                    <a:pt x="112" y="94"/>
                  </a:lnTo>
                  <a:lnTo>
                    <a:pt x="104" y="104"/>
                  </a:lnTo>
                  <a:lnTo>
                    <a:pt x="104" y="104"/>
                  </a:lnTo>
                  <a:lnTo>
                    <a:pt x="94" y="112"/>
                  </a:lnTo>
                  <a:lnTo>
                    <a:pt x="84" y="118"/>
                  </a:lnTo>
                  <a:lnTo>
                    <a:pt x="72" y="120"/>
                  </a:lnTo>
                  <a:lnTo>
                    <a:pt x="62" y="122"/>
                  </a:lnTo>
                  <a:lnTo>
                    <a:pt x="62" y="122"/>
                  </a:lnTo>
                  <a:close/>
                  <a:moveTo>
                    <a:pt x="62" y="18"/>
                  </a:moveTo>
                  <a:lnTo>
                    <a:pt x="62" y="18"/>
                  </a:lnTo>
                  <a:lnTo>
                    <a:pt x="54" y="18"/>
                  </a:lnTo>
                  <a:lnTo>
                    <a:pt x="46" y="20"/>
                  </a:lnTo>
                  <a:lnTo>
                    <a:pt x="38" y="24"/>
                  </a:lnTo>
                  <a:lnTo>
                    <a:pt x="30" y="30"/>
                  </a:lnTo>
                  <a:lnTo>
                    <a:pt x="30" y="30"/>
                  </a:lnTo>
                  <a:lnTo>
                    <a:pt x="26" y="36"/>
                  </a:lnTo>
                  <a:lnTo>
                    <a:pt x="22" y="44"/>
                  </a:lnTo>
                  <a:lnTo>
                    <a:pt x="20" y="52"/>
                  </a:lnTo>
                  <a:lnTo>
                    <a:pt x="18" y="60"/>
                  </a:lnTo>
                  <a:lnTo>
                    <a:pt x="20" y="68"/>
                  </a:lnTo>
                  <a:lnTo>
                    <a:pt x="22" y="76"/>
                  </a:lnTo>
                  <a:lnTo>
                    <a:pt x="26" y="84"/>
                  </a:lnTo>
                  <a:lnTo>
                    <a:pt x="30" y="92"/>
                  </a:lnTo>
                  <a:lnTo>
                    <a:pt x="30" y="92"/>
                  </a:lnTo>
                  <a:lnTo>
                    <a:pt x="38" y="96"/>
                  </a:lnTo>
                  <a:lnTo>
                    <a:pt x="46" y="100"/>
                  </a:lnTo>
                  <a:lnTo>
                    <a:pt x="54" y="102"/>
                  </a:lnTo>
                  <a:lnTo>
                    <a:pt x="62" y="104"/>
                  </a:lnTo>
                  <a:lnTo>
                    <a:pt x="70" y="102"/>
                  </a:lnTo>
                  <a:lnTo>
                    <a:pt x="78" y="100"/>
                  </a:lnTo>
                  <a:lnTo>
                    <a:pt x="84" y="96"/>
                  </a:lnTo>
                  <a:lnTo>
                    <a:pt x="92" y="92"/>
                  </a:lnTo>
                  <a:lnTo>
                    <a:pt x="92" y="92"/>
                  </a:lnTo>
                  <a:lnTo>
                    <a:pt x="98" y="84"/>
                  </a:lnTo>
                  <a:lnTo>
                    <a:pt x="102" y="76"/>
                  </a:lnTo>
                  <a:lnTo>
                    <a:pt x="104" y="68"/>
                  </a:lnTo>
                  <a:lnTo>
                    <a:pt x="104" y="60"/>
                  </a:lnTo>
                  <a:lnTo>
                    <a:pt x="104" y="52"/>
                  </a:lnTo>
                  <a:lnTo>
                    <a:pt x="102" y="44"/>
                  </a:lnTo>
                  <a:lnTo>
                    <a:pt x="98" y="36"/>
                  </a:lnTo>
                  <a:lnTo>
                    <a:pt x="92" y="30"/>
                  </a:lnTo>
                  <a:lnTo>
                    <a:pt x="92" y="30"/>
                  </a:lnTo>
                  <a:lnTo>
                    <a:pt x="84" y="24"/>
                  </a:lnTo>
                  <a:lnTo>
                    <a:pt x="78" y="20"/>
                  </a:lnTo>
                  <a:lnTo>
                    <a:pt x="70" y="18"/>
                  </a:lnTo>
                  <a:lnTo>
                    <a:pt x="62" y="18"/>
                  </a:lnTo>
                  <a:lnTo>
                    <a:pt x="6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IN">
                <a:solidFill>
                  <a:srgbClr val="55555A"/>
                </a:solidFill>
                <a:latin typeface="Arial"/>
                <a:ea typeface="ＭＳ Ｐゴシック"/>
              </a:endParaRPr>
            </a:p>
          </p:txBody>
        </p:sp>
        <p:sp>
          <p:nvSpPr>
            <p:cNvPr id="89" name="Freeform 39">
              <a:extLst>
                <a:ext uri="{FF2B5EF4-FFF2-40B4-BE49-F238E27FC236}">
                  <a16:creationId xmlns:a16="http://schemas.microsoft.com/office/drawing/2014/main" id="{01D480D1-959B-4DDE-9FA0-87CE4B9B845D}"/>
                </a:ext>
              </a:extLst>
            </p:cNvPr>
            <p:cNvSpPr>
              <a:spLocks/>
            </p:cNvSpPr>
            <p:nvPr/>
          </p:nvSpPr>
          <p:spPr bwMode="auto">
            <a:xfrm>
              <a:off x="2836863" y="4921250"/>
              <a:ext cx="444500" cy="247650"/>
            </a:xfrm>
            <a:custGeom>
              <a:avLst/>
              <a:gdLst>
                <a:gd name="T0" fmla="*/ 140 w 280"/>
                <a:gd name="T1" fmla="*/ 156 h 156"/>
                <a:gd name="T2" fmla="*/ 86 w 280"/>
                <a:gd name="T3" fmla="*/ 150 h 156"/>
                <a:gd name="T4" fmla="*/ 42 w 280"/>
                <a:gd name="T5" fmla="*/ 134 h 156"/>
                <a:gd name="T6" fmla="*/ 12 w 280"/>
                <a:gd name="T7" fmla="*/ 108 h 156"/>
                <a:gd name="T8" fmla="*/ 4 w 280"/>
                <a:gd name="T9" fmla="*/ 94 h 156"/>
                <a:gd name="T10" fmla="*/ 0 w 280"/>
                <a:gd name="T11" fmla="*/ 78 h 156"/>
                <a:gd name="T12" fmla="*/ 2 w 280"/>
                <a:gd name="T13" fmla="*/ 70 h 156"/>
                <a:gd name="T14" fmla="*/ 6 w 280"/>
                <a:gd name="T15" fmla="*/ 54 h 156"/>
                <a:gd name="T16" fmla="*/ 24 w 280"/>
                <a:gd name="T17" fmla="*/ 34 h 156"/>
                <a:gd name="T18" fmla="*/ 62 w 280"/>
                <a:gd name="T19" fmla="*/ 14 h 156"/>
                <a:gd name="T20" fmla="*/ 112 w 280"/>
                <a:gd name="T21" fmla="*/ 2 h 156"/>
                <a:gd name="T22" fmla="*/ 140 w 280"/>
                <a:gd name="T23" fmla="*/ 0 h 156"/>
                <a:gd name="T24" fmla="*/ 176 w 280"/>
                <a:gd name="T25" fmla="*/ 2 h 156"/>
                <a:gd name="T26" fmla="*/ 174 w 280"/>
                <a:gd name="T27" fmla="*/ 20 h 156"/>
                <a:gd name="T28" fmla="*/ 140 w 280"/>
                <a:gd name="T29" fmla="*/ 18 h 156"/>
                <a:gd name="T30" fmla="*/ 116 w 280"/>
                <a:gd name="T31" fmla="*/ 20 h 156"/>
                <a:gd name="T32" fmla="*/ 72 w 280"/>
                <a:gd name="T33" fmla="*/ 28 h 156"/>
                <a:gd name="T34" fmla="*/ 40 w 280"/>
                <a:gd name="T35" fmla="*/ 44 h 156"/>
                <a:gd name="T36" fmla="*/ 22 w 280"/>
                <a:gd name="T37" fmla="*/ 66 h 156"/>
                <a:gd name="T38" fmla="*/ 18 w 280"/>
                <a:gd name="T39" fmla="*/ 78 h 156"/>
                <a:gd name="T40" fmla="*/ 20 w 280"/>
                <a:gd name="T41" fmla="*/ 84 h 156"/>
                <a:gd name="T42" fmla="*/ 28 w 280"/>
                <a:gd name="T43" fmla="*/ 100 h 156"/>
                <a:gd name="T44" fmla="*/ 54 w 280"/>
                <a:gd name="T45" fmla="*/ 120 h 156"/>
                <a:gd name="T46" fmla="*/ 94 w 280"/>
                <a:gd name="T47" fmla="*/ 132 h 156"/>
                <a:gd name="T48" fmla="*/ 140 w 280"/>
                <a:gd name="T49" fmla="*/ 138 h 156"/>
                <a:gd name="T50" fmla="*/ 164 w 280"/>
                <a:gd name="T51" fmla="*/ 136 h 156"/>
                <a:gd name="T52" fmla="*/ 208 w 280"/>
                <a:gd name="T53" fmla="*/ 128 h 156"/>
                <a:gd name="T54" fmla="*/ 240 w 280"/>
                <a:gd name="T55" fmla="*/ 110 h 156"/>
                <a:gd name="T56" fmla="*/ 260 w 280"/>
                <a:gd name="T57" fmla="*/ 90 h 156"/>
                <a:gd name="T58" fmla="*/ 262 w 280"/>
                <a:gd name="T59" fmla="*/ 78 h 156"/>
                <a:gd name="T60" fmla="*/ 280 w 280"/>
                <a:gd name="T61" fmla="*/ 78 h 156"/>
                <a:gd name="T62" fmla="*/ 278 w 280"/>
                <a:gd name="T63" fmla="*/ 94 h 156"/>
                <a:gd name="T64" fmla="*/ 270 w 280"/>
                <a:gd name="T65" fmla="*/ 108 h 156"/>
                <a:gd name="T66" fmla="*/ 240 w 280"/>
                <a:gd name="T67" fmla="*/ 134 h 156"/>
                <a:gd name="T68" fmla="*/ 196 w 280"/>
                <a:gd name="T69" fmla="*/ 150 h 156"/>
                <a:gd name="T70" fmla="*/ 140 w 280"/>
                <a:gd name="T71"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0" h="156">
                  <a:moveTo>
                    <a:pt x="140" y="156"/>
                  </a:moveTo>
                  <a:lnTo>
                    <a:pt x="140" y="156"/>
                  </a:lnTo>
                  <a:lnTo>
                    <a:pt x="112" y="154"/>
                  </a:lnTo>
                  <a:lnTo>
                    <a:pt x="86" y="150"/>
                  </a:lnTo>
                  <a:lnTo>
                    <a:pt x="62" y="142"/>
                  </a:lnTo>
                  <a:lnTo>
                    <a:pt x="42" y="134"/>
                  </a:lnTo>
                  <a:lnTo>
                    <a:pt x="24" y="122"/>
                  </a:lnTo>
                  <a:lnTo>
                    <a:pt x="12" y="108"/>
                  </a:lnTo>
                  <a:lnTo>
                    <a:pt x="6" y="102"/>
                  </a:lnTo>
                  <a:lnTo>
                    <a:pt x="4" y="94"/>
                  </a:lnTo>
                  <a:lnTo>
                    <a:pt x="2" y="86"/>
                  </a:lnTo>
                  <a:lnTo>
                    <a:pt x="0" y="78"/>
                  </a:lnTo>
                  <a:lnTo>
                    <a:pt x="0" y="78"/>
                  </a:lnTo>
                  <a:lnTo>
                    <a:pt x="2" y="70"/>
                  </a:lnTo>
                  <a:lnTo>
                    <a:pt x="4" y="62"/>
                  </a:lnTo>
                  <a:lnTo>
                    <a:pt x="6" y="54"/>
                  </a:lnTo>
                  <a:lnTo>
                    <a:pt x="12" y="48"/>
                  </a:lnTo>
                  <a:lnTo>
                    <a:pt x="24" y="34"/>
                  </a:lnTo>
                  <a:lnTo>
                    <a:pt x="42" y="22"/>
                  </a:lnTo>
                  <a:lnTo>
                    <a:pt x="62" y="14"/>
                  </a:lnTo>
                  <a:lnTo>
                    <a:pt x="86" y="6"/>
                  </a:lnTo>
                  <a:lnTo>
                    <a:pt x="112" y="2"/>
                  </a:lnTo>
                  <a:lnTo>
                    <a:pt x="140" y="0"/>
                  </a:lnTo>
                  <a:lnTo>
                    <a:pt x="140" y="0"/>
                  </a:lnTo>
                  <a:lnTo>
                    <a:pt x="158" y="0"/>
                  </a:lnTo>
                  <a:lnTo>
                    <a:pt x="176" y="2"/>
                  </a:lnTo>
                  <a:lnTo>
                    <a:pt x="174" y="20"/>
                  </a:lnTo>
                  <a:lnTo>
                    <a:pt x="174" y="20"/>
                  </a:lnTo>
                  <a:lnTo>
                    <a:pt x="158" y="18"/>
                  </a:lnTo>
                  <a:lnTo>
                    <a:pt x="140" y="18"/>
                  </a:lnTo>
                  <a:lnTo>
                    <a:pt x="140" y="18"/>
                  </a:lnTo>
                  <a:lnTo>
                    <a:pt x="116" y="20"/>
                  </a:lnTo>
                  <a:lnTo>
                    <a:pt x="94" y="22"/>
                  </a:lnTo>
                  <a:lnTo>
                    <a:pt x="72" y="28"/>
                  </a:lnTo>
                  <a:lnTo>
                    <a:pt x="54" y="36"/>
                  </a:lnTo>
                  <a:lnTo>
                    <a:pt x="40" y="44"/>
                  </a:lnTo>
                  <a:lnTo>
                    <a:pt x="28" y="54"/>
                  </a:lnTo>
                  <a:lnTo>
                    <a:pt x="22" y="66"/>
                  </a:lnTo>
                  <a:lnTo>
                    <a:pt x="20" y="72"/>
                  </a:lnTo>
                  <a:lnTo>
                    <a:pt x="18" y="78"/>
                  </a:lnTo>
                  <a:lnTo>
                    <a:pt x="18" y="78"/>
                  </a:lnTo>
                  <a:lnTo>
                    <a:pt x="20" y="84"/>
                  </a:lnTo>
                  <a:lnTo>
                    <a:pt x="22" y="90"/>
                  </a:lnTo>
                  <a:lnTo>
                    <a:pt x="28" y="100"/>
                  </a:lnTo>
                  <a:lnTo>
                    <a:pt x="40" y="110"/>
                  </a:lnTo>
                  <a:lnTo>
                    <a:pt x="54" y="120"/>
                  </a:lnTo>
                  <a:lnTo>
                    <a:pt x="72" y="128"/>
                  </a:lnTo>
                  <a:lnTo>
                    <a:pt x="94" y="132"/>
                  </a:lnTo>
                  <a:lnTo>
                    <a:pt x="116" y="136"/>
                  </a:lnTo>
                  <a:lnTo>
                    <a:pt x="140" y="138"/>
                  </a:lnTo>
                  <a:lnTo>
                    <a:pt x="140" y="138"/>
                  </a:lnTo>
                  <a:lnTo>
                    <a:pt x="164" y="136"/>
                  </a:lnTo>
                  <a:lnTo>
                    <a:pt x="188" y="132"/>
                  </a:lnTo>
                  <a:lnTo>
                    <a:pt x="208" y="128"/>
                  </a:lnTo>
                  <a:lnTo>
                    <a:pt x="226" y="120"/>
                  </a:lnTo>
                  <a:lnTo>
                    <a:pt x="240" y="110"/>
                  </a:lnTo>
                  <a:lnTo>
                    <a:pt x="252" y="100"/>
                  </a:lnTo>
                  <a:lnTo>
                    <a:pt x="260" y="90"/>
                  </a:lnTo>
                  <a:lnTo>
                    <a:pt x="262" y="84"/>
                  </a:lnTo>
                  <a:lnTo>
                    <a:pt x="262" y="78"/>
                  </a:lnTo>
                  <a:lnTo>
                    <a:pt x="280" y="78"/>
                  </a:lnTo>
                  <a:lnTo>
                    <a:pt x="280" y="78"/>
                  </a:lnTo>
                  <a:lnTo>
                    <a:pt x="280" y="86"/>
                  </a:lnTo>
                  <a:lnTo>
                    <a:pt x="278" y="94"/>
                  </a:lnTo>
                  <a:lnTo>
                    <a:pt x="274" y="102"/>
                  </a:lnTo>
                  <a:lnTo>
                    <a:pt x="270" y="108"/>
                  </a:lnTo>
                  <a:lnTo>
                    <a:pt x="256" y="122"/>
                  </a:lnTo>
                  <a:lnTo>
                    <a:pt x="240" y="134"/>
                  </a:lnTo>
                  <a:lnTo>
                    <a:pt x="218" y="142"/>
                  </a:lnTo>
                  <a:lnTo>
                    <a:pt x="196" y="150"/>
                  </a:lnTo>
                  <a:lnTo>
                    <a:pt x="168" y="154"/>
                  </a:lnTo>
                  <a:lnTo>
                    <a:pt x="140" y="156"/>
                  </a:lnTo>
                  <a:lnTo>
                    <a:pt x="140"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IN">
                <a:solidFill>
                  <a:srgbClr val="55555A"/>
                </a:solidFill>
                <a:latin typeface="Arial"/>
                <a:ea typeface="ＭＳ Ｐゴシック"/>
              </a:endParaRPr>
            </a:p>
          </p:txBody>
        </p:sp>
      </p:grpSp>
      <p:sp>
        <p:nvSpPr>
          <p:cNvPr id="9" name="Oval 8">
            <a:extLst>
              <a:ext uri="{FF2B5EF4-FFF2-40B4-BE49-F238E27FC236}">
                <a16:creationId xmlns:a16="http://schemas.microsoft.com/office/drawing/2014/main" id="{0EC99F3F-F911-4ABB-B786-065269B096BB}"/>
              </a:ext>
            </a:extLst>
          </p:cNvPr>
          <p:cNvSpPr/>
          <p:nvPr/>
        </p:nvSpPr>
        <p:spPr bwMode="auto">
          <a:xfrm>
            <a:off x="199342" y="3126665"/>
            <a:ext cx="2794571" cy="2794571"/>
          </a:xfrm>
          <a:prstGeom prst="ellipse">
            <a:avLst/>
          </a:prstGeom>
          <a:solidFill>
            <a:schemeClr val="tx2">
              <a:lumMod val="20000"/>
              <a:lumOff val="80000"/>
              <a:alpha val="20000"/>
            </a:schemeClr>
          </a:solidFill>
          <a:ln w="9525" cap="flat" cmpd="sng" algn="ctr">
            <a:noFill/>
            <a:prstDash val="solid"/>
            <a:round/>
            <a:headEnd type="none" w="med" len="med"/>
            <a:tailEnd type="none" w="med" len="med"/>
          </a:ln>
          <a:effectLst/>
        </p:spPr>
        <p:txBody>
          <a:bodyPr vert="horz" wrap="square" lIns="91435" tIns="45719" rIns="91435" bIns="45719" numCol="1" rtlCol="0" anchor="b" anchorCtr="0" compatLnSpc="1">
            <a:prstTxWarp prst="textNoShape">
              <a:avLst/>
            </a:prstTxWarp>
          </a:bodyPr>
          <a:lstStyle/>
          <a:p>
            <a:pPr algn="ctr" defTabSz="914377">
              <a:spcAft>
                <a:spcPts val="451"/>
              </a:spcAft>
            </a:pPr>
            <a:endParaRPr lang="en-US" dirty="0">
              <a:solidFill>
                <a:srgbClr val="000000"/>
              </a:solidFill>
              <a:latin typeface="Arial"/>
              <a:ea typeface="ＭＳ Ｐゴシック"/>
              <a:cs typeface="Arial"/>
            </a:endParaRPr>
          </a:p>
          <a:p>
            <a:pPr algn="ctr" defTabSz="914377">
              <a:spcAft>
                <a:spcPts val="451"/>
              </a:spcAft>
            </a:pPr>
            <a:endParaRPr lang="en-US" dirty="0">
              <a:solidFill>
                <a:srgbClr val="000000"/>
              </a:solidFill>
              <a:latin typeface="Arial"/>
              <a:ea typeface="ＭＳ Ｐゴシック"/>
              <a:cs typeface="Arial"/>
            </a:endParaRPr>
          </a:p>
          <a:p>
            <a:pPr algn="ctr" defTabSz="914377">
              <a:spcAft>
                <a:spcPts val="451"/>
              </a:spcAft>
            </a:pPr>
            <a:r>
              <a:rPr lang="en-US" i="1" dirty="0">
                <a:solidFill>
                  <a:srgbClr val="000000"/>
                </a:solidFill>
                <a:latin typeface="Arial"/>
                <a:ea typeface="ＭＳ Ｐゴシック"/>
                <a:cs typeface="Arial"/>
              </a:rPr>
              <a:t>L+G 2S </a:t>
            </a:r>
            <a:r>
              <a:rPr lang="en-US" i="1" dirty="0" err="1">
                <a:solidFill>
                  <a:srgbClr val="000000"/>
                </a:solidFill>
                <a:latin typeface="Arial"/>
                <a:ea typeface="ＭＳ Ｐゴシック"/>
                <a:cs typeface="Arial"/>
              </a:rPr>
              <a:t>Revelo</a:t>
            </a:r>
            <a:r>
              <a:rPr lang="en-US" i="1" dirty="0">
                <a:solidFill>
                  <a:srgbClr val="000000"/>
                </a:solidFill>
                <a:latin typeface="Arial"/>
                <a:ea typeface="ＭＳ Ｐゴシック"/>
                <a:cs typeface="Arial"/>
              </a:rPr>
              <a:t> Residential Electric Meter Technology</a:t>
            </a:r>
          </a:p>
        </p:txBody>
      </p:sp>
      <p:pic>
        <p:nvPicPr>
          <p:cNvPr id="91" name="Picture 2" descr="Smart Meter Icon Images, Stock Photos &amp; Vectors | Shutterstock">
            <a:extLst>
              <a:ext uri="{FF2B5EF4-FFF2-40B4-BE49-F238E27FC236}">
                <a16:creationId xmlns:a16="http://schemas.microsoft.com/office/drawing/2014/main" id="{A05680B3-A288-4DF6-B6EA-9A5E0FABF96D}"/>
              </a:ext>
            </a:extLst>
          </p:cNvPr>
          <p:cNvPicPr>
            <a:picLocks noChangeAspect="1" noChangeArrowheads="1"/>
          </p:cNvPicPr>
          <p:nvPr/>
        </p:nvPicPr>
        <p:blipFill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backgroundRemoval t="6429" b="87500" l="6538" r="93462">
                        <a14:foregroundMark x1="50385" y1="27143" x2="50385" y2="27143"/>
                        <a14:foregroundMark x1="36154" y1="46786" x2="36154" y2="46786"/>
                        <a14:foregroundMark x1="50385" y1="48214" x2="50385" y2="48214"/>
                        <a14:foregroundMark x1="65385" y1="49286" x2="65385" y2="49286"/>
                        <a14:foregroundMark x1="57308" y1="56071" x2="57308" y2="56071"/>
                        <a14:foregroundMark x1="43077" y1="56786" x2="43077" y2="56786"/>
                        <a14:foregroundMark x1="29231" y1="56071" x2="29231" y2="56071"/>
                        <a14:foregroundMark x1="34615" y1="66786" x2="34615" y2="66786"/>
                        <a14:foregroundMark x1="66538" y1="57500" x2="66538" y2="57500"/>
                        <a14:foregroundMark x1="93462" y1="43571" x2="93462" y2="43571"/>
                        <a14:foregroundMark x1="56923" y1="6429" x2="56923" y2="6429"/>
                        <a14:foregroundMark x1="6923" y1="41429" x2="6923" y2="41429"/>
                        <a14:foregroundMark x1="53462" y1="87500" x2="53462" y2="87500"/>
                        <a14:foregroundMark x1="28846" y1="47500" x2="28846" y2="47500"/>
                        <a14:backgroundMark x1="38462" y1="47143" x2="38462" y2="47143"/>
                        <a14:backgroundMark x1="26154" y1="48214" x2="26154" y2="48214"/>
                      </a14:backgroundRemoval>
                    </a14:imgEffect>
                    <a14:imgEffect>
                      <a14:saturation sat="60000"/>
                    </a14:imgEffect>
                    <a14:imgEffect>
                      <a14:brightnessContrast bright="8000" contrast="71000"/>
                    </a14:imgEffect>
                  </a14:imgLayer>
                </a14:imgProps>
              </a:ext>
              <a:ext uri="{28A0092B-C50C-407E-A947-70E740481C1C}">
                <a14:useLocalDpi xmlns:a14="http://schemas.microsoft.com/office/drawing/2010/main" val="0"/>
              </a:ext>
            </a:extLst>
          </a:blip>
          <a:srcRect b="7335"/>
          <a:stretch/>
        </p:blipFill>
        <p:spPr bwMode="auto">
          <a:xfrm>
            <a:off x="1196993" y="3333472"/>
            <a:ext cx="804253" cy="802587"/>
          </a:xfrm>
          <a:prstGeom prst="rect">
            <a:avLst/>
          </a:prstGeom>
          <a:noFill/>
          <a:ln>
            <a:noFill/>
          </a:ln>
        </p:spPr>
      </p:pic>
      <p:sp>
        <p:nvSpPr>
          <p:cNvPr id="2" name="Oval 1">
            <a:extLst>
              <a:ext uri="{FF2B5EF4-FFF2-40B4-BE49-F238E27FC236}">
                <a16:creationId xmlns:a16="http://schemas.microsoft.com/office/drawing/2014/main" id="{BC7E0851-0A09-4E67-9FE3-E765288C22CB}"/>
              </a:ext>
            </a:extLst>
          </p:cNvPr>
          <p:cNvSpPr/>
          <p:nvPr/>
        </p:nvSpPr>
        <p:spPr bwMode="auto">
          <a:xfrm>
            <a:off x="6833203" y="3126665"/>
            <a:ext cx="2794571" cy="2794571"/>
          </a:xfrm>
          <a:prstGeom prst="ellipse">
            <a:avLst/>
          </a:prstGeom>
          <a:solidFill>
            <a:schemeClr val="tx2">
              <a:lumMod val="20000"/>
              <a:lumOff val="80000"/>
              <a:alpha val="20000"/>
            </a:schemeClr>
          </a:solidFill>
          <a:ln w="9525" cap="flat" cmpd="sng" algn="ctr">
            <a:noFill/>
            <a:prstDash val="solid"/>
            <a:round/>
            <a:headEnd type="none" w="med" len="med"/>
            <a:tailEnd type="none" w="med" len="med"/>
          </a:ln>
          <a:effectLst/>
        </p:spPr>
        <p:txBody>
          <a:bodyPr vert="horz" wrap="square" lIns="91435" tIns="45719" rIns="91435" bIns="45719" numCol="1" rtlCol="0" anchor="b" anchorCtr="0" compatLnSpc="1">
            <a:prstTxWarp prst="textNoShape">
              <a:avLst/>
            </a:prstTxWarp>
          </a:bodyPr>
          <a:lstStyle/>
          <a:p>
            <a:pPr algn="ctr" defTabSz="914377">
              <a:spcAft>
                <a:spcPts val="451"/>
              </a:spcAft>
            </a:pPr>
            <a:endParaRPr lang="en-US">
              <a:solidFill>
                <a:srgbClr val="000000"/>
              </a:solidFill>
              <a:latin typeface="Arial"/>
              <a:ea typeface="ＭＳ Ｐゴシック"/>
              <a:cs typeface="Arial"/>
            </a:endParaRPr>
          </a:p>
          <a:p>
            <a:pPr algn="ctr" defTabSz="914377">
              <a:spcAft>
                <a:spcPts val="451"/>
              </a:spcAft>
            </a:pPr>
            <a:endParaRPr lang="en-US">
              <a:solidFill>
                <a:srgbClr val="000000"/>
              </a:solidFill>
              <a:latin typeface="Arial"/>
              <a:ea typeface="ＭＳ Ｐゴシック"/>
              <a:cs typeface="Arial"/>
            </a:endParaRPr>
          </a:p>
          <a:p>
            <a:pPr algn="ctr" defTabSz="914377">
              <a:spcAft>
                <a:spcPts val="451"/>
              </a:spcAft>
            </a:pPr>
            <a:r>
              <a:rPr lang="en-US">
                <a:solidFill>
                  <a:srgbClr val="000000"/>
                </a:solidFill>
                <a:latin typeface="Arial"/>
                <a:ea typeface="ＭＳ Ｐゴシック"/>
                <a:cs typeface="Arial"/>
              </a:rPr>
              <a:t>AMI bill for </a:t>
            </a:r>
            <a:r>
              <a:rPr lang="en-US" i="1">
                <a:solidFill>
                  <a:srgbClr val="000000"/>
                </a:solidFill>
                <a:latin typeface="Arial"/>
                <a:ea typeface="ＭＳ Ｐゴシック"/>
                <a:cs typeface="Arial"/>
              </a:rPr>
              <a:t>electric residential </a:t>
            </a:r>
            <a:r>
              <a:rPr lang="en-US">
                <a:solidFill>
                  <a:srgbClr val="000000"/>
                </a:solidFill>
                <a:latin typeface="Arial"/>
                <a:ea typeface="ＭＳ Ｐゴシック"/>
                <a:cs typeface="Arial"/>
              </a:rPr>
              <a:t>customers (</a:t>
            </a:r>
            <a:r>
              <a:rPr lang="en-US" i="1">
                <a:solidFill>
                  <a:srgbClr val="000000"/>
                </a:solidFill>
                <a:latin typeface="Arial"/>
                <a:ea typeface="ＭＳ Ｐゴシック"/>
                <a:cs typeface="Arial"/>
              </a:rPr>
              <a:t>employees</a:t>
            </a:r>
            <a:r>
              <a:rPr lang="en-US">
                <a:solidFill>
                  <a:srgbClr val="000000"/>
                </a:solidFill>
                <a:latin typeface="Arial"/>
                <a:ea typeface="ＭＳ Ｐゴシック"/>
                <a:cs typeface="Arial"/>
              </a:rPr>
              <a:t>)</a:t>
            </a:r>
          </a:p>
        </p:txBody>
      </p:sp>
      <p:pic>
        <p:nvPicPr>
          <p:cNvPr id="82" name="Graphic 32" descr="House outline">
            <a:extLst>
              <a:ext uri="{FF2B5EF4-FFF2-40B4-BE49-F238E27FC236}">
                <a16:creationId xmlns:a16="http://schemas.microsoft.com/office/drawing/2014/main" id="{ED4E3D76-BD6E-4503-9834-FAF8CCC56F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07026" y="3315117"/>
            <a:ext cx="852091" cy="852091"/>
          </a:xfrm>
          <a:prstGeom prst="rect">
            <a:avLst/>
          </a:prstGeom>
        </p:spPr>
      </p:pic>
      <p:sp>
        <p:nvSpPr>
          <p:cNvPr id="10" name="Oval 9">
            <a:extLst>
              <a:ext uri="{FF2B5EF4-FFF2-40B4-BE49-F238E27FC236}">
                <a16:creationId xmlns:a16="http://schemas.microsoft.com/office/drawing/2014/main" id="{49E4C59C-FAEC-49D7-9F6B-26D237CC4531}"/>
              </a:ext>
            </a:extLst>
          </p:cNvPr>
          <p:cNvSpPr/>
          <p:nvPr/>
        </p:nvSpPr>
        <p:spPr bwMode="auto">
          <a:xfrm>
            <a:off x="2410629" y="3126665"/>
            <a:ext cx="2794571" cy="2794571"/>
          </a:xfrm>
          <a:prstGeom prst="ellipse">
            <a:avLst/>
          </a:prstGeom>
          <a:solidFill>
            <a:schemeClr val="tx2">
              <a:lumMod val="20000"/>
              <a:lumOff val="80000"/>
              <a:alpha val="20000"/>
            </a:schemeClr>
          </a:solidFill>
          <a:ln w="9525" cap="flat" cmpd="sng" algn="ctr">
            <a:noFill/>
            <a:prstDash val="solid"/>
            <a:round/>
            <a:headEnd type="none" w="med" len="med"/>
            <a:tailEnd type="none" w="med" len="med"/>
          </a:ln>
          <a:effectLst/>
        </p:spPr>
        <p:txBody>
          <a:bodyPr vert="horz" wrap="square" lIns="91435" tIns="45719" rIns="91435" bIns="45719" numCol="1" rtlCol="0" anchor="b" anchorCtr="0" compatLnSpc="1">
            <a:prstTxWarp prst="textNoShape">
              <a:avLst/>
            </a:prstTxWarp>
          </a:bodyPr>
          <a:lstStyle/>
          <a:p>
            <a:pPr algn="ctr" defTabSz="914377">
              <a:spcAft>
                <a:spcPts val="451"/>
              </a:spcAft>
            </a:pPr>
            <a:r>
              <a:rPr lang="en-US">
                <a:solidFill>
                  <a:srgbClr val="000000"/>
                </a:solidFill>
                <a:latin typeface="Arial"/>
                <a:ea typeface="ＭＳ Ｐゴシック"/>
                <a:cs typeface="Arial"/>
              </a:rPr>
              <a:t>AMI Field Comms. based on </a:t>
            </a:r>
            <a:r>
              <a:rPr lang="en-US" i="1">
                <a:solidFill>
                  <a:srgbClr val="000000"/>
                </a:solidFill>
                <a:latin typeface="Arial"/>
                <a:ea typeface="ＭＳ Ｐゴシック"/>
                <a:cs typeface="Arial"/>
              </a:rPr>
              <a:t>FAN/Cellular Data Backhaul</a:t>
            </a:r>
          </a:p>
        </p:txBody>
      </p:sp>
      <p:pic>
        <p:nvPicPr>
          <p:cNvPr id="90" name="Graphic 76" descr="Cell Tower outline">
            <a:extLst>
              <a:ext uri="{FF2B5EF4-FFF2-40B4-BE49-F238E27FC236}">
                <a16:creationId xmlns:a16="http://schemas.microsoft.com/office/drawing/2014/main" id="{C54352AC-6C3A-45C1-AF20-5090AE30A05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50713" y="3291984"/>
            <a:ext cx="914400" cy="914400"/>
          </a:xfrm>
          <a:prstGeom prst="rect">
            <a:avLst/>
          </a:prstGeom>
        </p:spPr>
      </p:pic>
      <p:sp>
        <p:nvSpPr>
          <p:cNvPr id="49" name="Title 1">
            <a:extLst>
              <a:ext uri="{FF2B5EF4-FFF2-40B4-BE49-F238E27FC236}">
                <a16:creationId xmlns:a16="http://schemas.microsoft.com/office/drawing/2014/main" id="{69E3431F-3C55-4EE2-9012-93A9B44C13AB}"/>
              </a:ext>
            </a:extLst>
          </p:cNvPr>
          <p:cNvSpPr txBox="1">
            <a:spLocks/>
          </p:cNvSpPr>
          <p:nvPr/>
        </p:nvSpPr>
        <p:spPr>
          <a:xfrm>
            <a:off x="487531" y="247284"/>
            <a:ext cx="11440632" cy="387798"/>
          </a:xfrm>
          <a:prstGeom prst="rect">
            <a:avLst/>
          </a:prstGeom>
        </p:spPr>
        <p:txBody>
          <a:bodyPr vert="horz" wrap="none" lIns="0" tIns="0" rIns="0" bIns="0" rtlCol="0" anchor="t">
            <a:noAutofit/>
          </a:bodyPr>
          <a:lst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a:lstStyle>
          <a:p>
            <a:pPr>
              <a:buSzPts val="2800"/>
            </a:pPr>
            <a:r>
              <a:rPr lang="en-US"/>
              <a:t>MVP Alpha</a:t>
            </a:r>
          </a:p>
        </p:txBody>
      </p:sp>
    </p:spTree>
    <p:extLst>
      <p:ext uri="{BB962C8B-B14F-4D97-AF65-F5344CB8AC3E}">
        <p14:creationId xmlns:p14="http://schemas.microsoft.com/office/powerpoint/2010/main" val="25975109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 name="Rectangle 693">
            <a:extLst>
              <a:ext uri="{FF2B5EF4-FFF2-40B4-BE49-F238E27FC236}">
                <a16:creationId xmlns:a16="http://schemas.microsoft.com/office/drawing/2014/main" id="{02B51EE7-C8CD-4ABC-801C-F942E5E9557E}"/>
              </a:ext>
            </a:extLst>
          </p:cNvPr>
          <p:cNvSpPr/>
          <p:nvPr/>
        </p:nvSpPr>
        <p:spPr>
          <a:xfrm>
            <a:off x="4781520" y="1383183"/>
            <a:ext cx="1063495" cy="585002"/>
          </a:xfrm>
          <a:prstGeom prst="rect">
            <a:avLst/>
          </a:prstGeom>
          <a:solidFill>
            <a:schemeClr val="bg1"/>
          </a:solidFill>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rgbClr val="00148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1" dirty="0">
                <a:solidFill>
                  <a:srgbClr val="00148C"/>
                </a:solidFill>
                <a:latin typeface="Arial" panose="020B0604020202020204"/>
                <a:cs typeface="Arial"/>
              </a:rPr>
              <a:t>TDA</a:t>
            </a:r>
            <a:r>
              <a:rPr kumimoji="0" lang="en-US" sz="1200" b="1" i="0" u="none" strike="noStrike" kern="1200" cap="none" spc="0" normalizeH="0" baseline="0" noProof="0" dirty="0">
                <a:ln>
                  <a:noFill/>
                </a:ln>
                <a:solidFill>
                  <a:srgbClr val="00148C"/>
                </a:solidFill>
                <a:effectLst/>
                <a:uLnTx/>
                <a:uFillTx/>
                <a:latin typeface="Arial" panose="020B0604020202020204"/>
                <a:ea typeface="+mn-ea"/>
                <a:cs typeface="Arial"/>
              </a:rPr>
              <a:t> </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148C"/>
                </a:solidFill>
                <a:effectLst/>
                <a:uLnTx/>
                <a:uFillTx/>
                <a:latin typeface="Arial" panose="020B0604020202020204"/>
                <a:ea typeface="+mn-ea"/>
                <a:cs typeface="Arial"/>
              </a:rPr>
              <a:t>Program Owner</a:t>
            </a:r>
          </a:p>
        </p:txBody>
      </p:sp>
      <p:sp>
        <p:nvSpPr>
          <p:cNvPr id="681" name="Rectangle 680">
            <a:extLst>
              <a:ext uri="{FF2B5EF4-FFF2-40B4-BE49-F238E27FC236}">
                <a16:creationId xmlns:a16="http://schemas.microsoft.com/office/drawing/2014/main" id="{90CA331A-ECC4-45C2-872E-5F7EFA59FB2F}"/>
              </a:ext>
            </a:extLst>
          </p:cNvPr>
          <p:cNvSpPr/>
          <p:nvPr/>
        </p:nvSpPr>
        <p:spPr>
          <a:xfrm>
            <a:off x="3567794" y="1383183"/>
            <a:ext cx="1063495" cy="585002"/>
          </a:xfrm>
          <a:prstGeom prst="rect">
            <a:avLst/>
          </a:prstGeom>
          <a:solidFill>
            <a:schemeClr val="bg1"/>
          </a:solidFill>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rgbClr val="00148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148C"/>
                </a:solidFill>
                <a:effectLst/>
                <a:uLnTx/>
                <a:uFillTx/>
                <a:latin typeface="Arial" panose="020B0604020202020204"/>
                <a:ea typeface="+mn-ea"/>
                <a:cs typeface="Arial"/>
              </a:rPr>
              <a:t>IT </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148C"/>
                </a:solidFill>
                <a:effectLst/>
                <a:uLnTx/>
                <a:uFillTx/>
                <a:latin typeface="Arial" panose="020B0604020202020204"/>
                <a:ea typeface="+mn-ea"/>
                <a:cs typeface="Arial"/>
              </a:rPr>
              <a:t>Program Owner</a:t>
            </a:r>
          </a:p>
        </p:txBody>
      </p:sp>
      <p:graphicFrame>
        <p:nvGraphicFramePr>
          <p:cNvPr id="11" name="Object 10" hidden="1">
            <a:extLst>
              <a:ext uri="{FF2B5EF4-FFF2-40B4-BE49-F238E27FC236}">
                <a16:creationId xmlns:a16="http://schemas.microsoft.com/office/drawing/2014/main" id="{0F483524-EFE6-44BE-9E6B-2524A71C676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362" name="think-cell Slide" r:id="rId4" imgW="381" imgH="381" progId="TCLayout.ActiveDocument.1">
                  <p:embed/>
                </p:oleObj>
              </mc:Choice>
              <mc:Fallback>
                <p:oleObj name="think-cell Slide" r:id="rId4" imgW="381" imgH="381" progId="TCLayout.ActiveDocument.1">
                  <p:embed/>
                  <p:pic>
                    <p:nvPicPr>
                      <p:cNvPr id="11" name="Object 10" hidden="1">
                        <a:extLst>
                          <a:ext uri="{FF2B5EF4-FFF2-40B4-BE49-F238E27FC236}">
                            <a16:creationId xmlns:a16="http://schemas.microsoft.com/office/drawing/2014/main" id="{0F483524-EFE6-44BE-9E6B-2524A71C676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2" name="TextBox 11">
            <a:extLst>
              <a:ext uri="{FF2B5EF4-FFF2-40B4-BE49-F238E27FC236}">
                <a16:creationId xmlns:a16="http://schemas.microsoft.com/office/drawing/2014/main" id="{DCC74CAB-9005-BC47-AF5A-810CADEE670A}"/>
              </a:ext>
            </a:extLst>
          </p:cNvPr>
          <p:cNvSpPr txBox="1"/>
          <p:nvPr/>
        </p:nvSpPr>
        <p:spPr>
          <a:xfrm>
            <a:off x="13026887" y="3328504"/>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srgbClr val="000000"/>
              </a:solidFill>
              <a:effectLst/>
              <a:uLnTx/>
              <a:uFillTx/>
              <a:latin typeface="Arial"/>
              <a:ea typeface="+mn-ea"/>
              <a:cs typeface="Arial"/>
            </a:endParaRPr>
          </a:p>
        </p:txBody>
      </p:sp>
      <p:sp>
        <p:nvSpPr>
          <p:cNvPr id="284" name="Rectangle 283">
            <a:extLst>
              <a:ext uri="{FF2B5EF4-FFF2-40B4-BE49-F238E27FC236}">
                <a16:creationId xmlns:a16="http://schemas.microsoft.com/office/drawing/2014/main" id="{97DA959D-CE1D-4A70-8942-26104CB3A476}"/>
              </a:ext>
            </a:extLst>
          </p:cNvPr>
          <p:cNvSpPr/>
          <p:nvPr/>
        </p:nvSpPr>
        <p:spPr>
          <a:xfrm>
            <a:off x="2537003" y="3194776"/>
            <a:ext cx="1207008" cy="2011680"/>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tx1"/>
                </a:solidFill>
                <a:effectLst/>
                <a:uLnTx/>
                <a:uFillTx/>
                <a:latin typeface="Arial"/>
                <a:ea typeface="+mn-ea"/>
                <a:cs typeface="Arial"/>
              </a:rPr>
              <a:t>Meter Analysis</a:t>
            </a:r>
          </a:p>
        </p:txBody>
      </p:sp>
      <p:sp>
        <p:nvSpPr>
          <p:cNvPr id="285" name="Rectangle 284">
            <a:extLst>
              <a:ext uri="{FF2B5EF4-FFF2-40B4-BE49-F238E27FC236}">
                <a16:creationId xmlns:a16="http://schemas.microsoft.com/office/drawing/2014/main" id="{218B7C0D-ECE8-46A6-9996-241620AB317A}"/>
              </a:ext>
            </a:extLst>
          </p:cNvPr>
          <p:cNvSpPr/>
          <p:nvPr/>
        </p:nvSpPr>
        <p:spPr>
          <a:xfrm>
            <a:off x="1258739" y="3194776"/>
            <a:ext cx="1207008" cy="2011680"/>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tx1"/>
                </a:solidFill>
                <a:effectLst/>
                <a:uLnTx/>
                <a:uFillTx/>
                <a:latin typeface="Arial"/>
                <a:ea typeface="+mn-ea"/>
                <a:cs typeface="Arial"/>
              </a:rPr>
              <a:t>Meter and Field Operations</a:t>
            </a:r>
          </a:p>
        </p:txBody>
      </p:sp>
      <p:cxnSp>
        <p:nvCxnSpPr>
          <p:cNvPr id="286" name="Straight Connector 285">
            <a:extLst>
              <a:ext uri="{FF2B5EF4-FFF2-40B4-BE49-F238E27FC236}">
                <a16:creationId xmlns:a16="http://schemas.microsoft.com/office/drawing/2014/main" id="{3BCBA828-9471-4BF4-8026-8227ADBACEA6}"/>
              </a:ext>
            </a:extLst>
          </p:cNvPr>
          <p:cNvCxnSpPr>
            <a:cxnSpLocks/>
          </p:cNvCxnSpPr>
          <p:nvPr/>
        </p:nvCxnSpPr>
        <p:spPr>
          <a:xfrm>
            <a:off x="3814110" y="2780553"/>
            <a:ext cx="0" cy="2468880"/>
          </a:xfrm>
          <a:prstGeom prst="line">
            <a:avLst/>
          </a:prstGeom>
          <a:ln w="28575" cap="rnd">
            <a:solidFill>
              <a:schemeClr val="accent1"/>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sp>
        <p:nvSpPr>
          <p:cNvPr id="288" name="Parallelogram 287">
            <a:extLst>
              <a:ext uri="{FF2B5EF4-FFF2-40B4-BE49-F238E27FC236}">
                <a16:creationId xmlns:a16="http://schemas.microsoft.com/office/drawing/2014/main" id="{31067E32-65F2-433A-87AD-49F75260954A}"/>
              </a:ext>
            </a:extLst>
          </p:cNvPr>
          <p:cNvSpPr/>
          <p:nvPr/>
        </p:nvSpPr>
        <p:spPr>
          <a:xfrm>
            <a:off x="1257116" y="2755792"/>
            <a:ext cx="2460046" cy="283464"/>
          </a:xfrm>
          <a:prstGeom prst="parallelogram">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Arial"/>
              </a:rPr>
              <a:t>Meter Enablement </a:t>
            </a:r>
          </a:p>
        </p:txBody>
      </p:sp>
      <p:sp>
        <p:nvSpPr>
          <p:cNvPr id="289" name="Rectangle 288">
            <a:extLst>
              <a:ext uri="{FF2B5EF4-FFF2-40B4-BE49-F238E27FC236}">
                <a16:creationId xmlns:a16="http://schemas.microsoft.com/office/drawing/2014/main" id="{BEF402B4-8D0B-4255-B89D-EF89F3C4B0B8}"/>
              </a:ext>
            </a:extLst>
          </p:cNvPr>
          <p:cNvSpPr/>
          <p:nvPr/>
        </p:nvSpPr>
        <p:spPr>
          <a:xfrm>
            <a:off x="8361428" y="1673647"/>
            <a:ext cx="1787636" cy="324215"/>
          </a:xfrm>
          <a:prstGeom prst="rect">
            <a:avLst/>
          </a:prstGeom>
          <a:solidFill>
            <a:schemeClr val="bg1"/>
          </a:solidFill>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148C"/>
                </a:solidFill>
                <a:effectLst/>
                <a:uLnTx/>
                <a:uFillTx/>
                <a:latin typeface="Arial"/>
                <a:ea typeface="+mn-ea"/>
                <a:cs typeface="Arial"/>
              </a:rPr>
              <a:t>Governance, Financial Reporting, Vendor </a:t>
            </a:r>
            <a:r>
              <a:rPr lang="en-US" sz="1050" b="1" dirty="0">
                <a:solidFill>
                  <a:srgbClr val="00148C"/>
                </a:solidFill>
                <a:latin typeface="Arial"/>
                <a:cs typeface="Arial"/>
              </a:rPr>
              <a:t>M</a:t>
            </a:r>
            <a:r>
              <a:rPr kumimoji="0" lang="en-US" sz="1050" b="1" i="0" u="none" strike="noStrike" kern="1200" cap="none" spc="0" normalizeH="0" baseline="0" noProof="0" dirty="0" err="1">
                <a:ln>
                  <a:noFill/>
                </a:ln>
                <a:solidFill>
                  <a:srgbClr val="00148C"/>
                </a:solidFill>
                <a:effectLst/>
                <a:uLnTx/>
                <a:uFillTx/>
                <a:latin typeface="Arial"/>
                <a:ea typeface="+mn-ea"/>
                <a:cs typeface="Arial"/>
              </a:rPr>
              <a:t>gmt</a:t>
            </a:r>
            <a:r>
              <a:rPr kumimoji="0" lang="en-US" sz="1050" b="1" i="0" u="none" strike="noStrike" kern="1200" cap="none" spc="0" normalizeH="0" baseline="0" noProof="0" dirty="0">
                <a:ln>
                  <a:noFill/>
                </a:ln>
                <a:solidFill>
                  <a:srgbClr val="00148C"/>
                </a:solidFill>
                <a:effectLst/>
                <a:uLnTx/>
                <a:uFillTx/>
                <a:latin typeface="Arial"/>
                <a:ea typeface="+mn-ea"/>
                <a:cs typeface="Arial"/>
              </a:rPr>
              <a:t>.</a:t>
            </a:r>
          </a:p>
        </p:txBody>
      </p:sp>
      <p:sp>
        <p:nvSpPr>
          <p:cNvPr id="292" name="Rectangle 291">
            <a:extLst>
              <a:ext uri="{FF2B5EF4-FFF2-40B4-BE49-F238E27FC236}">
                <a16:creationId xmlns:a16="http://schemas.microsoft.com/office/drawing/2014/main" id="{C677D568-C823-4919-8BFD-863C36583051}"/>
              </a:ext>
            </a:extLst>
          </p:cNvPr>
          <p:cNvSpPr/>
          <p:nvPr/>
        </p:nvSpPr>
        <p:spPr>
          <a:xfrm>
            <a:off x="1955279" y="1198376"/>
            <a:ext cx="8256468" cy="892374"/>
          </a:xfrm>
          <a:prstGeom prst="rect">
            <a:avLst/>
          </a:prstGeom>
          <a:noFill/>
          <a:ln w="19050" cap="rnd" cmpd="sng" algn="ctr">
            <a:solidFill>
              <a:schemeClr val="tx2"/>
            </a:solidFill>
            <a:prstDash val="sysDot"/>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a:ln>
                <a:noFill/>
              </a:ln>
              <a:solidFill>
                <a:srgbClr val="00148C"/>
              </a:solidFill>
              <a:effectLst/>
              <a:uLnTx/>
              <a:uFillTx/>
              <a:latin typeface="Arial"/>
              <a:ea typeface="+mn-ea"/>
              <a:cs typeface="Arial"/>
            </a:endParaRPr>
          </a:p>
        </p:txBody>
      </p:sp>
      <p:sp>
        <p:nvSpPr>
          <p:cNvPr id="296" name="Rectangle 295">
            <a:extLst>
              <a:ext uri="{FF2B5EF4-FFF2-40B4-BE49-F238E27FC236}">
                <a16:creationId xmlns:a16="http://schemas.microsoft.com/office/drawing/2014/main" id="{5A790DF1-30C8-4F31-A7AD-4DE178E13682}"/>
              </a:ext>
            </a:extLst>
          </p:cNvPr>
          <p:cNvSpPr/>
          <p:nvPr/>
        </p:nvSpPr>
        <p:spPr>
          <a:xfrm>
            <a:off x="131235" y="2640383"/>
            <a:ext cx="94252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effectLst/>
                <a:uLnTx/>
                <a:uFillTx/>
                <a:latin typeface="Arial"/>
                <a:ea typeface="+mn-ea"/>
                <a:cs typeface="Arial"/>
              </a:rPr>
              <a:t>PRODUCT LINE</a:t>
            </a:r>
          </a:p>
        </p:txBody>
      </p:sp>
      <p:sp>
        <p:nvSpPr>
          <p:cNvPr id="297" name="Rectangle 296">
            <a:extLst>
              <a:ext uri="{FF2B5EF4-FFF2-40B4-BE49-F238E27FC236}">
                <a16:creationId xmlns:a16="http://schemas.microsoft.com/office/drawing/2014/main" id="{29EAEBA4-3670-4171-B745-9155A5CB4EFC}"/>
              </a:ext>
            </a:extLst>
          </p:cNvPr>
          <p:cNvSpPr/>
          <p:nvPr/>
        </p:nvSpPr>
        <p:spPr>
          <a:xfrm>
            <a:off x="131235" y="3263838"/>
            <a:ext cx="1283860" cy="276999"/>
          </a:xfrm>
          <a:prstGeom prst="rect">
            <a:avLst/>
          </a:prstGeom>
        </p:spPr>
        <p:txBody>
          <a:bodyPr wrap="square">
            <a:spAutoFit/>
          </a:bodyPr>
          <a:lstStyle/>
          <a:p>
            <a:r>
              <a:rPr lang="en-US" sz="1200" b="1" dirty="0">
                <a:latin typeface="Arial"/>
                <a:cs typeface="Arial"/>
              </a:rPr>
              <a:t>PRODUCTS</a:t>
            </a:r>
          </a:p>
        </p:txBody>
      </p:sp>
      <p:sp>
        <p:nvSpPr>
          <p:cNvPr id="300" name="Rectangle 299">
            <a:extLst>
              <a:ext uri="{FF2B5EF4-FFF2-40B4-BE49-F238E27FC236}">
                <a16:creationId xmlns:a16="http://schemas.microsoft.com/office/drawing/2014/main" id="{76D1641B-5324-41A1-8FF9-734AE4ED4A4F}"/>
              </a:ext>
            </a:extLst>
          </p:cNvPr>
          <p:cNvSpPr/>
          <p:nvPr/>
        </p:nvSpPr>
        <p:spPr>
          <a:xfrm>
            <a:off x="131235" y="4621011"/>
            <a:ext cx="1283860" cy="276999"/>
          </a:xfrm>
          <a:prstGeom prst="rect">
            <a:avLst/>
          </a:prstGeom>
        </p:spPr>
        <p:txBody>
          <a:bodyPr wrap="square">
            <a:spAutoFit/>
          </a:bodyPr>
          <a:lstStyle/>
          <a:p>
            <a:r>
              <a:rPr lang="en-US" sz="1200" b="1" dirty="0">
                <a:latin typeface="Arial"/>
                <a:cs typeface="Arial"/>
              </a:rPr>
              <a:t>SQUADS</a:t>
            </a:r>
          </a:p>
        </p:txBody>
      </p:sp>
      <p:sp>
        <p:nvSpPr>
          <p:cNvPr id="301" name="Rectangle 300">
            <a:extLst>
              <a:ext uri="{FF2B5EF4-FFF2-40B4-BE49-F238E27FC236}">
                <a16:creationId xmlns:a16="http://schemas.microsoft.com/office/drawing/2014/main" id="{7B18DC25-FB61-4A27-947F-02BF95EFA5D8}"/>
              </a:ext>
            </a:extLst>
          </p:cNvPr>
          <p:cNvSpPr/>
          <p:nvPr/>
        </p:nvSpPr>
        <p:spPr>
          <a:xfrm>
            <a:off x="131235" y="5349365"/>
            <a:ext cx="148868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effectLst/>
                <a:uLnTx/>
                <a:uFillTx/>
                <a:latin typeface="Arial"/>
                <a:ea typeface="+mn-ea"/>
                <a:cs typeface="Arial"/>
              </a:rPr>
              <a:t>PLATFORM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effectLst/>
                <a:uLnTx/>
                <a:uFillTx/>
                <a:latin typeface="Arial"/>
                <a:ea typeface="+mn-ea"/>
                <a:cs typeface="Arial"/>
              </a:rPr>
              <a:t>PRODUCTS</a:t>
            </a:r>
          </a:p>
        </p:txBody>
      </p:sp>
      <p:sp>
        <p:nvSpPr>
          <p:cNvPr id="302" name="Parallelogram 301">
            <a:extLst>
              <a:ext uri="{FF2B5EF4-FFF2-40B4-BE49-F238E27FC236}">
                <a16:creationId xmlns:a16="http://schemas.microsoft.com/office/drawing/2014/main" id="{55A9945D-2C99-412E-B020-38235F1F378C}"/>
              </a:ext>
            </a:extLst>
          </p:cNvPr>
          <p:cNvSpPr/>
          <p:nvPr/>
        </p:nvSpPr>
        <p:spPr>
          <a:xfrm>
            <a:off x="4144071" y="2750719"/>
            <a:ext cx="3164017" cy="292469"/>
          </a:xfrm>
          <a:prstGeom prst="parallelogram">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a:ea typeface="+mn-ea"/>
                <a:cs typeface="Arial"/>
              </a:rPr>
              <a:t>Customer Enablement</a:t>
            </a:r>
          </a:p>
        </p:txBody>
      </p:sp>
      <p:cxnSp>
        <p:nvCxnSpPr>
          <p:cNvPr id="303" name="Straight Connector 302">
            <a:extLst>
              <a:ext uri="{FF2B5EF4-FFF2-40B4-BE49-F238E27FC236}">
                <a16:creationId xmlns:a16="http://schemas.microsoft.com/office/drawing/2014/main" id="{F45B860C-C140-4268-AD23-F3A33FB1CBC9}"/>
              </a:ext>
            </a:extLst>
          </p:cNvPr>
          <p:cNvCxnSpPr>
            <a:cxnSpLocks/>
          </p:cNvCxnSpPr>
          <p:nvPr/>
        </p:nvCxnSpPr>
        <p:spPr>
          <a:xfrm>
            <a:off x="7710922" y="2780553"/>
            <a:ext cx="0" cy="2468880"/>
          </a:xfrm>
          <a:prstGeom prst="line">
            <a:avLst/>
          </a:prstGeom>
          <a:ln w="28575" cap="rnd">
            <a:solidFill>
              <a:schemeClr val="accent1"/>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sp>
        <p:nvSpPr>
          <p:cNvPr id="304" name="Rectangle 303">
            <a:extLst>
              <a:ext uri="{FF2B5EF4-FFF2-40B4-BE49-F238E27FC236}">
                <a16:creationId xmlns:a16="http://schemas.microsoft.com/office/drawing/2014/main" id="{8FC0E948-633E-41D6-B2BD-B4153CA04956}"/>
              </a:ext>
            </a:extLst>
          </p:cNvPr>
          <p:cNvSpPr/>
          <p:nvPr/>
        </p:nvSpPr>
        <p:spPr>
          <a:xfrm>
            <a:off x="1260590" y="5383197"/>
            <a:ext cx="9002505" cy="274320"/>
          </a:xfrm>
          <a:prstGeom prst="rect">
            <a:avLst/>
          </a:prstGeom>
          <a:solidFill>
            <a:srgbClr val="DDDDDE">
              <a:alpha val="67059"/>
            </a:srgbClr>
          </a:solid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148C"/>
                </a:solidFill>
                <a:effectLst/>
                <a:uLnTx/>
                <a:uFillTx/>
                <a:latin typeface="Arial"/>
                <a:ea typeface="+mn-ea"/>
                <a:cs typeface="Arial"/>
              </a:rPr>
              <a:t>                                     Meter and FAN Field Deployment</a:t>
            </a:r>
          </a:p>
        </p:txBody>
      </p:sp>
      <p:cxnSp>
        <p:nvCxnSpPr>
          <p:cNvPr id="311" name="Straight Connector 310">
            <a:extLst>
              <a:ext uri="{FF2B5EF4-FFF2-40B4-BE49-F238E27FC236}">
                <a16:creationId xmlns:a16="http://schemas.microsoft.com/office/drawing/2014/main" id="{DF675E1B-0014-44F7-B795-D8323B4353FB}"/>
              </a:ext>
            </a:extLst>
          </p:cNvPr>
          <p:cNvCxnSpPr>
            <a:cxnSpLocks/>
          </p:cNvCxnSpPr>
          <p:nvPr/>
        </p:nvCxnSpPr>
        <p:spPr>
          <a:xfrm flipV="1">
            <a:off x="197434" y="5265618"/>
            <a:ext cx="10835511" cy="3190"/>
          </a:xfrm>
          <a:prstGeom prst="line">
            <a:avLst/>
          </a:prstGeom>
          <a:ln w="12700" cap="rnd">
            <a:solidFill>
              <a:schemeClr val="accent5"/>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CA2C6F34-259C-477A-A787-2D629A440072}"/>
              </a:ext>
            </a:extLst>
          </p:cNvPr>
          <p:cNvCxnSpPr>
            <a:cxnSpLocks/>
          </p:cNvCxnSpPr>
          <p:nvPr/>
        </p:nvCxnSpPr>
        <p:spPr>
          <a:xfrm>
            <a:off x="197434" y="3137131"/>
            <a:ext cx="10835510" cy="0"/>
          </a:xfrm>
          <a:prstGeom prst="line">
            <a:avLst/>
          </a:prstGeom>
          <a:ln w="12700" cap="rnd">
            <a:solidFill>
              <a:schemeClr val="accent5"/>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grpSp>
        <p:nvGrpSpPr>
          <p:cNvPr id="320" name="Group 319">
            <a:extLst>
              <a:ext uri="{FF2B5EF4-FFF2-40B4-BE49-F238E27FC236}">
                <a16:creationId xmlns:a16="http://schemas.microsoft.com/office/drawing/2014/main" id="{5FF567F1-7D5F-491F-880A-B2A8C4615304}"/>
              </a:ext>
            </a:extLst>
          </p:cNvPr>
          <p:cNvGrpSpPr/>
          <p:nvPr/>
        </p:nvGrpSpPr>
        <p:grpSpPr>
          <a:xfrm>
            <a:off x="10429500" y="1197372"/>
            <a:ext cx="1703508" cy="521917"/>
            <a:chOff x="9017035" y="945471"/>
            <a:chExt cx="1308065" cy="353428"/>
          </a:xfrm>
        </p:grpSpPr>
        <p:grpSp>
          <p:nvGrpSpPr>
            <p:cNvPr id="321" name="Google Shape;18115;p1604">
              <a:extLst>
                <a:ext uri="{FF2B5EF4-FFF2-40B4-BE49-F238E27FC236}">
                  <a16:creationId xmlns:a16="http://schemas.microsoft.com/office/drawing/2014/main" id="{32A73BB2-3A63-473F-83C3-7C6299A9AF85}"/>
                </a:ext>
              </a:extLst>
            </p:cNvPr>
            <p:cNvGrpSpPr/>
            <p:nvPr/>
          </p:nvGrpSpPr>
          <p:grpSpPr>
            <a:xfrm>
              <a:off x="9124035" y="1001409"/>
              <a:ext cx="217843" cy="217845"/>
              <a:chOff x="1932810" y="1349835"/>
              <a:chExt cx="185335" cy="185337"/>
            </a:xfrm>
            <a:solidFill>
              <a:srgbClr val="FFE02B"/>
            </a:solidFill>
          </p:grpSpPr>
          <p:sp>
            <p:nvSpPr>
              <p:cNvPr id="340" name="Google Shape;18116;p1604">
                <a:extLst>
                  <a:ext uri="{FF2B5EF4-FFF2-40B4-BE49-F238E27FC236}">
                    <a16:creationId xmlns:a16="http://schemas.microsoft.com/office/drawing/2014/main" id="{756BBAED-9BE4-41C9-998D-647DDC21580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148C"/>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341" name="Google Shape;18117;p1604">
                <a:extLst>
                  <a:ext uri="{FF2B5EF4-FFF2-40B4-BE49-F238E27FC236}">
                    <a16:creationId xmlns:a16="http://schemas.microsoft.com/office/drawing/2014/main" id="{A4C7399A-B6CF-4E1B-9EE2-3C43CB39B7D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148C"/>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322" name="Google Shape;18115;p1604">
              <a:extLst>
                <a:ext uri="{FF2B5EF4-FFF2-40B4-BE49-F238E27FC236}">
                  <a16:creationId xmlns:a16="http://schemas.microsoft.com/office/drawing/2014/main" id="{B4D3FF7D-8E07-46B6-A532-DC88758E48D8}"/>
                </a:ext>
              </a:extLst>
            </p:cNvPr>
            <p:cNvGrpSpPr/>
            <p:nvPr/>
          </p:nvGrpSpPr>
          <p:grpSpPr>
            <a:xfrm>
              <a:off x="9885521" y="1006760"/>
              <a:ext cx="217843" cy="217845"/>
              <a:chOff x="1932810" y="1349835"/>
              <a:chExt cx="185335" cy="185337"/>
            </a:xfrm>
            <a:solidFill>
              <a:srgbClr val="FFE02B"/>
            </a:solidFill>
          </p:grpSpPr>
          <p:sp>
            <p:nvSpPr>
              <p:cNvPr id="338" name="Google Shape;18116;p1604">
                <a:extLst>
                  <a:ext uri="{FF2B5EF4-FFF2-40B4-BE49-F238E27FC236}">
                    <a16:creationId xmlns:a16="http://schemas.microsoft.com/office/drawing/2014/main" id="{D41A8239-6CBA-4BEC-92F8-57DE9281BAC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339" name="Google Shape;18117;p1604">
                <a:extLst>
                  <a:ext uri="{FF2B5EF4-FFF2-40B4-BE49-F238E27FC236}">
                    <a16:creationId xmlns:a16="http://schemas.microsoft.com/office/drawing/2014/main" id="{9111D89F-B7D0-456E-84EA-0F2D350B4B6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323" name="Google Shape;18108;p1604">
              <a:extLst>
                <a:ext uri="{FF2B5EF4-FFF2-40B4-BE49-F238E27FC236}">
                  <a16:creationId xmlns:a16="http://schemas.microsoft.com/office/drawing/2014/main" id="{67FE42AC-8007-4C5B-B3F6-245F3DEEFB26}"/>
                </a:ext>
              </a:extLst>
            </p:cNvPr>
            <p:cNvSpPr txBox="1"/>
            <p:nvPr/>
          </p:nvSpPr>
          <p:spPr>
            <a:xfrm>
              <a:off x="9381411" y="1060370"/>
              <a:ext cx="410289" cy="141886"/>
            </a:xfrm>
            <a:prstGeom prst="rect">
              <a:avLst/>
            </a:prstGeom>
            <a:no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E8235C"/>
                  </a:solidFill>
                  <a:prstDash val="solid"/>
                  <a:round/>
                  <a:headEnd type="none" w="med" len="med"/>
                  <a:tailEnd type="none" w="med" len="med"/>
                </a14:hiddenLine>
              </a:ext>
            </a:extLst>
          </p:spPr>
          <p:txBody>
            <a:bodyPr spcFirstLastPara="1" wrap="non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212121"/>
                  </a:solidFill>
                  <a:effectLst/>
                  <a:uLnTx/>
                  <a:uFillTx/>
                  <a:latin typeface="Arial"/>
                  <a:ea typeface="+mn-ea"/>
                  <a:cs typeface="Arial"/>
                  <a:sym typeface="Century Gothic" panose="020B0502020202020204" pitchFamily="34" charset="0"/>
                </a:rPr>
                <a:t>Business/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212121"/>
                  </a:solidFill>
                  <a:effectLst/>
                  <a:uLnTx/>
                  <a:uFillTx/>
                  <a:latin typeface="Arial"/>
                  <a:ea typeface="+mn-ea"/>
                  <a:cs typeface="Arial"/>
                  <a:sym typeface="Century Gothic" panose="020B0502020202020204" pitchFamily="34" charset="0"/>
                </a:rPr>
                <a:t>TDA</a:t>
              </a:r>
            </a:p>
          </p:txBody>
        </p:sp>
        <p:sp>
          <p:nvSpPr>
            <p:cNvPr id="324" name="Google Shape;18108;p1604">
              <a:extLst>
                <a:ext uri="{FF2B5EF4-FFF2-40B4-BE49-F238E27FC236}">
                  <a16:creationId xmlns:a16="http://schemas.microsoft.com/office/drawing/2014/main" id="{0CD1EC2C-E76A-402E-9253-A0CA9C06127C}"/>
                </a:ext>
              </a:extLst>
            </p:cNvPr>
            <p:cNvSpPr txBox="1"/>
            <p:nvPr/>
          </p:nvSpPr>
          <p:spPr>
            <a:xfrm>
              <a:off x="10139321" y="1028079"/>
              <a:ext cx="156281" cy="206469"/>
            </a:xfrm>
            <a:prstGeom prst="rect">
              <a:avLst/>
            </a:prstGeom>
            <a:no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E8235C"/>
                  </a:solidFill>
                  <a:prstDash val="solid"/>
                  <a:round/>
                  <a:headEnd type="none" w="med" len="med"/>
                  <a:tailEnd type="none" w="med" len="med"/>
                </a14:hiddenLine>
              </a:ext>
            </a:extLst>
          </p:spPr>
          <p:txBody>
            <a:bodyPr spcFirstLastPara="1"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212121"/>
                  </a:solidFill>
                  <a:effectLst/>
                  <a:uLnTx/>
                  <a:uFillTx/>
                  <a:latin typeface="Arial"/>
                  <a:ea typeface="+mn-ea"/>
                  <a:cs typeface="Arial"/>
                  <a:sym typeface="Century Gothic" panose="020B0502020202020204" pitchFamily="34" charset="0"/>
                </a:rPr>
                <a:t>IT</a:t>
              </a:r>
            </a:p>
          </p:txBody>
        </p:sp>
        <p:sp>
          <p:nvSpPr>
            <p:cNvPr id="325" name="Rectangle 324">
              <a:extLst>
                <a:ext uri="{FF2B5EF4-FFF2-40B4-BE49-F238E27FC236}">
                  <a16:creationId xmlns:a16="http://schemas.microsoft.com/office/drawing/2014/main" id="{80AFB90A-8957-445D-8E3A-627613720D9C}"/>
                </a:ext>
              </a:extLst>
            </p:cNvPr>
            <p:cNvSpPr/>
            <p:nvPr/>
          </p:nvSpPr>
          <p:spPr>
            <a:xfrm>
              <a:off x="9017035" y="945471"/>
              <a:ext cx="1308065" cy="353428"/>
            </a:xfrm>
            <a:prstGeom prst="rect">
              <a:avLst/>
            </a:prstGeom>
            <a:noFill/>
            <a:ln w="9525" cap="rnd"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2F2F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grpSp>
      <p:sp>
        <p:nvSpPr>
          <p:cNvPr id="458" name="Rectangle 457">
            <a:extLst>
              <a:ext uri="{FF2B5EF4-FFF2-40B4-BE49-F238E27FC236}">
                <a16:creationId xmlns:a16="http://schemas.microsoft.com/office/drawing/2014/main" id="{5EFE185D-47DD-4B48-BBBC-59C4619FAB08}"/>
              </a:ext>
            </a:extLst>
          </p:cNvPr>
          <p:cNvSpPr/>
          <p:nvPr/>
        </p:nvSpPr>
        <p:spPr>
          <a:xfrm>
            <a:off x="2381478" y="1507720"/>
            <a:ext cx="1063495" cy="388454"/>
          </a:xfrm>
          <a:prstGeom prst="rect">
            <a:avLst/>
          </a:prstGeom>
          <a:solidFill>
            <a:schemeClr val="bg1"/>
          </a:solidFill>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rgbClr val="00148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148C"/>
                </a:solidFill>
                <a:effectLst/>
                <a:uLnTx/>
                <a:uFillTx/>
                <a:latin typeface="Arial" panose="020B0604020202020204"/>
                <a:ea typeface="+mn-ea"/>
                <a:cs typeface="Arial"/>
              </a:rPr>
              <a:t>Business Program Owner</a:t>
            </a:r>
          </a:p>
        </p:txBody>
      </p:sp>
      <p:grpSp>
        <p:nvGrpSpPr>
          <p:cNvPr id="475" name="Google Shape;18115;p1604">
            <a:extLst>
              <a:ext uri="{FF2B5EF4-FFF2-40B4-BE49-F238E27FC236}">
                <a16:creationId xmlns:a16="http://schemas.microsoft.com/office/drawing/2014/main" id="{EB316195-68E1-4C8F-8C96-3F97FD155265}"/>
              </a:ext>
            </a:extLst>
          </p:cNvPr>
          <p:cNvGrpSpPr/>
          <p:nvPr/>
        </p:nvGrpSpPr>
        <p:grpSpPr>
          <a:xfrm>
            <a:off x="2205671" y="1551803"/>
            <a:ext cx="338074" cy="362239"/>
            <a:chOff x="1932810" y="1349835"/>
            <a:chExt cx="185335" cy="185337"/>
          </a:xfrm>
          <a:solidFill>
            <a:schemeClr val="tx2"/>
          </a:solidFill>
        </p:grpSpPr>
        <p:sp>
          <p:nvSpPr>
            <p:cNvPr id="476" name="Google Shape;18116;p1604">
              <a:extLst>
                <a:ext uri="{FF2B5EF4-FFF2-40B4-BE49-F238E27FC236}">
                  <a16:creationId xmlns:a16="http://schemas.microsoft.com/office/drawing/2014/main" id="{285DAB9A-C6DE-4A03-BC70-687013BA3DB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479" name="Google Shape;18117;p1604">
              <a:extLst>
                <a:ext uri="{FF2B5EF4-FFF2-40B4-BE49-F238E27FC236}">
                  <a16:creationId xmlns:a16="http://schemas.microsoft.com/office/drawing/2014/main" id="{C26D5254-D81C-4BE5-93DD-734CCDF9936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480" name="Google Shape;18115;p1604">
            <a:extLst>
              <a:ext uri="{FF2B5EF4-FFF2-40B4-BE49-F238E27FC236}">
                <a16:creationId xmlns:a16="http://schemas.microsoft.com/office/drawing/2014/main" id="{DBDA2D29-ECC3-449D-B8CD-6D8CDB0FEC98}"/>
              </a:ext>
            </a:extLst>
          </p:cNvPr>
          <p:cNvGrpSpPr/>
          <p:nvPr/>
        </p:nvGrpSpPr>
        <p:grpSpPr>
          <a:xfrm>
            <a:off x="3417751" y="1551803"/>
            <a:ext cx="338074" cy="362239"/>
            <a:chOff x="1932810" y="1349835"/>
            <a:chExt cx="185335" cy="185337"/>
          </a:xfrm>
          <a:solidFill>
            <a:schemeClr val="tx2"/>
          </a:solidFill>
        </p:grpSpPr>
        <p:sp>
          <p:nvSpPr>
            <p:cNvPr id="481" name="Google Shape;18116;p1604">
              <a:extLst>
                <a:ext uri="{FF2B5EF4-FFF2-40B4-BE49-F238E27FC236}">
                  <a16:creationId xmlns:a16="http://schemas.microsoft.com/office/drawing/2014/main" id="{37013D90-2701-466E-915F-3F97BF59DF5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509" name="Google Shape;18117;p1604">
              <a:extLst>
                <a:ext uri="{FF2B5EF4-FFF2-40B4-BE49-F238E27FC236}">
                  <a16:creationId xmlns:a16="http://schemas.microsoft.com/office/drawing/2014/main" id="{21BED721-39C5-4B2A-9F36-572027CC35B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527" name="Group 526">
            <a:extLst>
              <a:ext uri="{FF2B5EF4-FFF2-40B4-BE49-F238E27FC236}">
                <a16:creationId xmlns:a16="http://schemas.microsoft.com/office/drawing/2014/main" id="{C4D537D1-ACD4-4858-9CD8-4D6BF57FE3E9}"/>
              </a:ext>
            </a:extLst>
          </p:cNvPr>
          <p:cNvGrpSpPr>
            <a:grpSpLocks/>
          </p:cNvGrpSpPr>
          <p:nvPr/>
        </p:nvGrpSpPr>
        <p:grpSpPr>
          <a:xfrm>
            <a:off x="1458315" y="4418264"/>
            <a:ext cx="436571" cy="419723"/>
            <a:chOff x="2511970" y="2806207"/>
            <a:chExt cx="2598626" cy="2498331"/>
          </a:xfrm>
        </p:grpSpPr>
        <p:grpSp>
          <p:nvGrpSpPr>
            <p:cNvPr id="540" name="Google Shape;18115;p1604">
              <a:extLst>
                <a:ext uri="{FF2B5EF4-FFF2-40B4-BE49-F238E27FC236}">
                  <a16:creationId xmlns:a16="http://schemas.microsoft.com/office/drawing/2014/main" id="{B7E75B9D-71D7-4584-BD0B-D2BDEB273B8C}"/>
                </a:ext>
              </a:extLst>
            </p:cNvPr>
            <p:cNvGrpSpPr/>
            <p:nvPr/>
          </p:nvGrpSpPr>
          <p:grpSpPr>
            <a:xfrm>
              <a:off x="4214405" y="2806207"/>
              <a:ext cx="346511" cy="346514"/>
              <a:chOff x="1932810" y="1349835"/>
              <a:chExt cx="185335" cy="185337"/>
            </a:xfrm>
            <a:solidFill>
              <a:schemeClr val="tx2"/>
            </a:solidFill>
          </p:grpSpPr>
          <p:sp>
            <p:nvSpPr>
              <p:cNvPr id="563" name="Google Shape;18116;p1604">
                <a:extLst>
                  <a:ext uri="{FF2B5EF4-FFF2-40B4-BE49-F238E27FC236}">
                    <a16:creationId xmlns:a16="http://schemas.microsoft.com/office/drawing/2014/main" id="{37CFC4BC-6C63-425E-B8D6-209BAD5DD5D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564" name="Google Shape;18117;p1604">
                <a:extLst>
                  <a:ext uri="{FF2B5EF4-FFF2-40B4-BE49-F238E27FC236}">
                    <a16:creationId xmlns:a16="http://schemas.microsoft.com/office/drawing/2014/main" id="{B00272C8-66B4-45E3-B987-4A88486DF2E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541" name="Oval 540">
              <a:extLst>
                <a:ext uri="{FF2B5EF4-FFF2-40B4-BE49-F238E27FC236}">
                  <a16:creationId xmlns:a16="http://schemas.microsoft.com/office/drawing/2014/main" id="{D59F5778-8473-44C9-AAD7-528521202C87}"/>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grpSp>
          <p:nvGrpSpPr>
            <p:cNvPr id="542" name="Google Shape;18115;p1604">
              <a:extLst>
                <a:ext uri="{FF2B5EF4-FFF2-40B4-BE49-F238E27FC236}">
                  <a16:creationId xmlns:a16="http://schemas.microsoft.com/office/drawing/2014/main" id="{5CCD25A2-C235-463E-98B1-53C55302824A}"/>
                </a:ext>
              </a:extLst>
            </p:cNvPr>
            <p:cNvGrpSpPr/>
            <p:nvPr/>
          </p:nvGrpSpPr>
          <p:grpSpPr>
            <a:xfrm>
              <a:off x="4402332" y="4548544"/>
              <a:ext cx="346511" cy="346514"/>
              <a:chOff x="1932810" y="1349835"/>
              <a:chExt cx="185335" cy="185337"/>
            </a:xfrm>
            <a:solidFill>
              <a:schemeClr val="tx2"/>
            </a:solidFill>
          </p:grpSpPr>
          <p:sp>
            <p:nvSpPr>
              <p:cNvPr id="561" name="Google Shape;18116;p1604">
                <a:extLst>
                  <a:ext uri="{FF2B5EF4-FFF2-40B4-BE49-F238E27FC236}">
                    <a16:creationId xmlns:a16="http://schemas.microsoft.com/office/drawing/2014/main" id="{7969954F-28E2-488E-AA76-B710058D0F2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562" name="Google Shape;18117;p1604">
                <a:extLst>
                  <a:ext uri="{FF2B5EF4-FFF2-40B4-BE49-F238E27FC236}">
                    <a16:creationId xmlns:a16="http://schemas.microsoft.com/office/drawing/2014/main" id="{7F18DDCE-E3CB-47AE-A2CA-544C332CA97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543" name="Google Shape;18115;p1604">
              <a:extLst>
                <a:ext uri="{FF2B5EF4-FFF2-40B4-BE49-F238E27FC236}">
                  <a16:creationId xmlns:a16="http://schemas.microsoft.com/office/drawing/2014/main" id="{AC68537C-14D5-4AE2-8491-080995366175}"/>
                </a:ext>
              </a:extLst>
            </p:cNvPr>
            <p:cNvGrpSpPr/>
            <p:nvPr/>
          </p:nvGrpSpPr>
          <p:grpSpPr>
            <a:xfrm>
              <a:off x="3578880" y="4958024"/>
              <a:ext cx="346511" cy="346514"/>
              <a:chOff x="1932810" y="1349835"/>
              <a:chExt cx="185335" cy="185337"/>
            </a:xfrm>
            <a:solidFill>
              <a:schemeClr val="tx2"/>
            </a:solidFill>
          </p:grpSpPr>
          <p:sp>
            <p:nvSpPr>
              <p:cNvPr id="559" name="Google Shape;18116;p1604">
                <a:extLst>
                  <a:ext uri="{FF2B5EF4-FFF2-40B4-BE49-F238E27FC236}">
                    <a16:creationId xmlns:a16="http://schemas.microsoft.com/office/drawing/2014/main" id="{0A66CA9E-8C2D-4636-BA5B-D90BA1071DF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560" name="Google Shape;18117;p1604">
                <a:extLst>
                  <a:ext uri="{FF2B5EF4-FFF2-40B4-BE49-F238E27FC236}">
                    <a16:creationId xmlns:a16="http://schemas.microsoft.com/office/drawing/2014/main" id="{F37C9E4C-EADC-4E72-899A-FB15EB9F4EC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544" name="Google Shape;18115;p1604">
              <a:extLst>
                <a:ext uri="{FF2B5EF4-FFF2-40B4-BE49-F238E27FC236}">
                  <a16:creationId xmlns:a16="http://schemas.microsoft.com/office/drawing/2014/main" id="{9641AF78-C1D4-4E87-B4C0-239FDC5E8DA7}"/>
                </a:ext>
              </a:extLst>
            </p:cNvPr>
            <p:cNvGrpSpPr/>
            <p:nvPr/>
          </p:nvGrpSpPr>
          <p:grpSpPr>
            <a:xfrm>
              <a:off x="2511970" y="3644961"/>
              <a:ext cx="346511" cy="346514"/>
              <a:chOff x="1932810" y="1349835"/>
              <a:chExt cx="185335" cy="185337"/>
            </a:xfrm>
            <a:solidFill>
              <a:schemeClr val="tx2"/>
            </a:solidFill>
          </p:grpSpPr>
          <p:sp>
            <p:nvSpPr>
              <p:cNvPr id="557" name="Google Shape;18116;p1604">
                <a:extLst>
                  <a:ext uri="{FF2B5EF4-FFF2-40B4-BE49-F238E27FC236}">
                    <a16:creationId xmlns:a16="http://schemas.microsoft.com/office/drawing/2014/main" id="{23AD8BEB-C6A7-4C2A-BE28-D1320457948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558" name="Google Shape;18117;p1604">
                <a:extLst>
                  <a:ext uri="{FF2B5EF4-FFF2-40B4-BE49-F238E27FC236}">
                    <a16:creationId xmlns:a16="http://schemas.microsoft.com/office/drawing/2014/main" id="{20498B3A-2E07-48D2-9BFC-F95F1243504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545" name="Google Shape;18115;p1604">
              <a:extLst>
                <a:ext uri="{FF2B5EF4-FFF2-40B4-BE49-F238E27FC236}">
                  <a16:creationId xmlns:a16="http://schemas.microsoft.com/office/drawing/2014/main" id="{DF7BA4D9-DAC3-4DA0-B188-2DCD540835AA}"/>
                </a:ext>
              </a:extLst>
            </p:cNvPr>
            <p:cNvGrpSpPr/>
            <p:nvPr/>
          </p:nvGrpSpPr>
          <p:grpSpPr>
            <a:xfrm>
              <a:off x="4754363" y="4548544"/>
              <a:ext cx="346511" cy="346514"/>
              <a:chOff x="1932810" y="1349835"/>
              <a:chExt cx="185335" cy="185337"/>
            </a:xfrm>
            <a:solidFill>
              <a:schemeClr val="tx2"/>
            </a:solidFill>
          </p:grpSpPr>
          <p:sp>
            <p:nvSpPr>
              <p:cNvPr id="555" name="Google Shape;18116;p1604">
                <a:extLst>
                  <a:ext uri="{FF2B5EF4-FFF2-40B4-BE49-F238E27FC236}">
                    <a16:creationId xmlns:a16="http://schemas.microsoft.com/office/drawing/2014/main" id="{6C5D7EAF-887C-415D-BDEC-244648874C3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556" name="Google Shape;18117;p1604">
                <a:extLst>
                  <a:ext uri="{FF2B5EF4-FFF2-40B4-BE49-F238E27FC236}">
                    <a16:creationId xmlns:a16="http://schemas.microsoft.com/office/drawing/2014/main" id="{25DD2496-C0B4-4153-9359-B9554A8C9E2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546" name="Google Shape;18115;p1604">
              <a:extLst>
                <a:ext uri="{FF2B5EF4-FFF2-40B4-BE49-F238E27FC236}">
                  <a16:creationId xmlns:a16="http://schemas.microsoft.com/office/drawing/2014/main" id="{4635226B-8B22-45D0-8CD5-837FBBDAEABD}"/>
                </a:ext>
              </a:extLst>
            </p:cNvPr>
            <p:cNvGrpSpPr/>
            <p:nvPr/>
          </p:nvGrpSpPr>
          <p:grpSpPr>
            <a:xfrm>
              <a:off x="2644688" y="4493421"/>
              <a:ext cx="346511" cy="346514"/>
              <a:chOff x="1932810" y="1349835"/>
              <a:chExt cx="185335" cy="185337"/>
            </a:xfrm>
            <a:solidFill>
              <a:schemeClr val="tx2"/>
            </a:solidFill>
          </p:grpSpPr>
          <p:sp>
            <p:nvSpPr>
              <p:cNvPr id="553" name="Google Shape;18116;p1604">
                <a:extLst>
                  <a:ext uri="{FF2B5EF4-FFF2-40B4-BE49-F238E27FC236}">
                    <a16:creationId xmlns:a16="http://schemas.microsoft.com/office/drawing/2014/main" id="{AB26F851-C9D5-492E-8A0D-D6D2DACA70A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554" name="Google Shape;18117;p1604">
                <a:extLst>
                  <a:ext uri="{FF2B5EF4-FFF2-40B4-BE49-F238E27FC236}">
                    <a16:creationId xmlns:a16="http://schemas.microsoft.com/office/drawing/2014/main" id="{6F5FDFF8-9C33-413C-AA2C-F0AA4A58857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547" name="Google Shape;18115;p1604">
              <a:extLst>
                <a:ext uri="{FF2B5EF4-FFF2-40B4-BE49-F238E27FC236}">
                  <a16:creationId xmlns:a16="http://schemas.microsoft.com/office/drawing/2014/main" id="{6CD31ABA-A795-436C-B5EB-3DFE4BCF7112}"/>
                </a:ext>
              </a:extLst>
            </p:cNvPr>
            <p:cNvGrpSpPr/>
            <p:nvPr/>
          </p:nvGrpSpPr>
          <p:grpSpPr>
            <a:xfrm>
              <a:off x="4764085" y="3612561"/>
              <a:ext cx="346511" cy="346514"/>
              <a:chOff x="1932810" y="1349835"/>
              <a:chExt cx="185335" cy="185337"/>
            </a:xfrm>
            <a:solidFill>
              <a:schemeClr val="tx2"/>
            </a:solidFill>
          </p:grpSpPr>
          <p:sp>
            <p:nvSpPr>
              <p:cNvPr id="551" name="Google Shape;18116;p1604">
                <a:extLst>
                  <a:ext uri="{FF2B5EF4-FFF2-40B4-BE49-F238E27FC236}">
                    <a16:creationId xmlns:a16="http://schemas.microsoft.com/office/drawing/2014/main" id="{BC3109E1-E6EF-4363-8CDB-D4DAD5C341F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552" name="Google Shape;18117;p1604">
                <a:extLst>
                  <a:ext uri="{FF2B5EF4-FFF2-40B4-BE49-F238E27FC236}">
                    <a16:creationId xmlns:a16="http://schemas.microsoft.com/office/drawing/2014/main" id="{572DDCAA-A270-43EC-8607-D17A5B1CB0B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548" name="Google Shape;18115;p1604">
              <a:extLst>
                <a:ext uri="{FF2B5EF4-FFF2-40B4-BE49-F238E27FC236}">
                  <a16:creationId xmlns:a16="http://schemas.microsoft.com/office/drawing/2014/main" id="{0197E915-6112-4158-AA74-B3F8F3CA7A61}"/>
                </a:ext>
              </a:extLst>
            </p:cNvPr>
            <p:cNvGrpSpPr/>
            <p:nvPr/>
          </p:nvGrpSpPr>
          <p:grpSpPr>
            <a:xfrm>
              <a:off x="3091300" y="2809095"/>
              <a:ext cx="346511" cy="346514"/>
              <a:chOff x="1932810" y="1349835"/>
              <a:chExt cx="185335" cy="185337"/>
            </a:xfrm>
            <a:solidFill>
              <a:schemeClr val="tx2"/>
            </a:solidFill>
          </p:grpSpPr>
          <p:sp>
            <p:nvSpPr>
              <p:cNvPr id="549" name="Google Shape;18116;p1604">
                <a:extLst>
                  <a:ext uri="{FF2B5EF4-FFF2-40B4-BE49-F238E27FC236}">
                    <a16:creationId xmlns:a16="http://schemas.microsoft.com/office/drawing/2014/main" id="{0070FC2E-8C94-41BB-B971-81C62FCF904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550" name="Google Shape;18117;p1604">
                <a:extLst>
                  <a:ext uri="{FF2B5EF4-FFF2-40B4-BE49-F238E27FC236}">
                    <a16:creationId xmlns:a16="http://schemas.microsoft.com/office/drawing/2014/main" id="{839B96C5-C644-4052-A548-63F9FDB77BA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grpSp>
        <p:nvGrpSpPr>
          <p:cNvPr id="565" name="Google Shape;18115;p1604">
            <a:extLst>
              <a:ext uri="{FF2B5EF4-FFF2-40B4-BE49-F238E27FC236}">
                <a16:creationId xmlns:a16="http://schemas.microsoft.com/office/drawing/2014/main" id="{D9F99488-9F26-4E1A-B388-97F6ACEAC156}"/>
              </a:ext>
            </a:extLst>
          </p:cNvPr>
          <p:cNvGrpSpPr/>
          <p:nvPr/>
        </p:nvGrpSpPr>
        <p:grpSpPr>
          <a:xfrm>
            <a:off x="1575569" y="3971137"/>
            <a:ext cx="228599" cy="201169"/>
            <a:chOff x="1932810" y="1349835"/>
            <a:chExt cx="185335" cy="185337"/>
          </a:xfrm>
          <a:solidFill>
            <a:schemeClr val="tx2"/>
          </a:solidFill>
        </p:grpSpPr>
        <p:sp>
          <p:nvSpPr>
            <p:cNvPr id="566" name="Google Shape;18116;p1604">
              <a:extLst>
                <a:ext uri="{FF2B5EF4-FFF2-40B4-BE49-F238E27FC236}">
                  <a16:creationId xmlns:a16="http://schemas.microsoft.com/office/drawing/2014/main" id="{E95D8F28-35E2-4E54-BC95-1CF3FBE4785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567" name="Google Shape;18117;p1604">
              <a:extLst>
                <a:ext uri="{FF2B5EF4-FFF2-40B4-BE49-F238E27FC236}">
                  <a16:creationId xmlns:a16="http://schemas.microsoft.com/office/drawing/2014/main" id="{B0F14680-A820-4CF4-B581-E04CD68D9D9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568" name="Google Shape;18115;p1604">
            <a:extLst>
              <a:ext uri="{FF2B5EF4-FFF2-40B4-BE49-F238E27FC236}">
                <a16:creationId xmlns:a16="http://schemas.microsoft.com/office/drawing/2014/main" id="{AF43C2E6-9376-4AFA-979A-C096FBFBE6D1}"/>
              </a:ext>
            </a:extLst>
          </p:cNvPr>
          <p:cNvGrpSpPr/>
          <p:nvPr/>
        </p:nvGrpSpPr>
        <p:grpSpPr>
          <a:xfrm>
            <a:off x="1978162" y="3971137"/>
            <a:ext cx="228599" cy="201169"/>
            <a:chOff x="1932810" y="1349835"/>
            <a:chExt cx="185335" cy="185337"/>
          </a:xfrm>
          <a:solidFill>
            <a:schemeClr val="tx2"/>
          </a:solidFill>
        </p:grpSpPr>
        <p:sp>
          <p:nvSpPr>
            <p:cNvPr id="569" name="Google Shape;18116;p1604">
              <a:extLst>
                <a:ext uri="{FF2B5EF4-FFF2-40B4-BE49-F238E27FC236}">
                  <a16:creationId xmlns:a16="http://schemas.microsoft.com/office/drawing/2014/main" id="{FDEA6EC5-2404-4C1D-B251-CF37934005B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570" name="Google Shape;18117;p1604">
              <a:extLst>
                <a:ext uri="{FF2B5EF4-FFF2-40B4-BE49-F238E27FC236}">
                  <a16:creationId xmlns:a16="http://schemas.microsoft.com/office/drawing/2014/main" id="{F7AC9721-0BE7-49A3-862F-9C9AE454222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571" name="Group 570">
            <a:extLst>
              <a:ext uri="{FF2B5EF4-FFF2-40B4-BE49-F238E27FC236}">
                <a16:creationId xmlns:a16="http://schemas.microsoft.com/office/drawing/2014/main" id="{1389293C-CF1B-422A-B8FC-96014B157633}"/>
              </a:ext>
            </a:extLst>
          </p:cNvPr>
          <p:cNvGrpSpPr>
            <a:grpSpLocks/>
          </p:cNvGrpSpPr>
          <p:nvPr/>
        </p:nvGrpSpPr>
        <p:grpSpPr>
          <a:xfrm>
            <a:off x="1851363" y="4701298"/>
            <a:ext cx="436571" cy="419723"/>
            <a:chOff x="2511970" y="2806207"/>
            <a:chExt cx="2598626" cy="2498331"/>
          </a:xfrm>
        </p:grpSpPr>
        <p:grpSp>
          <p:nvGrpSpPr>
            <p:cNvPr id="572" name="Google Shape;18115;p1604">
              <a:extLst>
                <a:ext uri="{FF2B5EF4-FFF2-40B4-BE49-F238E27FC236}">
                  <a16:creationId xmlns:a16="http://schemas.microsoft.com/office/drawing/2014/main" id="{6847869F-2579-4F15-9A29-8C6AC8E0342D}"/>
                </a:ext>
              </a:extLst>
            </p:cNvPr>
            <p:cNvGrpSpPr/>
            <p:nvPr/>
          </p:nvGrpSpPr>
          <p:grpSpPr>
            <a:xfrm>
              <a:off x="4214405" y="2806207"/>
              <a:ext cx="346511" cy="346514"/>
              <a:chOff x="1932810" y="1349835"/>
              <a:chExt cx="185335" cy="185337"/>
            </a:xfrm>
            <a:solidFill>
              <a:schemeClr val="tx2"/>
            </a:solidFill>
          </p:grpSpPr>
          <p:sp>
            <p:nvSpPr>
              <p:cNvPr id="595" name="Google Shape;18116;p1604">
                <a:extLst>
                  <a:ext uri="{FF2B5EF4-FFF2-40B4-BE49-F238E27FC236}">
                    <a16:creationId xmlns:a16="http://schemas.microsoft.com/office/drawing/2014/main" id="{727506B5-1237-4549-970E-A259172412C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596" name="Google Shape;18117;p1604">
                <a:extLst>
                  <a:ext uri="{FF2B5EF4-FFF2-40B4-BE49-F238E27FC236}">
                    <a16:creationId xmlns:a16="http://schemas.microsoft.com/office/drawing/2014/main" id="{CEBFE35B-DE7D-4E7B-AD83-E5BAA92372A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573" name="Oval 572">
              <a:extLst>
                <a:ext uri="{FF2B5EF4-FFF2-40B4-BE49-F238E27FC236}">
                  <a16:creationId xmlns:a16="http://schemas.microsoft.com/office/drawing/2014/main" id="{8382EA04-59E2-4E91-ACBF-BFB908F1B132}"/>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grpSp>
          <p:nvGrpSpPr>
            <p:cNvPr id="574" name="Google Shape;18115;p1604">
              <a:extLst>
                <a:ext uri="{FF2B5EF4-FFF2-40B4-BE49-F238E27FC236}">
                  <a16:creationId xmlns:a16="http://schemas.microsoft.com/office/drawing/2014/main" id="{9A7E5D0E-35C9-432E-B064-7C1900AE18A8}"/>
                </a:ext>
              </a:extLst>
            </p:cNvPr>
            <p:cNvGrpSpPr/>
            <p:nvPr/>
          </p:nvGrpSpPr>
          <p:grpSpPr>
            <a:xfrm>
              <a:off x="4402332" y="4548544"/>
              <a:ext cx="346511" cy="346514"/>
              <a:chOff x="1932810" y="1349835"/>
              <a:chExt cx="185335" cy="185337"/>
            </a:xfrm>
            <a:solidFill>
              <a:schemeClr val="tx2"/>
            </a:solidFill>
          </p:grpSpPr>
          <p:sp>
            <p:nvSpPr>
              <p:cNvPr id="593" name="Google Shape;18116;p1604">
                <a:extLst>
                  <a:ext uri="{FF2B5EF4-FFF2-40B4-BE49-F238E27FC236}">
                    <a16:creationId xmlns:a16="http://schemas.microsoft.com/office/drawing/2014/main" id="{CEEDCDAF-C0A8-4BA8-B605-58C996F7AA0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594" name="Google Shape;18117;p1604">
                <a:extLst>
                  <a:ext uri="{FF2B5EF4-FFF2-40B4-BE49-F238E27FC236}">
                    <a16:creationId xmlns:a16="http://schemas.microsoft.com/office/drawing/2014/main" id="{1CCA840F-0DD2-4DED-A6D9-8BB92E32486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575" name="Google Shape;18115;p1604">
              <a:extLst>
                <a:ext uri="{FF2B5EF4-FFF2-40B4-BE49-F238E27FC236}">
                  <a16:creationId xmlns:a16="http://schemas.microsoft.com/office/drawing/2014/main" id="{E8C6F9DE-CDF5-488B-8995-45F8188237C5}"/>
                </a:ext>
              </a:extLst>
            </p:cNvPr>
            <p:cNvGrpSpPr/>
            <p:nvPr/>
          </p:nvGrpSpPr>
          <p:grpSpPr>
            <a:xfrm>
              <a:off x="3578880" y="4958024"/>
              <a:ext cx="346511" cy="346514"/>
              <a:chOff x="1932810" y="1349835"/>
              <a:chExt cx="185335" cy="185337"/>
            </a:xfrm>
            <a:solidFill>
              <a:schemeClr val="tx2"/>
            </a:solidFill>
          </p:grpSpPr>
          <p:sp>
            <p:nvSpPr>
              <p:cNvPr id="591" name="Google Shape;18116;p1604">
                <a:extLst>
                  <a:ext uri="{FF2B5EF4-FFF2-40B4-BE49-F238E27FC236}">
                    <a16:creationId xmlns:a16="http://schemas.microsoft.com/office/drawing/2014/main" id="{55B9AAE2-E328-477A-9AA1-F9B59F2C389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592" name="Google Shape;18117;p1604">
                <a:extLst>
                  <a:ext uri="{FF2B5EF4-FFF2-40B4-BE49-F238E27FC236}">
                    <a16:creationId xmlns:a16="http://schemas.microsoft.com/office/drawing/2014/main" id="{1CC7B9FE-4862-43DF-8DD2-927366662C8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576" name="Google Shape;18115;p1604">
              <a:extLst>
                <a:ext uri="{FF2B5EF4-FFF2-40B4-BE49-F238E27FC236}">
                  <a16:creationId xmlns:a16="http://schemas.microsoft.com/office/drawing/2014/main" id="{269EDD1A-D308-4B9E-9F51-EAAEDDF63678}"/>
                </a:ext>
              </a:extLst>
            </p:cNvPr>
            <p:cNvGrpSpPr/>
            <p:nvPr/>
          </p:nvGrpSpPr>
          <p:grpSpPr>
            <a:xfrm>
              <a:off x="2511970" y="3644961"/>
              <a:ext cx="346511" cy="346514"/>
              <a:chOff x="1932810" y="1349835"/>
              <a:chExt cx="185335" cy="185337"/>
            </a:xfrm>
            <a:solidFill>
              <a:schemeClr val="tx2"/>
            </a:solidFill>
          </p:grpSpPr>
          <p:sp>
            <p:nvSpPr>
              <p:cNvPr id="589" name="Google Shape;18116;p1604">
                <a:extLst>
                  <a:ext uri="{FF2B5EF4-FFF2-40B4-BE49-F238E27FC236}">
                    <a16:creationId xmlns:a16="http://schemas.microsoft.com/office/drawing/2014/main" id="{971F01AC-0708-413E-BAA0-DE7D988115F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590" name="Google Shape;18117;p1604">
                <a:extLst>
                  <a:ext uri="{FF2B5EF4-FFF2-40B4-BE49-F238E27FC236}">
                    <a16:creationId xmlns:a16="http://schemas.microsoft.com/office/drawing/2014/main" id="{B24E6C50-D8A9-4323-83BD-BD2E6A4F5BA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577" name="Google Shape;18115;p1604">
              <a:extLst>
                <a:ext uri="{FF2B5EF4-FFF2-40B4-BE49-F238E27FC236}">
                  <a16:creationId xmlns:a16="http://schemas.microsoft.com/office/drawing/2014/main" id="{0429E9F0-468F-4382-B907-F60BE5FB5282}"/>
                </a:ext>
              </a:extLst>
            </p:cNvPr>
            <p:cNvGrpSpPr/>
            <p:nvPr/>
          </p:nvGrpSpPr>
          <p:grpSpPr>
            <a:xfrm>
              <a:off x="4754363" y="4548544"/>
              <a:ext cx="346511" cy="346514"/>
              <a:chOff x="1932810" y="1349835"/>
              <a:chExt cx="185335" cy="185337"/>
            </a:xfrm>
            <a:solidFill>
              <a:schemeClr val="tx2"/>
            </a:solidFill>
          </p:grpSpPr>
          <p:sp>
            <p:nvSpPr>
              <p:cNvPr id="587" name="Google Shape;18116;p1604">
                <a:extLst>
                  <a:ext uri="{FF2B5EF4-FFF2-40B4-BE49-F238E27FC236}">
                    <a16:creationId xmlns:a16="http://schemas.microsoft.com/office/drawing/2014/main" id="{D708F69F-561B-4298-AE37-90F99D1DD82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588" name="Google Shape;18117;p1604">
                <a:extLst>
                  <a:ext uri="{FF2B5EF4-FFF2-40B4-BE49-F238E27FC236}">
                    <a16:creationId xmlns:a16="http://schemas.microsoft.com/office/drawing/2014/main" id="{E7C8E1CA-E840-4F63-BE67-22363CE78E3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578" name="Google Shape;18115;p1604">
              <a:extLst>
                <a:ext uri="{FF2B5EF4-FFF2-40B4-BE49-F238E27FC236}">
                  <a16:creationId xmlns:a16="http://schemas.microsoft.com/office/drawing/2014/main" id="{ABFC9067-948D-4B25-B641-5E6A1E1453BF}"/>
                </a:ext>
              </a:extLst>
            </p:cNvPr>
            <p:cNvGrpSpPr/>
            <p:nvPr/>
          </p:nvGrpSpPr>
          <p:grpSpPr>
            <a:xfrm>
              <a:off x="2644688" y="4493421"/>
              <a:ext cx="346511" cy="346514"/>
              <a:chOff x="1932810" y="1349835"/>
              <a:chExt cx="185335" cy="185337"/>
            </a:xfrm>
            <a:solidFill>
              <a:schemeClr val="tx2"/>
            </a:solidFill>
          </p:grpSpPr>
          <p:sp>
            <p:nvSpPr>
              <p:cNvPr id="585" name="Google Shape;18116;p1604">
                <a:extLst>
                  <a:ext uri="{FF2B5EF4-FFF2-40B4-BE49-F238E27FC236}">
                    <a16:creationId xmlns:a16="http://schemas.microsoft.com/office/drawing/2014/main" id="{AACBE879-3BA9-4D48-AFF0-8EF32131049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586" name="Google Shape;18117;p1604">
                <a:extLst>
                  <a:ext uri="{FF2B5EF4-FFF2-40B4-BE49-F238E27FC236}">
                    <a16:creationId xmlns:a16="http://schemas.microsoft.com/office/drawing/2014/main" id="{C6B1CAC6-BC2B-471B-9E85-8AF7C17493A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579" name="Google Shape;18115;p1604">
              <a:extLst>
                <a:ext uri="{FF2B5EF4-FFF2-40B4-BE49-F238E27FC236}">
                  <a16:creationId xmlns:a16="http://schemas.microsoft.com/office/drawing/2014/main" id="{12DAB7C7-6FC6-4E70-8115-8FF035AB14C3}"/>
                </a:ext>
              </a:extLst>
            </p:cNvPr>
            <p:cNvGrpSpPr/>
            <p:nvPr/>
          </p:nvGrpSpPr>
          <p:grpSpPr>
            <a:xfrm>
              <a:off x="4764085" y="3612561"/>
              <a:ext cx="346511" cy="346514"/>
              <a:chOff x="1932810" y="1349835"/>
              <a:chExt cx="185335" cy="185337"/>
            </a:xfrm>
            <a:solidFill>
              <a:schemeClr val="tx2"/>
            </a:solidFill>
          </p:grpSpPr>
          <p:sp>
            <p:nvSpPr>
              <p:cNvPr id="583" name="Google Shape;18116;p1604">
                <a:extLst>
                  <a:ext uri="{FF2B5EF4-FFF2-40B4-BE49-F238E27FC236}">
                    <a16:creationId xmlns:a16="http://schemas.microsoft.com/office/drawing/2014/main" id="{CB6A7866-6D89-4284-AC3A-25AC7957E07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584" name="Google Shape;18117;p1604">
                <a:extLst>
                  <a:ext uri="{FF2B5EF4-FFF2-40B4-BE49-F238E27FC236}">
                    <a16:creationId xmlns:a16="http://schemas.microsoft.com/office/drawing/2014/main" id="{D3F97FAA-5AC5-481F-87E8-8755A04E1F3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580" name="Google Shape;18115;p1604">
              <a:extLst>
                <a:ext uri="{FF2B5EF4-FFF2-40B4-BE49-F238E27FC236}">
                  <a16:creationId xmlns:a16="http://schemas.microsoft.com/office/drawing/2014/main" id="{D745DEE0-9ABC-476E-9EEC-2F0414C73C81}"/>
                </a:ext>
              </a:extLst>
            </p:cNvPr>
            <p:cNvGrpSpPr/>
            <p:nvPr/>
          </p:nvGrpSpPr>
          <p:grpSpPr>
            <a:xfrm>
              <a:off x="3091300" y="2809095"/>
              <a:ext cx="346511" cy="346514"/>
              <a:chOff x="1932810" y="1349835"/>
              <a:chExt cx="185335" cy="185337"/>
            </a:xfrm>
            <a:solidFill>
              <a:schemeClr val="tx2"/>
            </a:solidFill>
          </p:grpSpPr>
          <p:sp>
            <p:nvSpPr>
              <p:cNvPr id="581" name="Google Shape;18116;p1604">
                <a:extLst>
                  <a:ext uri="{FF2B5EF4-FFF2-40B4-BE49-F238E27FC236}">
                    <a16:creationId xmlns:a16="http://schemas.microsoft.com/office/drawing/2014/main" id="{CF441640-1D3E-41DB-8611-D035B92872F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582" name="Google Shape;18117;p1604">
                <a:extLst>
                  <a:ext uri="{FF2B5EF4-FFF2-40B4-BE49-F238E27FC236}">
                    <a16:creationId xmlns:a16="http://schemas.microsoft.com/office/drawing/2014/main" id="{052FCE40-B3B6-4DD2-A08E-80FB816CB97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grpSp>
        <p:nvGrpSpPr>
          <p:cNvPr id="597" name="Group 596">
            <a:extLst>
              <a:ext uri="{FF2B5EF4-FFF2-40B4-BE49-F238E27FC236}">
                <a16:creationId xmlns:a16="http://schemas.microsoft.com/office/drawing/2014/main" id="{7DD45960-DBC3-4047-9309-A6F01D9B92B9}"/>
              </a:ext>
            </a:extLst>
          </p:cNvPr>
          <p:cNvGrpSpPr>
            <a:grpSpLocks/>
          </p:cNvGrpSpPr>
          <p:nvPr/>
        </p:nvGrpSpPr>
        <p:grpSpPr>
          <a:xfrm>
            <a:off x="2654986" y="4560912"/>
            <a:ext cx="436571" cy="419723"/>
            <a:chOff x="2511970" y="2806207"/>
            <a:chExt cx="2598626" cy="2498331"/>
          </a:xfrm>
        </p:grpSpPr>
        <p:grpSp>
          <p:nvGrpSpPr>
            <p:cNvPr id="598" name="Google Shape;18115;p1604">
              <a:extLst>
                <a:ext uri="{FF2B5EF4-FFF2-40B4-BE49-F238E27FC236}">
                  <a16:creationId xmlns:a16="http://schemas.microsoft.com/office/drawing/2014/main" id="{2D613FB1-5D44-4C40-816D-398FD1944831}"/>
                </a:ext>
              </a:extLst>
            </p:cNvPr>
            <p:cNvGrpSpPr/>
            <p:nvPr/>
          </p:nvGrpSpPr>
          <p:grpSpPr>
            <a:xfrm>
              <a:off x="4214405" y="2806207"/>
              <a:ext cx="346511" cy="346514"/>
              <a:chOff x="1932810" y="1349835"/>
              <a:chExt cx="185335" cy="185337"/>
            </a:xfrm>
            <a:solidFill>
              <a:schemeClr val="tx2"/>
            </a:solidFill>
          </p:grpSpPr>
          <p:sp>
            <p:nvSpPr>
              <p:cNvPr id="621" name="Google Shape;18116;p1604">
                <a:extLst>
                  <a:ext uri="{FF2B5EF4-FFF2-40B4-BE49-F238E27FC236}">
                    <a16:creationId xmlns:a16="http://schemas.microsoft.com/office/drawing/2014/main" id="{725280EE-20BF-409E-8954-DF537668A9D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622" name="Google Shape;18117;p1604">
                <a:extLst>
                  <a:ext uri="{FF2B5EF4-FFF2-40B4-BE49-F238E27FC236}">
                    <a16:creationId xmlns:a16="http://schemas.microsoft.com/office/drawing/2014/main" id="{6B3EA345-7194-43AA-9C8C-7E71C3E4C2D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599" name="Oval 598">
              <a:extLst>
                <a:ext uri="{FF2B5EF4-FFF2-40B4-BE49-F238E27FC236}">
                  <a16:creationId xmlns:a16="http://schemas.microsoft.com/office/drawing/2014/main" id="{D1692635-290F-4196-B8AE-1808AF90361D}"/>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grpSp>
          <p:nvGrpSpPr>
            <p:cNvPr id="600" name="Google Shape;18115;p1604">
              <a:extLst>
                <a:ext uri="{FF2B5EF4-FFF2-40B4-BE49-F238E27FC236}">
                  <a16:creationId xmlns:a16="http://schemas.microsoft.com/office/drawing/2014/main" id="{2B131143-D7F1-444D-AD92-A9671BA4FE6C}"/>
                </a:ext>
              </a:extLst>
            </p:cNvPr>
            <p:cNvGrpSpPr/>
            <p:nvPr/>
          </p:nvGrpSpPr>
          <p:grpSpPr>
            <a:xfrm>
              <a:off x="4402332" y="4548544"/>
              <a:ext cx="346511" cy="346514"/>
              <a:chOff x="1932810" y="1349835"/>
              <a:chExt cx="185335" cy="185337"/>
            </a:xfrm>
            <a:solidFill>
              <a:schemeClr val="tx2"/>
            </a:solidFill>
          </p:grpSpPr>
          <p:sp>
            <p:nvSpPr>
              <p:cNvPr id="619" name="Google Shape;18116;p1604">
                <a:extLst>
                  <a:ext uri="{FF2B5EF4-FFF2-40B4-BE49-F238E27FC236}">
                    <a16:creationId xmlns:a16="http://schemas.microsoft.com/office/drawing/2014/main" id="{AD81EAC6-BD43-4FD4-AA1C-2D8DC41E6E1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620" name="Google Shape;18117;p1604">
                <a:extLst>
                  <a:ext uri="{FF2B5EF4-FFF2-40B4-BE49-F238E27FC236}">
                    <a16:creationId xmlns:a16="http://schemas.microsoft.com/office/drawing/2014/main" id="{2F6078BE-9A9D-4372-B7EB-58CF2233B88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601" name="Google Shape;18115;p1604">
              <a:extLst>
                <a:ext uri="{FF2B5EF4-FFF2-40B4-BE49-F238E27FC236}">
                  <a16:creationId xmlns:a16="http://schemas.microsoft.com/office/drawing/2014/main" id="{26E591FC-260E-4DB1-9774-B9D36A0C84FE}"/>
                </a:ext>
              </a:extLst>
            </p:cNvPr>
            <p:cNvGrpSpPr/>
            <p:nvPr/>
          </p:nvGrpSpPr>
          <p:grpSpPr>
            <a:xfrm>
              <a:off x="3578880" y="4958024"/>
              <a:ext cx="346511" cy="346514"/>
              <a:chOff x="1932810" y="1349835"/>
              <a:chExt cx="185335" cy="185337"/>
            </a:xfrm>
            <a:solidFill>
              <a:schemeClr val="tx2"/>
            </a:solidFill>
          </p:grpSpPr>
          <p:sp>
            <p:nvSpPr>
              <p:cNvPr id="617" name="Google Shape;18116;p1604">
                <a:extLst>
                  <a:ext uri="{FF2B5EF4-FFF2-40B4-BE49-F238E27FC236}">
                    <a16:creationId xmlns:a16="http://schemas.microsoft.com/office/drawing/2014/main" id="{A28EEF6E-204E-47AE-B1B0-F54FE6EBB00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618" name="Google Shape;18117;p1604">
                <a:extLst>
                  <a:ext uri="{FF2B5EF4-FFF2-40B4-BE49-F238E27FC236}">
                    <a16:creationId xmlns:a16="http://schemas.microsoft.com/office/drawing/2014/main" id="{94FC0278-8DDA-4371-A175-7DC2CC0C948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602" name="Google Shape;18115;p1604">
              <a:extLst>
                <a:ext uri="{FF2B5EF4-FFF2-40B4-BE49-F238E27FC236}">
                  <a16:creationId xmlns:a16="http://schemas.microsoft.com/office/drawing/2014/main" id="{7CD5BA3A-A721-455E-A52A-9F2B193EB6B8}"/>
                </a:ext>
              </a:extLst>
            </p:cNvPr>
            <p:cNvGrpSpPr/>
            <p:nvPr/>
          </p:nvGrpSpPr>
          <p:grpSpPr>
            <a:xfrm>
              <a:off x="2511970" y="3644961"/>
              <a:ext cx="346511" cy="346514"/>
              <a:chOff x="1932810" y="1349835"/>
              <a:chExt cx="185335" cy="185337"/>
            </a:xfrm>
            <a:solidFill>
              <a:schemeClr val="tx2"/>
            </a:solidFill>
          </p:grpSpPr>
          <p:sp>
            <p:nvSpPr>
              <p:cNvPr id="615" name="Google Shape;18116;p1604">
                <a:extLst>
                  <a:ext uri="{FF2B5EF4-FFF2-40B4-BE49-F238E27FC236}">
                    <a16:creationId xmlns:a16="http://schemas.microsoft.com/office/drawing/2014/main" id="{6FD1210C-37F1-4AD9-AFA6-056FEF74393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616" name="Google Shape;18117;p1604">
                <a:extLst>
                  <a:ext uri="{FF2B5EF4-FFF2-40B4-BE49-F238E27FC236}">
                    <a16:creationId xmlns:a16="http://schemas.microsoft.com/office/drawing/2014/main" id="{02CD2D8B-A897-4936-BA80-889C4E6D275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603" name="Google Shape;18115;p1604">
              <a:extLst>
                <a:ext uri="{FF2B5EF4-FFF2-40B4-BE49-F238E27FC236}">
                  <a16:creationId xmlns:a16="http://schemas.microsoft.com/office/drawing/2014/main" id="{51C7A45B-218C-4BF3-B9C2-625045707781}"/>
                </a:ext>
              </a:extLst>
            </p:cNvPr>
            <p:cNvGrpSpPr/>
            <p:nvPr/>
          </p:nvGrpSpPr>
          <p:grpSpPr>
            <a:xfrm>
              <a:off x="4754363" y="4548544"/>
              <a:ext cx="346511" cy="346514"/>
              <a:chOff x="1932810" y="1349835"/>
              <a:chExt cx="185335" cy="185337"/>
            </a:xfrm>
            <a:solidFill>
              <a:schemeClr val="tx2"/>
            </a:solidFill>
          </p:grpSpPr>
          <p:sp>
            <p:nvSpPr>
              <p:cNvPr id="613" name="Google Shape;18116;p1604">
                <a:extLst>
                  <a:ext uri="{FF2B5EF4-FFF2-40B4-BE49-F238E27FC236}">
                    <a16:creationId xmlns:a16="http://schemas.microsoft.com/office/drawing/2014/main" id="{430853AC-14CA-40FB-9CA7-BEB4CC2AAD0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614" name="Google Shape;18117;p1604">
                <a:extLst>
                  <a:ext uri="{FF2B5EF4-FFF2-40B4-BE49-F238E27FC236}">
                    <a16:creationId xmlns:a16="http://schemas.microsoft.com/office/drawing/2014/main" id="{DA1B5DD1-5BFA-44C2-A5AE-8F628C3760D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604" name="Google Shape;18115;p1604">
              <a:extLst>
                <a:ext uri="{FF2B5EF4-FFF2-40B4-BE49-F238E27FC236}">
                  <a16:creationId xmlns:a16="http://schemas.microsoft.com/office/drawing/2014/main" id="{2E476BEA-A69B-490C-BFB0-FE185941B717}"/>
                </a:ext>
              </a:extLst>
            </p:cNvPr>
            <p:cNvGrpSpPr/>
            <p:nvPr/>
          </p:nvGrpSpPr>
          <p:grpSpPr>
            <a:xfrm>
              <a:off x="2644688" y="4493421"/>
              <a:ext cx="346511" cy="346514"/>
              <a:chOff x="1932810" y="1349835"/>
              <a:chExt cx="185335" cy="185337"/>
            </a:xfrm>
            <a:solidFill>
              <a:schemeClr val="tx2"/>
            </a:solidFill>
          </p:grpSpPr>
          <p:sp>
            <p:nvSpPr>
              <p:cNvPr id="611" name="Google Shape;18116;p1604">
                <a:extLst>
                  <a:ext uri="{FF2B5EF4-FFF2-40B4-BE49-F238E27FC236}">
                    <a16:creationId xmlns:a16="http://schemas.microsoft.com/office/drawing/2014/main" id="{B923C069-16C6-41C3-8DC8-FE15C8F74D0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612" name="Google Shape;18117;p1604">
                <a:extLst>
                  <a:ext uri="{FF2B5EF4-FFF2-40B4-BE49-F238E27FC236}">
                    <a16:creationId xmlns:a16="http://schemas.microsoft.com/office/drawing/2014/main" id="{801FEADA-5D19-4AD1-95DC-6A6C2A007D1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605" name="Google Shape;18115;p1604">
              <a:extLst>
                <a:ext uri="{FF2B5EF4-FFF2-40B4-BE49-F238E27FC236}">
                  <a16:creationId xmlns:a16="http://schemas.microsoft.com/office/drawing/2014/main" id="{3C9A8C79-F289-46B6-BB26-E4AF28082958}"/>
                </a:ext>
              </a:extLst>
            </p:cNvPr>
            <p:cNvGrpSpPr/>
            <p:nvPr/>
          </p:nvGrpSpPr>
          <p:grpSpPr>
            <a:xfrm>
              <a:off x="4764085" y="3612561"/>
              <a:ext cx="346511" cy="346514"/>
              <a:chOff x="1932810" y="1349835"/>
              <a:chExt cx="185335" cy="185337"/>
            </a:xfrm>
            <a:solidFill>
              <a:schemeClr val="tx2"/>
            </a:solidFill>
          </p:grpSpPr>
          <p:sp>
            <p:nvSpPr>
              <p:cNvPr id="609" name="Google Shape;18116;p1604">
                <a:extLst>
                  <a:ext uri="{FF2B5EF4-FFF2-40B4-BE49-F238E27FC236}">
                    <a16:creationId xmlns:a16="http://schemas.microsoft.com/office/drawing/2014/main" id="{A7313060-DCAD-4064-985A-833B01E61BE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610" name="Google Shape;18117;p1604">
                <a:extLst>
                  <a:ext uri="{FF2B5EF4-FFF2-40B4-BE49-F238E27FC236}">
                    <a16:creationId xmlns:a16="http://schemas.microsoft.com/office/drawing/2014/main" id="{398402B2-C156-4539-A41E-6C4DE1CCDB2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606" name="Google Shape;18115;p1604">
              <a:extLst>
                <a:ext uri="{FF2B5EF4-FFF2-40B4-BE49-F238E27FC236}">
                  <a16:creationId xmlns:a16="http://schemas.microsoft.com/office/drawing/2014/main" id="{AA1CC301-06D8-4503-80BD-48843F735A3F}"/>
                </a:ext>
              </a:extLst>
            </p:cNvPr>
            <p:cNvGrpSpPr/>
            <p:nvPr/>
          </p:nvGrpSpPr>
          <p:grpSpPr>
            <a:xfrm>
              <a:off x="3091300" y="2809095"/>
              <a:ext cx="346511" cy="346514"/>
              <a:chOff x="1932810" y="1349835"/>
              <a:chExt cx="185335" cy="185337"/>
            </a:xfrm>
            <a:solidFill>
              <a:schemeClr val="tx2"/>
            </a:solidFill>
          </p:grpSpPr>
          <p:sp>
            <p:nvSpPr>
              <p:cNvPr id="607" name="Google Shape;18116;p1604">
                <a:extLst>
                  <a:ext uri="{FF2B5EF4-FFF2-40B4-BE49-F238E27FC236}">
                    <a16:creationId xmlns:a16="http://schemas.microsoft.com/office/drawing/2014/main" id="{886E20E5-E229-4F79-A584-5B5C2F61FB1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608" name="Google Shape;18117;p1604">
                <a:extLst>
                  <a:ext uri="{FF2B5EF4-FFF2-40B4-BE49-F238E27FC236}">
                    <a16:creationId xmlns:a16="http://schemas.microsoft.com/office/drawing/2014/main" id="{3DE7D54F-178E-425B-B335-63E39265C41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grpSp>
        <p:nvGrpSpPr>
          <p:cNvPr id="623" name="Group 622">
            <a:extLst>
              <a:ext uri="{FF2B5EF4-FFF2-40B4-BE49-F238E27FC236}">
                <a16:creationId xmlns:a16="http://schemas.microsoft.com/office/drawing/2014/main" id="{7762D87F-72B4-4EEF-823E-6EDC5E1D0A1E}"/>
              </a:ext>
            </a:extLst>
          </p:cNvPr>
          <p:cNvGrpSpPr>
            <a:grpSpLocks/>
          </p:cNvGrpSpPr>
          <p:nvPr/>
        </p:nvGrpSpPr>
        <p:grpSpPr>
          <a:xfrm>
            <a:off x="3048034" y="4315524"/>
            <a:ext cx="436571" cy="419723"/>
            <a:chOff x="2511970" y="2806207"/>
            <a:chExt cx="2598626" cy="2498331"/>
          </a:xfrm>
        </p:grpSpPr>
        <p:grpSp>
          <p:nvGrpSpPr>
            <p:cNvPr id="624" name="Google Shape;18115;p1604">
              <a:extLst>
                <a:ext uri="{FF2B5EF4-FFF2-40B4-BE49-F238E27FC236}">
                  <a16:creationId xmlns:a16="http://schemas.microsoft.com/office/drawing/2014/main" id="{405CD522-35F7-4021-B852-E8DE9F116D51}"/>
                </a:ext>
              </a:extLst>
            </p:cNvPr>
            <p:cNvGrpSpPr/>
            <p:nvPr/>
          </p:nvGrpSpPr>
          <p:grpSpPr>
            <a:xfrm>
              <a:off x="4214405" y="2806207"/>
              <a:ext cx="346511" cy="346514"/>
              <a:chOff x="1932810" y="1349835"/>
              <a:chExt cx="185335" cy="185337"/>
            </a:xfrm>
            <a:solidFill>
              <a:schemeClr val="tx2"/>
            </a:solidFill>
          </p:grpSpPr>
          <p:sp>
            <p:nvSpPr>
              <p:cNvPr id="647" name="Google Shape;18116;p1604">
                <a:extLst>
                  <a:ext uri="{FF2B5EF4-FFF2-40B4-BE49-F238E27FC236}">
                    <a16:creationId xmlns:a16="http://schemas.microsoft.com/office/drawing/2014/main" id="{EEB1A7CB-9824-4CE6-8665-99478A1398D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648" name="Google Shape;18117;p1604">
                <a:extLst>
                  <a:ext uri="{FF2B5EF4-FFF2-40B4-BE49-F238E27FC236}">
                    <a16:creationId xmlns:a16="http://schemas.microsoft.com/office/drawing/2014/main" id="{13B556CD-8507-4D87-9868-8D146539F06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625" name="Oval 624">
              <a:extLst>
                <a:ext uri="{FF2B5EF4-FFF2-40B4-BE49-F238E27FC236}">
                  <a16:creationId xmlns:a16="http://schemas.microsoft.com/office/drawing/2014/main" id="{061B950F-37B5-441E-95BB-F7B3C58F98AB}"/>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grpSp>
          <p:nvGrpSpPr>
            <p:cNvPr id="626" name="Google Shape;18115;p1604">
              <a:extLst>
                <a:ext uri="{FF2B5EF4-FFF2-40B4-BE49-F238E27FC236}">
                  <a16:creationId xmlns:a16="http://schemas.microsoft.com/office/drawing/2014/main" id="{5BBC528E-4CEE-4F15-B772-95B349802BD1}"/>
                </a:ext>
              </a:extLst>
            </p:cNvPr>
            <p:cNvGrpSpPr/>
            <p:nvPr/>
          </p:nvGrpSpPr>
          <p:grpSpPr>
            <a:xfrm>
              <a:off x="4402332" y="4548544"/>
              <a:ext cx="346511" cy="346514"/>
              <a:chOff x="1932810" y="1349835"/>
              <a:chExt cx="185335" cy="185337"/>
            </a:xfrm>
            <a:solidFill>
              <a:schemeClr val="tx2"/>
            </a:solidFill>
          </p:grpSpPr>
          <p:sp>
            <p:nvSpPr>
              <p:cNvPr id="645" name="Google Shape;18116;p1604">
                <a:extLst>
                  <a:ext uri="{FF2B5EF4-FFF2-40B4-BE49-F238E27FC236}">
                    <a16:creationId xmlns:a16="http://schemas.microsoft.com/office/drawing/2014/main" id="{51AD6084-4FBB-4430-B658-C2576DC5E73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646" name="Google Shape;18117;p1604">
                <a:extLst>
                  <a:ext uri="{FF2B5EF4-FFF2-40B4-BE49-F238E27FC236}">
                    <a16:creationId xmlns:a16="http://schemas.microsoft.com/office/drawing/2014/main" id="{99CBCA11-AEA0-4004-B109-E48E55A5A03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627" name="Google Shape;18115;p1604">
              <a:extLst>
                <a:ext uri="{FF2B5EF4-FFF2-40B4-BE49-F238E27FC236}">
                  <a16:creationId xmlns:a16="http://schemas.microsoft.com/office/drawing/2014/main" id="{D7DB159A-5A53-4B27-9300-ACCD1E4E87DD}"/>
                </a:ext>
              </a:extLst>
            </p:cNvPr>
            <p:cNvGrpSpPr/>
            <p:nvPr/>
          </p:nvGrpSpPr>
          <p:grpSpPr>
            <a:xfrm>
              <a:off x="3578880" y="4958024"/>
              <a:ext cx="346511" cy="346514"/>
              <a:chOff x="1932810" y="1349835"/>
              <a:chExt cx="185335" cy="185337"/>
            </a:xfrm>
            <a:solidFill>
              <a:schemeClr val="tx2"/>
            </a:solidFill>
          </p:grpSpPr>
          <p:sp>
            <p:nvSpPr>
              <p:cNvPr id="643" name="Google Shape;18116;p1604">
                <a:extLst>
                  <a:ext uri="{FF2B5EF4-FFF2-40B4-BE49-F238E27FC236}">
                    <a16:creationId xmlns:a16="http://schemas.microsoft.com/office/drawing/2014/main" id="{D8E70B6A-FAE1-418C-8C79-A85AECEF99E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644" name="Google Shape;18117;p1604">
                <a:extLst>
                  <a:ext uri="{FF2B5EF4-FFF2-40B4-BE49-F238E27FC236}">
                    <a16:creationId xmlns:a16="http://schemas.microsoft.com/office/drawing/2014/main" id="{A94B8E26-3116-4A10-A620-C8B8F71CADA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628" name="Google Shape;18115;p1604">
              <a:extLst>
                <a:ext uri="{FF2B5EF4-FFF2-40B4-BE49-F238E27FC236}">
                  <a16:creationId xmlns:a16="http://schemas.microsoft.com/office/drawing/2014/main" id="{9CD4FBD7-F416-42AA-B587-A25B66C45FD3}"/>
                </a:ext>
              </a:extLst>
            </p:cNvPr>
            <p:cNvGrpSpPr/>
            <p:nvPr/>
          </p:nvGrpSpPr>
          <p:grpSpPr>
            <a:xfrm>
              <a:off x="2511970" y="3644961"/>
              <a:ext cx="346511" cy="346514"/>
              <a:chOff x="1932810" y="1349835"/>
              <a:chExt cx="185335" cy="185337"/>
            </a:xfrm>
            <a:solidFill>
              <a:schemeClr val="tx2"/>
            </a:solidFill>
          </p:grpSpPr>
          <p:sp>
            <p:nvSpPr>
              <p:cNvPr id="641" name="Google Shape;18116;p1604">
                <a:extLst>
                  <a:ext uri="{FF2B5EF4-FFF2-40B4-BE49-F238E27FC236}">
                    <a16:creationId xmlns:a16="http://schemas.microsoft.com/office/drawing/2014/main" id="{E0CBC874-C5AF-4FDC-9C7A-F5C438932C2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642" name="Google Shape;18117;p1604">
                <a:extLst>
                  <a:ext uri="{FF2B5EF4-FFF2-40B4-BE49-F238E27FC236}">
                    <a16:creationId xmlns:a16="http://schemas.microsoft.com/office/drawing/2014/main" id="{9BB0345C-A846-4041-8B18-DE40454E50D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629" name="Google Shape;18115;p1604">
              <a:extLst>
                <a:ext uri="{FF2B5EF4-FFF2-40B4-BE49-F238E27FC236}">
                  <a16:creationId xmlns:a16="http://schemas.microsoft.com/office/drawing/2014/main" id="{5751123B-BB83-48CA-B92C-461EF622495E}"/>
                </a:ext>
              </a:extLst>
            </p:cNvPr>
            <p:cNvGrpSpPr/>
            <p:nvPr/>
          </p:nvGrpSpPr>
          <p:grpSpPr>
            <a:xfrm>
              <a:off x="4754363" y="4548544"/>
              <a:ext cx="346511" cy="346514"/>
              <a:chOff x="1932810" y="1349835"/>
              <a:chExt cx="185335" cy="185337"/>
            </a:xfrm>
            <a:solidFill>
              <a:schemeClr val="tx2"/>
            </a:solidFill>
          </p:grpSpPr>
          <p:sp>
            <p:nvSpPr>
              <p:cNvPr id="639" name="Google Shape;18116;p1604">
                <a:extLst>
                  <a:ext uri="{FF2B5EF4-FFF2-40B4-BE49-F238E27FC236}">
                    <a16:creationId xmlns:a16="http://schemas.microsoft.com/office/drawing/2014/main" id="{CD5500CA-B59C-4664-BF95-0E5A81C122F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640" name="Google Shape;18117;p1604">
                <a:extLst>
                  <a:ext uri="{FF2B5EF4-FFF2-40B4-BE49-F238E27FC236}">
                    <a16:creationId xmlns:a16="http://schemas.microsoft.com/office/drawing/2014/main" id="{4D93F681-32F5-4490-ADC6-B33CD98831D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630" name="Google Shape;18115;p1604">
              <a:extLst>
                <a:ext uri="{FF2B5EF4-FFF2-40B4-BE49-F238E27FC236}">
                  <a16:creationId xmlns:a16="http://schemas.microsoft.com/office/drawing/2014/main" id="{70B68510-3DCC-4E88-A543-7D9494355490}"/>
                </a:ext>
              </a:extLst>
            </p:cNvPr>
            <p:cNvGrpSpPr/>
            <p:nvPr/>
          </p:nvGrpSpPr>
          <p:grpSpPr>
            <a:xfrm>
              <a:off x="2644688" y="4493421"/>
              <a:ext cx="346511" cy="346514"/>
              <a:chOff x="1932810" y="1349835"/>
              <a:chExt cx="185335" cy="185337"/>
            </a:xfrm>
            <a:solidFill>
              <a:schemeClr val="tx2"/>
            </a:solidFill>
          </p:grpSpPr>
          <p:sp>
            <p:nvSpPr>
              <p:cNvPr id="637" name="Google Shape;18116;p1604">
                <a:extLst>
                  <a:ext uri="{FF2B5EF4-FFF2-40B4-BE49-F238E27FC236}">
                    <a16:creationId xmlns:a16="http://schemas.microsoft.com/office/drawing/2014/main" id="{030B1DC6-3363-4F69-85D1-99EA352765F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638" name="Google Shape;18117;p1604">
                <a:extLst>
                  <a:ext uri="{FF2B5EF4-FFF2-40B4-BE49-F238E27FC236}">
                    <a16:creationId xmlns:a16="http://schemas.microsoft.com/office/drawing/2014/main" id="{19B1ABCB-57F4-4DB9-A0B7-8F987445AF6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631" name="Google Shape;18115;p1604">
              <a:extLst>
                <a:ext uri="{FF2B5EF4-FFF2-40B4-BE49-F238E27FC236}">
                  <a16:creationId xmlns:a16="http://schemas.microsoft.com/office/drawing/2014/main" id="{BFB9265E-DE96-4761-AD56-09D3624D0393}"/>
                </a:ext>
              </a:extLst>
            </p:cNvPr>
            <p:cNvGrpSpPr/>
            <p:nvPr/>
          </p:nvGrpSpPr>
          <p:grpSpPr>
            <a:xfrm>
              <a:off x="4764085" y="3612561"/>
              <a:ext cx="346511" cy="346514"/>
              <a:chOff x="1932810" y="1349835"/>
              <a:chExt cx="185335" cy="185337"/>
            </a:xfrm>
            <a:solidFill>
              <a:schemeClr val="tx2"/>
            </a:solidFill>
          </p:grpSpPr>
          <p:sp>
            <p:nvSpPr>
              <p:cNvPr id="635" name="Google Shape;18116;p1604">
                <a:extLst>
                  <a:ext uri="{FF2B5EF4-FFF2-40B4-BE49-F238E27FC236}">
                    <a16:creationId xmlns:a16="http://schemas.microsoft.com/office/drawing/2014/main" id="{9CA5A657-68D8-4E8B-964F-967DE776ED7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636" name="Google Shape;18117;p1604">
                <a:extLst>
                  <a:ext uri="{FF2B5EF4-FFF2-40B4-BE49-F238E27FC236}">
                    <a16:creationId xmlns:a16="http://schemas.microsoft.com/office/drawing/2014/main" id="{213DCD1D-E8E5-445F-898E-265379D3B25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632" name="Google Shape;18115;p1604">
              <a:extLst>
                <a:ext uri="{FF2B5EF4-FFF2-40B4-BE49-F238E27FC236}">
                  <a16:creationId xmlns:a16="http://schemas.microsoft.com/office/drawing/2014/main" id="{ACBB4C0F-7984-4F56-95E3-D3B0F61B728F}"/>
                </a:ext>
              </a:extLst>
            </p:cNvPr>
            <p:cNvGrpSpPr/>
            <p:nvPr/>
          </p:nvGrpSpPr>
          <p:grpSpPr>
            <a:xfrm>
              <a:off x="3091300" y="2809095"/>
              <a:ext cx="346511" cy="346514"/>
              <a:chOff x="1932810" y="1349835"/>
              <a:chExt cx="185335" cy="185337"/>
            </a:xfrm>
            <a:solidFill>
              <a:schemeClr val="tx2"/>
            </a:solidFill>
          </p:grpSpPr>
          <p:sp>
            <p:nvSpPr>
              <p:cNvPr id="633" name="Google Shape;18116;p1604">
                <a:extLst>
                  <a:ext uri="{FF2B5EF4-FFF2-40B4-BE49-F238E27FC236}">
                    <a16:creationId xmlns:a16="http://schemas.microsoft.com/office/drawing/2014/main" id="{009C19AC-666D-4BD0-823E-673AAA55F79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634" name="Google Shape;18117;p1604">
                <a:extLst>
                  <a:ext uri="{FF2B5EF4-FFF2-40B4-BE49-F238E27FC236}">
                    <a16:creationId xmlns:a16="http://schemas.microsoft.com/office/drawing/2014/main" id="{1D64CC8C-FBAC-4634-8C66-BD896BEECCF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grpSp>
        <p:nvGrpSpPr>
          <p:cNvPr id="649" name="Group 648">
            <a:extLst>
              <a:ext uri="{FF2B5EF4-FFF2-40B4-BE49-F238E27FC236}">
                <a16:creationId xmlns:a16="http://schemas.microsoft.com/office/drawing/2014/main" id="{E3F82067-BADF-404E-82D6-53A40BA2DD55}"/>
              </a:ext>
            </a:extLst>
          </p:cNvPr>
          <p:cNvGrpSpPr>
            <a:grpSpLocks/>
          </p:cNvGrpSpPr>
          <p:nvPr/>
        </p:nvGrpSpPr>
        <p:grpSpPr>
          <a:xfrm>
            <a:off x="3048034" y="4742762"/>
            <a:ext cx="436571" cy="419723"/>
            <a:chOff x="2511970" y="2806207"/>
            <a:chExt cx="2598626" cy="2498331"/>
          </a:xfrm>
        </p:grpSpPr>
        <p:grpSp>
          <p:nvGrpSpPr>
            <p:cNvPr id="650" name="Google Shape;18115;p1604">
              <a:extLst>
                <a:ext uri="{FF2B5EF4-FFF2-40B4-BE49-F238E27FC236}">
                  <a16:creationId xmlns:a16="http://schemas.microsoft.com/office/drawing/2014/main" id="{B011C4FC-AA28-4940-A798-33B12C7FA739}"/>
                </a:ext>
              </a:extLst>
            </p:cNvPr>
            <p:cNvGrpSpPr/>
            <p:nvPr/>
          </p:nvGrpSpPr>
          <p:grpSpPr>
            <a:xfrm>
              <a:off x="4214405" y="2806207"/>
              <a:ext cx="346511" cy="346514"/>
              <a:chOff x="1932810" y="1349835"/>
              <a:chExt cx="185335" cy="185337"/>
            </a:xfrm>
            <a:solidFill>
              <a:schemeClr val="tx2"/>
            </a:solidFill>
          </p:grpSpPr>
          <p:sp>
            <p:nvSpPr>
              <p:cNvPr id="673" name="Google Shape;18116;p1604">
                <a:extLst>
                  <a:ext uri="{FF2B5EF4-FFF2-40B4-BE49-F238E27FC236}">
                    <a16:creationId xmlns:a16="http://schemas.microsoft.com/office/drawing/2014/main" id="{4D3CBB00-2833-4AE5-98AC-D5B117E0B19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674" name="Google Shape;18117;p1604">
                <a:extLst>
                  <a:ext uri="{FF2B5EF4-FFF2-40B4-BE49-F238E27FC236}">
                    <a16:creationId xmlns:a16="http://schemas.microsoft.com/office/drawing/2014/main" id="{EFB98890-1349-4728-9252-EAB341D2547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651" name="Oval 650">
              <a:extLst>
                <a:ext uri="{FF2B5EF4-FFF2-40B4-BE49-F238E27FC236}">
                  <a16:creationId xmlns:a16="http://schemas.microsoft.com/office/drawing/2014/main" id="{36297B4E-8822-4F87-B722-5C8EDF8BB49A}"/>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grpSp>
          <p:nvGrpSpPr>
            <p:cNvPr id="652" name="Google Shape;18115;p1604">
              <a:extLst>
                <a:ext uri="{FF2B5EF4-FFF2-40B4-BE49-F238E27FC236}">
                  <a16:creationId xmlns:a16="http://schemas.microsoft.com/office/drawing/2014/main" id="{4BE8A3AB-B85C-40F3-96F6-7268E26B8539}"/>
                </a:ext>
              </a:extLst>
            </p:cNvPr>
            <p:cNvGrpSpPr/>
            <p:nvPr/>
          </p:nvGrpSpPr>
          <p:grpSpPr>
            <a:xfrm>
              <a:off x="4402332" y="4548544"/>
              <a:ext cx="346511" cy="346514"/>
              <a:chOff x="1932810" y="1349835"/>
              <a:chExt cx="185335" cy="185337"/>
            </a:xfrm>
            <a:solidFill>
              <a:schemeClr val="tx2"/>
            </a:solidFill>
          </p:grpSpPr>
          <p:sp>
            <p:nvSpPr>
              <p:cNvPr id="671" name="Google Shape;18116;p1604">
                <a:extLst>
                  <a:ext uri="{FF2B5EF4-FFF2-40B4-BE49-F238E27FC236}">
                    <a16:creationId xmlns:a16="http://schemas.microsoft.com/office/drawing/2014/main" id="{9D956369-3332-499D-8DD2-F7FDD85513D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672" name="Google Shape;18117;p1604">
                <a:extLst>
                  <a:ext uri="{FF2B5EF4-FFF2-40B4-BE49-F238E27FC236}">
                    <a16:creationId xmlns:a16="http://schemas.microsoft.com/office/drawing/2014/main" id="{F9FAF3D7-ECA4-4C02-80E0-9BA611F9A8B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653" name="Google Shape;18115;p1604">
              <a:extLst>
                <a:ext uri="{FF2B5EF4-FFF2-40B4-BE49-F238E27FC236}">
                  <a16:creationId xmlns:a16="http://schemas.microsoft.com/office/drawing/2014/main" id="{27CA54E6-E20B-4810-8E83-CBB6886FA783}"/>
                </a:ext>
              </a:extLst>
            </p:cNvPr>
            <p:cNvGrpSpPr/>
            <p:nvPr/>
          </p:nvGrpSpPr>
          <p:grpSpPr>
            <a:xfrm>
              <a:off x="3578880" y="4958024"/>
              <a:ext cx="346511" cy="346514"/>
              <a:chOff x="1932810" y="1349835"/>
              <a:chExt cx="185335" cy="185337"/>
            </a:xfrm>
            <a:solidFill>
              <a:schemeClr val="tx2"/>
            </a:solidFill>
          </p:grpSpPr>
          <p:sp>
            <p:nvSpPr>
              <p:cNvPr id="669" name="Google Shape;18116;p1604">
                <a:extLst>
                  <a:ext uri="{FF2B5EF4-FFF2-40B4-BE49-F238E27FC236}">
                    <a16:creationId xmlns:a16="http://schemas.microsoft.com/office/drawing/2014/main" id="{EE652F02-C0C6-4CC5-8C4F-13FBC7BDB70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670" name="Google Shape;18117;p1604">
                <a:extLst>
                  <a:ext uri="{FF2B5EF4-FFF2-40B4-BE49-F238E27FC236}">
                    <a16:creationId xmlns:a16="http://schemas.microsoft.com/office/drawing/2014/main" id="{E4C6A9FD-4DC6-4BA2-906F-93321A68D81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654" name="Google Shape;18115;p1604">
              <a:extLst>
                <a:ext uri="{FF2B5EF4-FFF2-40B4-BE49-F238E27FC236}">
                  <a16:creationId xmlns:a16="http://schemas.microsoft.com/office/drawing/2014/main" id="{00298B52-5D8C-45F9-9BB0-864D71805454}"/>
                </a:ext>
              </a:extLst>
            </p:cNvPr>
            <p:cNvGrpSpPr/>
            <p:nvPr/>
          </p:nvGrpSpPr>
          <p:grpSpPr>
            <a:xfrm>
              <a:off x="2511970" y="3644961"/>
              <a:ext cx="346511" cy="346514"/>
              <a:chOff x="1932810" y="1349835"/>
              <a:chExt cx="185335" cy="185337"/>
            </a:xfrm>
            <a:solidFill>
              <a:schemeClr val="tx2"/>
            </a:solidFill>
          </p:grpSpPr>
          <p:sp>
            <p:nvSpPr>
              <p:cNvPr id="667" name="Google Shape;18116;p1604">
                <a:extLst>
                  <a:ext uri="{FF2B5EF4-FFF2-40B4-BE49-F238E27FC236}">
                    <a16:creationId xmlns:a16="http://schemas.microsoft.com/office/drawing/2014/main" id="{538AAFDE-125B-456F-8320-AC1DE8FEFC5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668" name="Google Shape;18117;p1604">
                <a:extLst>
                  <a:ext uri="{FF2B5EF4-FFF2-40B4-BE49-F238E27FC236}">
                    <a16:creationId xmlns:a16="http://schemas.microsoft.com/office/drawing/2014/main" id="{E19E55F7-7EA2-4244-A86B-2751CEE5548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655" name="Google Shape;18115;p1604">
              <a:extLst>
                <a:ext uri="{FF2B5EF4-FFF2-40B4-BE49-F238E27FC236}">
                  <a16:creationId xmlns:a16="http://schemas.microsoft.com/office/drawing/2014/main" id="{9768005C-CF77-4D32-B619-5623D1002EF4}"/>
                </a:ext>
              </a:extLst>
            </p:cNvPr>
            <p:cNvGrpSpPr/>
            <p:nvPr/>
          </p:nvGrpSpPr>
          <p:grpSpPr>
            <a:xfrm>
              <a:off x="4754363" y="4548544"/>
              <a:ext cx="346511" cy="346514"/>
              <a:chOff x="1932810" y="1349835"/>
              <a:chExt cx="185335" cy="185337"/>
            </a:xfrm>
            <a:solidFill>
              <a:schemeClr val="tx2"/>
            </a:solidFill>
          </p:grpSpPr>
          <p:sp>
            <p:nvSpPr>
              <p:cNvPr id="665" name="Google Shape;18116;p1604">
                <a:extLst>
                  <a:ext uri="{FF2B5EF4-FFF2-40B4-BE49-F238E27FC236}">
                    <a16:creationId xmlns:a16="http://schemas.microsoft.com/office/drawing/2014/main" id="{F584C495-C28D-4020-8BB4-1FAB2BDB548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666" name="Google Shape;18117;p1604">
                <a:extLst>
                  <a:ext uri="{FF2B5EF4-FFF2-40B4-BE49-F238E27FC236}">
                    <a16:creationId xmlns:a16="http://schemas.microsoft.com/office/drawing/2014/main" id="{02DAA472-480E-47D9-A368-78971989945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656" name="Google Shape;18115;p1604">
              <a:extLst>
                <a:ext uri="{FF2B5EF4-FFF2-40B4-BE49-F238E27FC236}">
                  <a16:creationId xmlns:a16="http://schemas.microsoft.com/office/drawing/2014/main" id="{47D90331-46AF-430D-AFD7-6FE6ACB302D9}"/>
                </a:ext>
              </a:extLst>
            </p:cNvPr>
            <p:cNvGrpSpPr/>
            <p:nvPr/>
          </p:nvGrpSpPr>
          <p:grpSpPr>
            <a:xfrm>
              <a:off x="2644688" y="4493421"/>
              <a:ext cx="346511" cy="346514"/>
              <a:chOff x="1932810" y="1349835"/>
              <a:chExt cx="185335" cy="185337"/>
            </a:xfrm>
            <a:solidFill>
              <a:schemeClr val="tx2"/>
            </a:solidFill>
          </p:grpSpPr>
          <p:sp>
            <p:nvSpPr>
              <p:cNvPr id="663" name="Google Shape;18116;p1604">
                <a:extLst>
                  <a:ext uri="{FF2B5EF4-FFF2-40B4-BE49-F238E27FC236}">
                    <a16:creationId xmlns:a16="http://schemas.microsoft.com/office/drawing/2014/main" id="{2EE3069C-4E6A-4D0A-AADA-E96EC1C3CA9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664" name="Google Shape;18117;p1604">
                <a:extLst>
                  <a:ext uri="{FF2B5EF4-FFF2-40B4-BE49-F238E27FC236}">
                    <a16:creationId xmlns:a16="http://schemas.microsoft.com/office/drawing/2014/main" id="{A64CE07D-274F-45B7-9C52-6DCAA3724AF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657" name="Google Shape;18115;p1604">
              <a:extLst>
                <a:ext uri="{FF2B5EF4-FFF2-40B4-BE49-F238E27FC236}">
                  <a16:creationId xmlns:a16="http://schemas.microsoft.com/office/drawing/2014/main" id="{65E7D922-F52A-464F-B128-E00BC001AF61}"/>
                </a:ext>
              </a:extLst>
            </p:cNvPr>
            <p:cNvGrpSpPr/>
            <p:nvPr/>
          </p:nvGrpSpPr>
          <p:grpSpPr>
            <a:xfrm>
              <a:off x="4764085" y="3612561"/>
              <a:ext cx="346511" cy="346514"/>
              <a:chOff x="1932810" y="1349835"/>
              <a:chExt cx="185335" cy="185337"/>
            </a:xfrm>
            <a:solidFill>
              <a:schemeClr val="tx2"/>
            </a:solidFill>
          </p:grpSpPr>
          <p:sp>
            <p:nvSpPr>
              <p:cNvPr id="661" name="Google Shape;18116;p1604">
                <a:extLst>
                  <a:ext uri="{FF2B5EF4-FFF2-40B4-BE49-F238E27FC236}">
                    <a16:creationId xmlns:a16="http://schemas.microsoft.com/office/drawing/2014/main" id="{A01DEA1A-8290-4F29-94BF-E95567FC826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662" name="Google Shape;18117;p1604">
                <a:extLst>
                  <a:ext uri="{FF2B5EF4-FFF2-40B4-BE49-F238E27FC236}">
                    <a16:creationId xmlns:a16="http://schemas.microsoft.com/office/drawing/2014/main" id="{70473B6B-048D-4307-8411-C67AB004289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658" name="Google Shape;18115;p1604">
              <a:extLst>
                <a:ext uri="{FF2B5EF4-FFF2-40B4-BE49-F238E27FC236}">
                  <a16:creationId xmlns:a16="http://schemas.microsoft.com/office/drawing/2014/main" id="{F6C88913-C93A-4C6D-BFC5-B16FC2D87E9C}"/>
                </a:ext>
              </a:extLst>
            </p:cNvPr>
            <p:cNvGrpSpPr/>
            <p:nvPr/>
          </p:nvGrpSpPr>
          <p:grpSpPr>
            <a:xfrm>
              <a:off x="3091300" y="2809095"/>
              <a:ext cx="346511" cy="346514"/>
              <a:chOff x="1932810" y="1349835"/>
              <a:chExt cx="185335" cy="185337"/>
            </a:xfrm>
            <a:solidFill>
              <a:schemeClr val="tx2"/>
            </a:solidFill>
          </p:grpSpPr>
          <p:sp>
            <p:nvSpPr>
              <p:cNvPr id="659" name="Google Shape;18116;p1604">
                <a:extLst>
                  <a:ext uri="{FF2B5EF4-FFF2-40B4-BE49-F238E27FC236}">
                    <a16:creationId xmlns:a16="http://schemas.microsoft.com/office/drawing/2014/main" id="{D10C3E2E-F5DB-46D8-B035-A2F7B0C47C1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660" name="Google Shape;18117;p1604">
                <a:extLst>
                  <a:ext uri="{FF2B5EF4-FFF2-40B4-BE49-F238E27FC236}">
                    <a16:creationId xmlns:a16="http://schemas.microsoft.com/office/drawing/2014/main" id="{E765B874-13C1-46A4-ACFC-B42FEAD94B9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grpSp>
        <p:nvGrpSpPr>
          <p:cNvPr id="675" name="Google Shape;18115;p1604">
            <a:extLst>
              <a:ext uri="{FF2B5EF4-FFF2-40B4-BE49-F238E27FC236}">
                <a16:creationId xmlns:a16="http://schemas.microsoft.com/office/drawing/2014/main" id="{28822D6C-8BBC-4B1B-B294-1E5A5A8433A5}"/>
              </a:ext>
            </a:extLst>
          </p:cNvPr>
          <p:cNvGrpSpPr/>
          <p:nvPr/>
        </p:nvGrpSpPr>
        <p:grpSpPr>
          <a:xfrm>
            <a:off x="2838917" y="3971137"/>
            <a:ext cx="228599" cy="201169"/>
            <a:chOff x="1932810" y="1349835"/>
            <a:chExt cx="185335" cy="185337"/>
          </a:xfrm>
          <a:solidFill>
            <a:schemeClr val="tx2"/>
          </a:solidFill>
        </p:grpSpPr>
        <p:sp>
          <p:nvSpPr>
            <p:cNvPr id="676" name="Google Shape;18116;p1604">
              <a:extLst>
                <a:ext uri="{FF2B5EF4-FFF2-40B4-BE49-F238E27FC236}">
                  <a16:creationId xmlns:a16="http://schemas.microsoft.com/office/drawing/2014/main" id="{4C1FFE8E-4830-4663-83C7-EFA50B091D2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677" name="Google Shape;18117;p1604">
              <a:extLst>
                <a:ext uri="{FF2B5EF4-FFF2-40B4-BE49-F238E27FC236}">
                  <a16:creationId xmlns:a16="http://schemas.microsoft.com/office/drawing/2014/main" id="{CF5BD9CF-BEE5-4755-8C61-AFB42173906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678" name="Google Shape;18115;p1604">
            <a:extLst>
              <a:ext uri="{FF2B5EF4-FFF2-40B4-BE49-F238E27FC236}">
                <a16:creationId xmlns:a16="http://schemas.microsoft.com/office/drawing/2014/main" id="{AECEB99A-A63A-493F-83E2-8180058632BB}"/>
              </a:ext>
            </a:extLst>
          </p:cNvPr>
          <p:cNvGrpSpPr/>
          <p:nvPr/>
        </p:nvGrpSpPr>
        <p:grpSpPr>
          <a:xfrm>
            <a:off x="3241510" y="3971137"/>
            <a:ext cx="228599" cy="201169"/>
            <a:chOff x="1932810" y="1349835"/>
            <a:chExt cx="185335" cy="185337"/>
          </a:xfrm>
          <a:solidFill>
            <a:schemeClr val="tx2"/>
          </a:solidFill>
        </p:grpSpPr>
        <p:sp>
          <p:nvSpPr>
            <p:cNvPr id="679" name="Google Shape;18116;p1604">
              <a:extLst>
                <a:ext uri="{FF2B5EF4-FFF2-40B4-BE49-F238E27FC236}">
                  <a16:creationId xmlns:a16="http://schemas.microsoft.com/office/drawing/2014/main" id="{D200788E-1821-4BBF-A8EC-E4EAD908133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680" name="Google Shape;18117;p1604">
              <a:extLst>
                <a:ext uri="{FF2B5EF4-FFF2-40B4-BE49-F238E27FC236}">
                  <a16:creationId xmlns:a16="http://schemas.microsoft.com/office/drawing/2014/main" id="{20524E5E-C1C0-499A-8700-A549AF75343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702" name="Rectangle 701">
            <a:extLst>
              <a:ext uri="{FF2B5EF4-FFF2-40B4-BE49-F238E27FC236}">
                <a16:creationId xmlns:a16="http://schemas.microsoft.com/office/drawing/2014/main" id="{DE93861F-870B-46E1-BC93-D5EEFD9AECE9}"/>
              </a:ext>
            </a:extLst>
          </p:cNvPr>
          <p:cNvSpPr/>
          <p:nvPr/>
        </p:nvSpPr>
        <p:spPr>
          <a:xfrm>
            <a:off x="1851360" y="3668904"/>
            <a:ext cx="482224" cy="255492"/>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148C"/>
                </a:solidFill>
                <a:effectLst/>
                <a:uLnTx/>
                <a:uFillTx/>
                <a:latin typeface="Arial"/>
                <a:ea typeface="+mn-ea"/>
                <a:cs typeface="Arial"/>
              </a:rPr>
              <a:t>Lead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148C"/>
                </a:solidFill>
                <a:effectLst/>
                <a:uLnTx/>
                <a:uFillTx/>
                <a:latin typeface="Arial"/>
                <a:ea typeface="+mn-ea"/>
                <a:cs typeface="Arial"/>
              </a:rPr>
              <a:t>PM</a:t>
            </a:r>
          </a:p>
        </p:txBody>
      </p:sp>
      <p:sp>
        <p:nvSpPr>
          <p:cNvPr id="703" name="Rectangle 702">
            <a:extLst>
              <a:ext uri="{FF2B5EF4-FFF2-40B4-BE49-F238E27FC236}">
                <a16:creationId xmlns:a16="http://schemas.microsoft.com/office/drawing/2014/main" id="{16D376F6-5A9F-4A83-997A-4B258813DFF5}"/>
              </a:ext>
            </a:extLst>
          </p:cNvPr>
          <p:cNvSpPr/>
          <p:nvPr/>
        </p:nvSpPr>
        <p:spPr>
          <a:xfrm>
            <a:off x="1391086" y="3665866"/>
            <a:ext cx="597587" cy="26156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148C"/>
                </a:solidFill>
                <a:effectLst/>
                <a:uLnTx/>
                <a:uFillTx/>
                <a:latin typeface="Arial"/>
                <a:ea typeface="+mn-ea"/>
                <a:cs typeface="Arial"/>
              </a:rPr>
              <a:t>Dig Biz Lead</a:t>
            </a:r>
          </a:p>
        </p:txBody>
      </p:sp>
      <p:sp>
        <p:nvSpPr>
          <p:cNvPr id="704" name="Rectangle 703">
            <a:extLst>
              <a:ext uri="{FF2B5EF4-FFF2-40B4-BE49-F238E27FC236}">
                <a16:creationId xmlns:a16="http://schemas.microsoft.com/office/drawing/2014/main" id="{B5703443-91C8-4656-B7BA-C0AB5163E333}"/>
              </a:ext>
            </a:extLst>
          </p:cNvPr>
          <p:cNvSpPr/>
          <p:nvPr/>
        </p:nvSpPr>
        <p:spPr>
          <a:xfrm>
            <a:off x="3114708" y="3668904"/>
            <a:ext cx="482224" cy="255492"/>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148C"/>
                </a:solidFill>
                <a:effectLst/>
                <a:uLnTx/>
                <a:uFillTx/>
                <a:latin typeface="Arial"/>
                <a:ea typeface="+mn-ea"/>
                <a:cs typeface="Arial"/>
              </a:rPr>
              <a:t>Lead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148C"/>
                </a:solidFill>
                <a:effectLst/>
                <a:uLnTx/>
                <a:uFillTx/>
                <a:latin typeface="Arial"/>
                <a:ea typeface="+mn-ea"/>
                <a:cs typeface="Arial"/>
              </a:rPr>
              <a:t>PM</a:t>
            </a:r>
          </a:p>
        </p:txBody>
      </p:sp>
      <p:sp>
        <p:nvSpPr>
          <p:cNvPr id="705" name="Rectangle 704">
            <a:extLst>
              <a:ext uri="{FF2B5EF4-FFF2-40B4-BE49-F238E27FC236}">
                <a16:creationId xmlns:a16="http://schemas.microsoft.com/office/drawing/2014/main" id="{6A593270-0A41-40CA-A53A-9FCA01C7D8EF}"/>
              </a:ext>
            </a:extLst>
          </p:cNvPr>
          <p:cNvSpPr/>
          <p:nvPr/>
        </p:nvSpPr>
        <p:spPr>
          <a:xfrm>
            <a:off x="2654434" y="3665866"/>
            <a:ext cx="597587" cy="26156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148C"/>
                </a:solidFill>
                <a:effectLst/>
                <a:uLnTx/>
                <a:uFillTx/>
                <a:latin typeface="Arial"/>
                <a:ea typeface="+mn-ea"/>
                <a:cs typeface="Arial"/>
              </a:rPr>
              <a:t>Dig Biz Lead</a:t>
            </a:r>
          </a:p>
        </p:txBody>
      </p:sp>
      <p:grpSp>
        <p:nvGrpSpPr>
          <p:cNvPr id="743" name="Google Shape;18115;p1604">
            <a:extLst>
              <a:ext uri="{FF2B5EF4-FFF2-40B4-BE49-F238E27FC236}">
                <a16:creationId xmlns:a16="http://schemas.microsoft.com/office/drawing/2014/main" id="{6A41CDC2-AC16-4316-B859-A100B90C3F3D}"/>
              </a:ext>
            </a:extLst>
          </p:cNvPr>
          <p:cNvGrpSpPr/>
          <p:nvPr/>
        </p:nvGrpSpPr>
        <p:grpSpPr>
          <a:xfrm>
            <a:off x="8140822" y="1725445"/>
            <a:ext cx="220617" cy="220618"/>
            <a:chOff x="1932810" y="1349835"/>
            <a:chExt cx="185335" cy="185337"/>
          </a:xfrm>
          <a:solidFill>
            <a:srgbClr val="00148C"/>
          </a:solidFill>
        </p:grpSpPr>
        <p:sp>
          <p:nvSpPr>
            <p:cNvPr id="744" name="Google Shape;18116;p1604">
              <a:extLst>
                <a:ext uri="{FF2B5EF4-FFF2-40B4-BE49-F238E27FC236}">
                  <a16:creationId xmlns:a16="http://schemas.microsoft.com/office/drawing/2014/main" id="{774980BE-6DA7-4FFE-9F12-4C94EB74281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745" name="Google Shape;18117;p1604">
              <a:extLst>
                <a:ext uri="{FF2B5EF4-FFF2-40B4-BE49-F238E27FC236}">
                  <a16:creationId xmlns:a16="http://schemas.microsoft.com/office/drawing/2014/main" id="{40EA16E2-B55C-426C-91B3-18A790DD449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920" name="Rectangle 919">
            <a:extLst>
              <a:ext uri="{FF2B5EF4-FFF2-40B4-BE49-F238E27FC236}">
                <a16:creationId xmlns:a16="http://schemas.microsoft.com/office/drawing/2014/main" id="{7AA369CD-83DC-4389-8881-2CA0EAB3C9B1}"/>
              </a:ext>
            </a:extLst>
          </p:cNvPr>
          <p:cNvSpPr/>
          <p:nvPr/>
        </p:nvSpPr>
        <p:spPr>
          <a:xfrm>
            <a:off x="3886291" y="3194776"/>
            <a:ext cx="1207008" cy="2011680"/>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chemeClr val="tx1"/>
                </a:solidFill>
                <a:effectLst/>
                <a:uLnTx/>
                <a:uFillTx/>
                <a:latin typeface="Arial"/>
                <a:ea typeface="+mn-ea"/>
                <a:cs typeface="Arial"/>
              </a:rPr>
              <a:t>Presentment &amp; Marketplace</a:t>
            </a:r>
          </a:p>
        </p:txBody>
      </p:sp>
      <p:grpSp>
        <p:nvGrpSpPr>
          <p:cNvPr id="921" name="Group 920">
            <a:extLst>
              <a:ext uri="{FF2B5EF4-FFF2-40B4-BE49-F238E27FC236}">
                <a16:creationId xmlns:a16="http://schemas.microsoft.com/office/drawing/2014/main" id="{6559F0C4-BF0F-4CE6-AA40-B0396F1154A7}"/>
              </a:ext>
            </a:extLst>
          </p:cNvPr>
          <p:cNvGrpSpPr>
            <a:grpSpLocks/>
          </p:cNvGrpSpPr>
          <p:nvPr/>
        </p:nvGrpSpPr>
        <p:grpSpPr>
          <a:xfrm>
            <a:off x="4047859" y="4572386"/>
            <a:ext cx="436571" cy="419723"/>
            <a:chOff x="2511970" y="2806207"/>
            <a:chExt cx="2598626" cy="2498331"/>
          </a:xfrm>
        </p:grpSpPr>
        <p:grpSp>
          <p:nvGrpSpPr>
            <p:cNvPr id="922" name="Google Shape;18115;p1604">
              <a:extLst>
                <a:ext uri="{FF2B5EF4-FFF2-40B4-BE49-F238E27FC236}">
                  <a16:creationId xmlns:a16="http://schemas.microsoft.com/office/drawing/2014/main" id="{00105914-135C-4E07-8B01-AA983D1A2CE7}"/>
                </a:ext>
              </a:extLst>
            </p:cNvPr>
            <p:cNvGrpSpPr/>
            <p:nvPr/>
          </p:nvGrpSpPr>
          <p:grpSpPr>
            <a:xfrm>
              <a:off x="4214405" y="2806207"/>
              <a:ext cx="346511" cy="346514"/>
              <a:chOff x="1932810" y="1349835"/>
              <a:chExt cx="185335" cy="185337"/>
            </a:xfrm>
            <a:solidFill>
              <a:schemeClr val="tx2"/>
            </a:solidFill>
          </p:grpSpPr>
          <p:sp>
            <p:nvSpPr>
              <p:cNvPr id="945" name="Google Shape;18116;p1604">
                <a:extLst>
                  <a:ext uri="{FF2B5EF4-FFF2-40B4-BE49-F238E27FC236}">
                    <a16:creationId xmlns:a16="http://schemas.microsoft.com/office/drawing/2014/main" id="{E9A0E6AF-8B44-4C95-8345-1D484A26DAB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946" name="Google Shape;18117;p1604">
                <a:extLst>
                  <a:ext uri="{FF2B5EF4-FFF2-40B4-BE49-F238E27FC236}">
                    <a16:creationId xmlns:a16="http://schemas.microsoft.com/office/drawing/2014/main" id="{B85C3630-466C-4186-A314-3A16F6BD109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923" name="Oval 922">
              <a:extLst>
                <a:ext uri="{FF2B5EF4-FFF2-40B4-BE49-F238E27FC236}">
                  <a16:creationId xmlns:a16="http://schemas.microsoft.com/office/drawing/2014/main" id="{F4040D54-B43C-41A9-9609-2A5A0924352C}"/>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grpSp>
          <p:nvGrpSpPr>
            <p:cNvPr id="924" name="Google Shape;18115;p1604">
              <a:extLst>
                <a:ext uri="{FF2B5EF4-FFF2-40B4-BE49-F238E27FC236}">
                  <a16:creationId xmlns:a16="http://schemas.microsoft.com/office/drawing/2014/main" id="{8DEE3D79-078E-4E92-954F-9091FBA94EC7}"/>
                </a:ext>
              </a:extLst>
            </p:cNvPr>
            <p:cNvGrpSpPr/>
            <p:nvPr/>
          </p:nvGrpSpPr>
          <p:grpSpPr>
            <a:xfrm>
              <a:off x="4402332" y="4548544"/>
              <a:ext cx="346511" cy="346514"/>
              <a:chOff x="1932810" y="1349835"/>
              <a:chExt cx="185335" cy="185337"/>
            </a:xfrm>
            <a:solidFill>
              <a:schemeClr val="tx2"/>
            </a:solidFill>
          </p:grpSpPr>
          <p:sp>
            <p:nvSpPr>
              <p:cNvPr id="943" name="Google Shape;18116;p1604">
                <a:extLst>
                  <a:ext uri="{FF2B5EF4-FFF2-40B4-BE49-F238E27FC236}">
                    <a16:creationId xmlns:a16="http://schemas.microsoft.com/office/drawing/2014/main" id="{72CC96B9-E4D9-4CCE-9FA5-27E4751E9B3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944" name="Google Shape;18117;p1604">
                <a:extLst>
                  <a:ext uri="{FF2B5EF4-FFF2-40B4-BE49-F238E27FC236}">
                    <a16:creationId xmlns:a16="http://schemas.microsoft.com/office/drawing/2014/main" id="{AA9F4170-36A9-4069-99C1-D7CE7801F01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925" name="Google Shape;18115;p1604">
              <a:extLst>
                <a:ext uri="{FF2B5EF4-FFF2-40B4-BE49-F238E27FC236}">
                  <a16:creationId xmlns:a16="http://schemas.microsoft.com/office/drawing/2014/main" id="{28B2A953-17E7-4BA1-8032-8DD884530E0B}"/>
                </a:ext>
              </a:extLst>
            </p:cNvPr>
            <p:cNvGrpSpPr/>
            <p:nvPr/>
          </p:nvGrpSpPr>
          <p:grpSpPr>
            <a:xfrm>
              <a:off x="3578880" y="4958024"/>
              <a:ext cx="346511" cy="346514"/>
              <a:chOff x="1932810" y="1349835"/>
              <a:chExt cx="185335" cy="185337"/>
            </a:xfrm>
            <a:solidFill>
              <a:schemeClr val="tx2"/>
            </a:solidFill>
          </p:grpSpPr>
          <p:sp>
            <p:nvSpPr>
              <p:cNvPr id="941" name="Google Shape;18116;p1604">
                <a:extLst>
                  <a:ext uri="{FF2B5EF4-FFF2-40B4-BE49-F238E27FC236}">
                    <a16:creationId xmlns:a16="http://schemas.microsoft.com/office/drawing/2014/main" id="{238A8C95-7A82-45B8-AAD7-047F87281EE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942" name="Google Shape;18117;p1604">
                <a:extLst>
                  <a:ext uri="{FF2B5EF4-FFF2-40B4-BE49-F238E27FC236}">
                    <a16:creationId xmlns:a16="http://schemas.microsoft.com/office/drawing/2014/main" id="{CF56A6C5-7FAD-444C-9195-CF296FBC1F3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926" name="Google Shape;18115;p1604">
              <a:extLst>
                <a:ext uri="{FF2B5EF4-FFF2-40B4-BE49-F238E27FC236}">
                  <a16:creationId xmlns:a16="http://schemas.microsoft.com/office/drawing/2014/main" id="{8BE04EC8-BB7B-4BB5-A1E1-DA33A2FDCACC}"/>
                </a:ext>
              </a:extLst>
            </p:cNvPr>
            <p:cNvGrpSpPr/>
            <p:nvPr/>
          </p:nvGrpSpPr>
          <p:grpSpPr>
            <a:xfrm>
              <a:off x="2511970" y="3644961"/>
              <a:ext cx="346511" cy="346514"/>
              <a:chOff x="1932810" y="1349835"/>
              <a:chExt cx="185335" cy="185337"/>
            </a:xfrm>
            <a:solidFill>
              <a:schemeClr val="tx2"/>
            </a:solidFill>
          </p:grpSpPr>
          <p:sp>
            <p:nvSpPr>
              <p:cNvPr id="939" name="Google Shape;18116;p1604">
                <a:extLst>
                  <a:ext uri="{FF2B5EF4-FFF2-40B4-BE49-F238E27FC236}">
                    <a16:creationId xmlns:a16="http://schemas.microsoft.com/office/drawing/2014/main" id="{E31F8A38-C3F3-4193-9733-EB13EA73187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940" name="Google Shape;18117;p1604">
                <a:extLst>
                  <a:ext uri="{FF2B5EF4-FFF2-40B4-BE49-F238E27FC236}">
                    <a16:creationId xmlns:a16="http://schemas.microsoft.com/office/drawing/2014/main" id="{DC0FD07F-9B8B-40C1-8D4D-3D42ED1B03A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927" name="Google Shape;18115;p1604">
              <a:extLst>
                <a:ext uri="{FF2B5EF4-FFF2-40B4-BE49-F238E27FC236}">
                  <a16:creationId xmlns:a16="http://schemas.microsoft.com/office/drawing/2014/main" id="{4B06053F-A4A6-4299-BFD3-94D2D4C24CB6}"/>
                </a:ext>
              </a:extLst>
            </p:cNvPr>
            <p:cNvGrpSpPr/>
            <p:nvPr/>
          </p:nvGrpSpPr>
          <p:grpSpPr>
            <a:xfrm>
              <a:off x="4754363" y="4548544"/>
              <a:ext cx="346511" cy="346514"/>
              <a:chOff x="1932810" y="1349835"/>
              <a:chExt cx="185335" cy="185337"/>
            </a:xfrm>
            <a:solidFill>
              <a:schemeClr val="tx2"/>
            </a:solidFill>
          </p:grpSpPr>
          <p:sp>
            <p:nvSpPr>
              <p:cNvPr id="937" name="Google Shape;18116;p1604">
                <a:extLst>
                  <a:ext uri="{FF2B5EF4-FFF2-40B4-BE49-F238E27FC236}">
                    <a16:creationId xmlns:a16="http://schemas.microsoft.com/office/drawing/2014/main" id="{7D0BE210-DE42-47C4-B2E6-FBE5B279505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938" name="Google Shape;18117;p1604">
                <a:extLst>
                  <a:ext uri="{FF2B5EF4-FFF2-40B4-BE49-F238E27FC236}">
                    <a16:creationId xmlns:a16="http://schemas.microsoft.com/office/drawing/2014/main" id="{ACECFB97-067A-45B5-993B-0C124E3124D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928" name="Google Shape;18115;p1604">
              <a:extLst>
                <a:ext uri="{FF2B5EF4-FFF2-40B4-BE49-F238E27FC236}">
                  <a16:creationId xmlns:a16="http://schemas.microsoft.com/office/drawing/2014/main" id="{5150EE4A-1FAF-4960-BDC3-A67024565456}"/>
                </a:ext>
              </a:extLst>
            </p:cNvPr>
            <p:cNvGrpSpPr/>
            <p:nvPr/>
          </p:nvGrpSpPr>
          <p:grpSpPr>
            <a:xfrm>
              <a:off x="2644688" y="4493421"/>
              <a:ext cx="346511" cy="346514"/>
              <a:chOff x="1932810" y="1349835"/>
              <a:chExt cx="185335" cy="185337"/>
            </a:xfrm>
            <a:solidFill>
              <a:schemeClr val="tx2"/>
            </a:solidFill>
          </p:grpSpPr>
          <p:sp>
            <p:nvSpPr>
              <p:cNvPr id="935" name="Google Shape;18116;p1604">
                <a:extLst>
                  <a:ext uri="{FF2B5EF4-FFF2-40B4-BE49-F238E27FC236}">
                    <a16:creationId xmlns:a16="http://schemas.microsoft.com/office/drawing/2014/main" id="{78F79972-E3BF-4A0A-940D-7B888F6A4DE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936" name="Google Shape;18117;p1604">
                <a:extLst>
                  <a:ext uri="{FF2B5EF4-FFF2-40B4-BE49-F238E27FC236}">
                    <a16:creationId xmlns:a16="http://schemas.microsoft.com/office/drawing/2014/main" id="{B0CA2877-E7FB-461C-9BEE-799B9FA2A77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929" name="Google Shape;18115;p1604">
              <a:extLst>
                <a:ext uri="{FF2B5EF4-FFF2-40B4-BE49-F238E27FC236}">
                  <a16:creationId xmlns:a16="http://schemas.microsoft.com/office/drawing/2014/main" id="{979729E7-2B9F-49FC-9F0D-F707C0A415CA}"/>
                </a:ext>
              </a:extLst>
            </p:cNvPr>
            <p:cNvGrpSpPr/>
            <p:nvPr/>
          </p:nvGrpSpPr>
          <p:grpSpPr>
            <a:xfrm>
              <a:off x="4764085" y="3612561"/>
              <a:ext cx="346511" cy="346514"/>
              <a:chOff x="1932810" y="1349835"/>
              <a:chExt cx="185335" cy="185337"/>
            </a:xfrm>
            <a:solidFill>
              <a:schemeClr val="tx2"/>
            </a:solidFill>
          </p:grpSpPr>
          <p:sp>
            <p:nvSpPr>
              <p:cNvPr id="933" name="Google Shape;18116;p1604">
                <a:extLst>
                  <a:ext uri="{FF2B5EF4-FFF2-40B4-BE49-F238E27FC236}">
                    <a16:creationId xmlns:a16="http://schemas.microsoft.com/office/drawing/2014/main" id="{BFD820F3-DD3B-441C-AC5B-F8241CF6773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934" name="Google Shape;18117;p1604">
                <a:extLst>
                  <a:ext uri="{FF2B5EF4-FFF2-40B4-BE49-F238E27FC236}">
                    <a16:creationId xmlns:a16="http://schemas.microsoft.com/office/drawing/2014/main" id="{6DB58897-8E9E-4E04-A78E-1ABACDC2BDE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930" name="Google Shape;18115;p1604">
              <a:extLst>
                <a:ext uri="{FF2B5EF4-FFF2-40B4-BE49-F238E27FC236}">
                  <a16:creationId xmlns:a16="http://schemas.microsoft.com/office/drawing/2014/main" id="{9368AF59-77F4-4DF7-A74F-2A9F7B7B6C36}"/>
                </a:ext>
              </a:extLst>
            </p:cNvPr>
            <p:cNvGrpSpPr/>
            <p:nvPr/>
          </p:nvGrpSpPr>
          <p:grpSpPr>
            <a:xfrm>
              <a:off x="3091300" y="2809095"/>
              <a:ext cx="346511" cy="346514"/>
              <a:chOff x="1932810" y="1349835"/>
              <a:chExt cx="185335" cy="185337"/>
            </a:xfrm>
            <a:solidFill>
              <a:schemeClr val="tx2"/>
            </a:solidFill>
          </p:grpSpPr>
          <p:sp>
            <p:nvSpPr>
              <p:cNvPr id="931" name="Google Shape;18116;p1604">
                <a:extLst>
                  <a:ext uri="{FF2B5EF4-FFF2-40B4-BE49-F238E27FC236}">
                    <a16:creationId xmlns:a16="http://schemas.microsoft.com/office/drawing/2014/main" id="{383A5A7B-3017-4507-804A-44E06A3734F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932" name="Google Shape;18117;p1604">
                <a:extLst>
                  <a:ext uri="{FF2B5EF4-FFF2-40B4-BE49-F238E27FC236}">
                    <a16:creationId xmlns:a16="http://schemas.microsoft.com/office/drawing/2014/main" id="{03474AD3-6655-4DE4-9693-D147F6F3585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grpSp>
        <p:nvGrpSpPr>
          <p:cNvPr id="947" name="Group 946">
            <a:extLst>
              <a:ext uri="{FF2B5EF4-FFF2-40B4-BE49-F238E27FC236}">
                <a16:creationId xmlns:a16="http://schemas.microsoft.com/office/drawing/2014/main" id="{5D29A7C3-8E24-457D-8F4C-7E09502803D8}"/>
              </a:ext>
            </a:extLst>
          </p:cNvPr>
          <p:cNvGrpSpPr>
            <a:grpSpLocks/>
          </p:cNvGrpSpPr>
          <p:nvPr/>
        </p:nvGrpSpPr>
        <p:grpSpPr>
          <a:xfrm>
            <a:off x="4440907" y="4326998"/>
            <a:ext cx="436571" cy="419723"/>
            <a:chOff x="2511970" y="2806207"/>
            <a:chExt cx="2598626" cy="2498331"/>
          </a:xfrm>
        </p:grpSpPr>
        <p:grpSp>
          <p:nvGrpSpPr>
            <p:cNvPr id="948" name="Google Shape;18115;p1604">
              <a:extLst>
                <a:ext uri="{FF2B5EF4-FFF2-40B4-BE49-F238E27FC236}">
                  <a16:creationId xmlns:a16="http://schemas.microsoft.com/office/drawing/2014/main" id="{ABFD9AD6-B5A9-4E35-BC13-479112170DBF}"/>
                </a:ext>
              </a:extLst>
            </p:cNvPr>
            <p:cNvGrpSpPr/>
            <p:nvPr/>
          </p:nvGrpSpPr>
          <p:grpSpPr>
            <a:xfrm>
              <a:off x="4214405" y="2806207"/>
              <a:ext cx="346511" cy="346514"/>
              <a:chOff x="1932810" y="1349835"/>
              <a:chExt cx="185335" cy="185337"/>
            </a:xfrm>
            <a:solidFill>
              <a:schemeClr val="tx2"/>
            </a:solidFill>
          </p:grpSpPr>
          <p:sp>
            <p:nvSpPr>
              <p:cNvPr id="971" name="Google Shape;18116;p1604">
                <a:extLst>
                  <a:ext uri="{FF2B5EF4-FFF2-40B4-BE49-F238E27FC236}">
                    <a16:creationId xmlns:a16="http://schemas.microsoft.com/office/drawing/2014/main" id="{4115E717-B047-4171-9BD9-D094EE07D4A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972" name="Google Shape;18117;p1604">
                <a:extLst>
                  <a:ext uri="{FF2B5EF4-FFF2-40B4-BE49-F238E27FC236}">
                    <a16:creationId xmlns:a16="http://schemas.microsoft.com/office/drawing/2014/main" id="{D98DD33C-BBE0-41CB-9749-185638870BB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949" name="Oval 948">
              <a:extLst>
                <a:ext uri="{FF2B5EF4-FFF2-40B4-BE49-F238E27FC236}">
                  <a16:creationId xmlns:a16="http://schemas.microsoft.com/office/drawing/2014/main" id="{2E8F398E-2818-4DD8-8ADA-9C61753F0444}"/>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grpSp>
          <p:nvGrpSpPr>
            <p:cNvPr id="950" name="Google Shape;18115;p1604">
              <a:extLst>
                <a:ext uri="{FF2B5EF4-FFF2-40B4-BE49-F238E27FC236}">
                  <a16:creationId xmlns:a16="http://schemas.microsoft.com/office/drawing/2014/main" id="{B0D1B37C-4D5E-4925-A53E-4A084AFE5ECD}"/>
                </a:ext>
              </a:extLst>
            </p:cNvPr>
            <p:cNvGrpSpPr/>
            <p:nvPr/>
          </p:nvGrpSpPr>
          <p:grpSpPr>
            <a:xfrm>
              <a:off x="4402332" y="4548544"/>
              <a:ext cx="346511" cy="346514"/>
              <a:chOff x="1932810" y="1349835"/>
              <a:chExt cx="185335" cy="185337"/>
            </a:xfrm>
            <a:solidFill>
              <a:schemeClr val="tx2"/>
            </a:solidFill>
          </p:grpSpPr>
          <p:sp>
            <p:nvSpPr>
              <p:cNvPr id="969" name="Google Shape;18116;p1604">
                <a:extLst>
                  <a:ext uri="{FF2B5EF4-FFF2-40B4-BE49-F238E27FC236}">
                    <a16:creationId xmlns:a16="http://schemas.microsoft.com/office/drawing/2014/main" id="{E1D59944-6CE7-46A7-B8CB-7A274FE3E80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970" name="Google Shape;18117;p1604">
                <a:extLst>
                  <a:ext uri="{FF2B5EF4-FFF2-40B4-BE49-F238E27FC236}">
                    <a16:creationId xmlns:a16="http://schemas.microsoft.com/office/drawing/2014/main" id="{86DCBDA1-0C59-4BFB-881D-6E1E8DD5A1F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951" name="Google Shape;18115;p1604">
              <a:extLst>
                <a:ext uri="{FF2B5EF4-FFF2-40B4-BE49-F238E27FC236}">
                  <a16:creationId xmlns:a16="http://schemas.microsoft.com/office/drawing/2014/main" id="{81BDA93D-A72D-47B5-BF16-C9C7FF63CC62}"/>
                </a:ext>
              </a:extLst>
            </p:cNvPr>
            <p:cNvGrpSpPr/>
            <p:nvPr/>
          </p:nvGrpSpPr>
          <p:grpSpPr>
            <a:xfrm>
              <a:off x="3578880" y="4958024"/>
              <a:ext cx="346511" cy="346514"/>
              <a:chOff x="1932810" y="1349835"/>
              <a:chExt cx="185335" cy="185337"/>
            </a:xfrm>
            <a:solidFill>
              <a:schemeClr val="tx2"/>
            </a:solidFill>
          </p:grpSpPr>
          <p:sp>
            <p:nvSpPr>
              <p:cNvPr id="967" name="Google Shape;18116;p1604">
                <a:extLst>
                  <a:ext uri="{FF2B5EF4-FFF2-40B4-BE49-F238E27FC236}">
                    <a16:creationId xmlns:a16="http://schemas.microsoft.com/office/drawing/2014/main" id="{230733C8-4266-4FBA-8799-8C6EC1B501C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968" name="Google Shape;18117;p1604">
                <a:extLst>
                  <a:ext uri="{FF2B5EF4-FFF2-40B4-BE49-F238E27FC236}">
                    <a16:creationId xmlns:a16="http://schemas.microsoft.com/office/drawing/2014/main" id="{4ACF60E4-9149-4EFD-92C1-ECF4A602949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952" name="Google Shape;18115;p1604">
              <a:extLst>
                <a:ext uri="{FF2B5EF4-FFF2-40B4-BE49-F238E27FC236}">
                  <a16:creationId xmlns:a16="http://schemas.microsoft.com/office/drawing/2014/main" id="{27544138-1BE4-468A-BE5C-8E8A02455440}"/>
                </a:ext>
              </a:extLst>
            </p:cNvPr>
            <p:cNvGrpSpPr/>
            <p:nvPr/>
          </p:nvGrpSpPr>
          <p:grpSpPr>
            <a:xfrm>
              <a:off x="2511970" y="3644961"/>
              <a:ext cx="346511" cy="346514"/>
              <a:chOff x="1932810" y="1349835"/>
              <a:chExt cx="185335" cy="185337"/>
            </a:xfrm>
            <a:solidFill>
              <a:schemeClr val="tx2"/>
            </a:solidFill>
          </p:grpSpPr>
          <p:sp>
            <p:nvSpPr>
              <p:cNvPr id="965" name="Google Shape;18116;p1604">
                <a:extLst>
                  <a:ext uri="{FF2B5EF4-FFF2-40B4-BE49-F238E27FC236}">
                    <a16:creationId xmlns:a16="http://schemas.microsoft.com/office/drawing/2014/main" id="{CA809377-85D7-44D1-BA6D-5D7885E697A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966" name="Google Shape;18117;p1604">
                <a:extLst>
                  <a:ext uri="{FF2B5EF4-FFF2-40B4-BE49-F238E27FC236}">
                    <a16:creationId xmlns:a16="http://schemas.microsoft.com/office/drawing/2014/main" id="{DA0B6E57-282C-4E7B-8242-6EADDC061D7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953" name="Google Shape;18115;p1604">
              <a:extLst>
                <a:ext uri="{FF2B5EF4-FFF2-40B4-BE49-F238E27FC236}">
                  <a16:creationId xmlns:a16="http://schemas.microsoft.com/office/drawing/2014/main" id="{C0FF1A59-34E0-493C-9045-7937BBDA99C0}"/>
                </a:ext>
              </a:extLst>
            </p:cNvPr>
            <p:cNvGrpSpPr/>
            <p:nvPr/>
          </p:nvGrpSpPr>
          <p:grpSpPr>
            <a:xfrm>
              <a:off x="4754363" y="4548544"/>
              <a:ext cx="346511" cy="346514"/>
              <a:chOff x="1932810" y="1349835"/>
              <a:chExt cx="185335" cy="185337"/>
            </a:xfrm>
            <a:solidFill>
              <a:schemeClr val="tx2"/>
            </a:solidFill>
          </p:grpSpPr>
          <p:sp>
            <p:nvSpPr>
              <p:cNvPr id="963" name="Google Shape;18116;p1604">
                <a:extLst>
                  <a:ext uri="{FF2B5EF4-FFF2-40B4-BE49-F238E27FC236}">
                    <a16:creationId xmlns:a16="http://schemas.microsoft.com/office/drawing/2014/main" id="{5803DFEA-3C6E-40FC-B5C5-2C55A351EC5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964" name="Google Shape;18117;p1604">
                <a:extLst>
                  <a:ext uri="{FF2B5EF4-FFF2-40B4-BE49-F238E27FC236}">
                    <a16:creationId xmlns:a16="http://schemas.microsoft.com/office/drawing/2014/main" id="{626715AF-EC39-4C7C-9342-80511F1DEFD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954" name="Google Shape;18115;p1604">
              <a:extLst>
                <a:ext uri="{FF2B5EF4-FFF2-40B4-BE49-F238E27FC236}">
                  <a16:creationId xmlns:a16="http://schemas.microsoft.com/office/drawing/2014/main" id="{82CFE520-A73D-42F3-BA7C-F915E7A706FD}"/>
                </a:ext>
              </a:extLst>
            </p:cNvPr>
            <p:cNvGrpSpPr/>
            <p:nvPr/>
          </p:nvGrpSpPr>
          <p:grpSpPr>
            <a:xfrm>
              <a:off x="2644688" y="4493421"/>
              <a:ext cx="346511" cy="346514"/>
              <a:chOff x="1932810" y="1349835"/>
              <a:chExt cx="185335" cy="185337"/>
            </a:xfrm>
            <a:solidFill>
              <a:schemeClr val="tx2"/>
            </a:solidFill>
          </p:grpSpPr>
          <p:sp>
            <p:nvSpPr>
              <p:cNvPr id="961" name="Google Shape;18116;p1604">
                <a:extLst>
                  <a:ext uri="{FF2B5EF4-FFF2-40B4-BE49-F238E27FC236}">
                    <a16:creationId xmlns:a16="http://schemas.microsoft.com/office/drawing/2014/main" id="{956DC16E-4C58-4238-A461-6B56BE4AFF6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962" name="Google Shape;18117;p1604">
                <a:extLst>
                  <a:ext uri="{FF2B5EF4-FFF2-40B4-BE49-F238E27FC236}">
                    <a16:creationId xmlns:a16="http://schemas.microsoft.com/office/drawing/2014/main" id="{EBD72C9F-53CB-4D06-B1BB-DFFF7F1F6FC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955" name="Google Shape;18115;p1604">
              <a:extLst>
                <a:ext uri="{FF2B5EF4-FFF2-40B4-BE49-F238E27FC236}">
                  <a16:creationId xmlns:a16="http://schemas.microsoft.com/office/drawing/2014/main" id="{A02159BE-D4C8-4EA3-8B23-1FFB0FADCA63}"/>
                </a:ext>
              </a:extLst>
            </p:cNvPr>
            <p:cNvGrpSpPr/>
            <p:nvPr/>
          </p:nvGrpSpPr>
          <p:grpSpPr>
            <a:xfrm>
              <a:off x="4764085" y="3612561"/>
              <a:ext cx="346511" cy="346514"/>
              <a:chOff x="1932810" y="1349835"/>
              <a:chExt cx="185335" cy="185337"/>
            </a:xfrm>
            <a:solidFill>
              <a:schemeClr val="tx2"/>
            </a:solidFill>
          </p:grpSpPr>
          <p:sp>
            <p:nvSpPr>
              <p:cNvPr id="959" name="Google Shape;18116;p1604">
                <a:extLst>
                  <a:ext uri="{FF2B5EF4-FFF2-40B4-BE49-F238E27FC236}">
                    <a16:creationId xmlns:a16="http://schemas.microsoft.com/office/drawing/2014/main" id="{CDE4558F-4468-4D8E-BDAB-E3E1B5DF619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960" name="Google Shape;18117;p1604">
                <a:extLst>
                  <a:ext uri="{FF2B5EF4-FFF2-40B4-BE49-F238E27FC236}">
                    <a16:creationId xmlns:a16="http://schemas.microsoft.com/office/drawing/2014/main" id="{E68DA964-F206-4F55-9C81-4F893326A3F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956" name="Google Shape;18115;p1604">
              <a:extLst>
                <a:ext uri="{FF2B5EF4-FFF2-40B4-BE49-F238E27FC236}">
                  <a16:creationId xmlns:a16="http://schemas.microsoft.com/office/drawing/2014/main" id="{83CFBAB7-EDBB-40FC-92BF-70135FB0E3E1}"/>
                </a:ext>
              </a:extLst>
            </p:cNvPr>
            <p:cNvGrpSpPr/>
            <p:nvPr/>
          </p:nvGrpSpPr>
          <p:grpSpPr>
            <a:xfrm>
              <a:off x="3091300" y="2809095"/>
              <a:ext cx="346511" cy="346514"/>
              <a:chOff x="1932810" y="1349835"/>
              <a:chExt cx="185335" cy="185337"/>
            </a:xfrm>
            <a:solidFill>
              <a:schemeClr val="tx2"/>
            </a:solidFill>
          </p:grpSpPr>
          <p:sp>
            <p:nvSpPr>
              <p:cNvPr id="957" name="Google Shape;18116;p1604">
                <a:extLst>
                  <a:ext uri="{FF2B5EF4-FFF2-40B4-BE49-F238E27FC236}">
                    <a16:creationId xmlns:a16="http://schemas.microsoft.com/office/drawing/2014/main" id="{39470542-D8F5-4270-8F25-A45BA35F6CB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958" name="Google Shape;18117;p1604">
                <a:extLst>
                  <a:ext uri="{FF2B5EF4-FFF2-40B4-BE49-F238E27FC236}">
                    <a16:creationId xmlns:a16="http://schemas.microsoft.com/office/drawing/2014/main" id="{788CD70E-AF2A-48D8-B4E8-741A06E960A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grpSp>
        <p:nvGrpSpPr>
          <p:cNvPr id="973" name="Group 972">
            <a:extLst>
              <a:ext uri="{FF2B5EF4-FFF2-40B4-BE49-F238E27FC236}">
                <a16:creationId xmlns:a16="http://schemas.microsoft.com/office/drawing/2014/main" id="{86327D4E-2FD3-4DA4-9404-9C152DD8745C}"/>
              </a:ext>
            </a:extLst>
          </p:cNvPr>
          <p:cNvGrpSpPr>
            <a:grpSpLocks/>
          </p:cNvGrpSpPr>
          <p:nvPr/>
        </p:nvGrpSpPr>
        <p:grpSpPr>
          <a:xfrm>
            <a:off x="4440907" y="4754236"/>
            <a:ext cx="436571" cy="419723"/>
            <a:chOff x="2511970" y="2806207"/>
            <a:chExt cx="2598626" cy="2498331"/>
          </a:xfrm>
        </p:grpSpPr>
        <p:grpSp>
          <p:nvGrpSpPr>
            <p:cNvPr id="974" name="Google Shape;18115;p1604">
              <a:extLst>
                <a:ext uri="{FF2B5EF4-FFF2-40B4-BE49-F238E27FC236}">
                  <a16:creationId xmlns:a16="http://schemas.microsoft.com/office/drawing/2014/main" id="{987B45E6-A418-4D7E-B612-17BEF57DF554}"/>
                </a:ext>
              </a:extLst>
            </p:cNvPr>
            <p:cNvGrpSpPr/>
            <p:nvPr/>
          </p:nvGrpSpPr>
          <p:grpSpPr>
            <a:xfrm>
              <a:off x="4214405" y="2806207"/>
              <a:ext cx="346511" cy="346514"/>
              <a:chOff x="1932810" y="1349835"/>
              <a:chExt cx="185335" cy="185337"/>
            </a:xfrm>
            <a:solidFill>
              <a:schemeClr val="tx2"/>
            </a:solidFill>
          </p:grpSpPr>
          <p:sp>
            <p:nvSpPr>
              <p:cNvPr id="997" name="Google Shape;18116;p1604">
                <a:extLst>
                  <a:ext uri="{FF2B5EF4-FFF2-40B4-BE49-F238E27FC236}">
                    <a16:creationId xmlns:a16="http://schemas.microsoft.com/office/drawing/2014/main" id="{B24ABA9F-1BC1-4B1B-835D-E212FCD5FCA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998" name="Google Shape;18117;p1604">
                <a:extLst>
                  <a:ext uri="{FF2B5EF4-FFF2-40B4-BE49-F238E27FC236}">
                    <a16:creationId xmlns:a16="http://schemas.microsoft.com/office/drawing/2014/main" id="{A45786E3-6E21-4234-BD64-D2D56CDB064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975" name="Oval 974">
              <a:extLst>
                <a:ext uri="{FF2B5EF4-FFF2-40B4-BE49-F238E27FC236}">
                  <a16:creationId xmlns:a16="http://schemas.microsoft.com/office/drawing/2014/main" id="{680F9024-0123-47E1-AABD-0AF960E549EE}"/>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grpSp>
          <p:nvGrpSpPr>
            <p:cNvPr id="976" name="Google Shape;18115;p1604">
              <a:extLst>
                <a:ext uri="{FF2B5EF4-FFF2-40B4-BE49-F238E27FC236}">
                  <a16:creationId xmlns:a16="http://schemas.microsoft.com/office/drawing/2014/main" id="{1F9D771F-3A52-41E6-870D-E78982F1A92A}"/>
                </a:ext>
              </a:extLst>
            </p:cNvPr>
            <p:cNvGrpSpPr/>
            <p:nvPr/>
          </p:nvGrpSpPr>
          <p:grpSpPr>
            <a:xfrm>
              <a:off x="4402332" y="4548544"/>
              <a:ext cx="346511" cy="346514"/>
              <a:chOff x="1932810" y="1349835"/>
              <a:chExt cx="185335" cy="185337"/>
            </a:xfrm>
            <a:solidFill>
              <a:schemeClr val="tx2"/>
            </a:solidFill>
          </p:grpSpPr>
          <p:sp>
            <p:nvSpPr>
              <p:cNvPr id="995" name="Google Shape;18116;p1604">
                <a:extLst>
                  <a:ext uri="{FF2B5EF4-FFF2-40B4-BE49-F238E27FC236}">
                    <a16:creationId xmlns:a16="http://schemas.microsoft.com/office/drawing/2014/main" id="{B0D2CA9B-0F3D-4C96-B712-6EB787B4207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996" name="Google Shape;18117;p1604">
                <a:extLst>
                  <a:ext uri="{FF2B5EF4-FFF2-40B4-BE49-F238E27FC236}">
                    <a16:creationId xmlns:a16="http://schemas.microsoft.com/office/drawing/2014/main" id="{763A1DE4-290D-466C-A5CD-F3983379DFE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977" name="Google Shape;18115;p1604">
              <a:extLst>
                <a:ext uri="{FF2B5EF4-FFF2-40B4-BE49-F238E27FC236}">
                  <a16:creationId xmlns:a16="http://schemas.microsoft.com/office/drawing/2014/main" id="{8FA1043A-C8E0-44B6-BB08-579F30163353}"/>
                </a:ext>
              </a:extLst>
            </p:cNvPr>
            <p:cNvGrpSpPr/>
            <p:nvPr/>
          </p:nvGrpSpPr>
          <p:grpSpPr>
            <a:xfrm>
              <a:off x="3578880" y="4958024"/>
              <a:ext cx="346511" cy="346514"/>
              <a:chOff x="1932810" y="1349835"/>
              <a:chExt cx="185335" cy="185337"/>
            </a:xfrm>
            <a:solidFill>
              <a:schemeClr val="tx2"/>
            </a:solidFill>
          </p:grpSpPr>
          <p:sp>
            <p:nvSpPr>
              <p:cNvPr id="993" name="Google Shape;18116;p1604">
                <a:extLst>
                  <a:ext uri="{FF2B5EF4-FFF2-40B4-BE49-F238E27FC236}">
                    <a16:creationId xmlns:a16="http://schemas.microsoft.com/office/drawing/2014/main" id="{0326918D-727A-4C5C-926C-0365C6917EC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994" name="Google Shape;18117;p1604">
                <a:extLst>
                  <a:ext uri="{FF2B5EF4-FFF2-40B4-BE49-F238E27FC236}">
                    <a16:creationId xmlns:a16="http://schemas.microsoft.com/office/drawing/2014/main" id="{8A729D4B-F9FC-4E2B-875A-D7FE62551B6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978" name="Google Shape;18115;p1604">
              <a:extLst>
                <a:ext uri="{FF2B5EF4-FFF2-40B4-BE49-F238E27FC236}">
                  <a16:creationId xmlns:a16="http://schemas.microsoft.com/office/drawing/2014/main" id="{33C3F078-7547-463A-B356-5D8B9442DF12}"/>
                </a:ext>
              </a:extLst>
            </p:cNvPr>
            <p:cNvGrpSpPr/>
            <p:nvPr/>
          </p:nvGrpSpPr>
          <p:grpSpPr>
            <a:xfrm>
              <a:off x="2511970" y="3644961"/>
              <a:ext cx="346511" cy="346514"/>
              <a:chOff x="1932810" y="1349835"/>
              <a:chExt cx="185335" cy="185337"/>
            </a:xfrm>
            <a:solidFill>
              <a:schemeClr val="tx2"/>
            </a:solidFill>
          </p:grpSpPr>
          <p:sp>
            <p:nvSpPr>
              <p:cNvPr id="991" name="Google Shape;18116;p1604">
                <a:extLst>
                  <a:ext uri="{FF2B5EF4-FFF2-40B4-BE49-F238E27FC236}">
                    <a16:creationId xmlns:a16="http://schemas.microsoft.com/office/drawing/2014/main" id="{655B2726-85B5-4D61-BC1E-AB17E22C3FF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992" name="Google Shape;18117;p1604">
                <a:extLst>
                  <a:ext uri="{FF2B5EF4-FFF2-40B4-BE49-F238E27FC236}">
                    <a16:creationId xmlns:a16="http://schemas.microsoft.com/office/drawing/2014/main" id="{EED0D463-0598-4BA1-99AB-8D07AF8439A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979" name="Google Shape;18115;p1604">
              <a:extLst>
                <a:ext uri="{FF2B5EF4-FFF2-40B4-BE49-F238E27FC236}">
                  <a16:creationId xmlns:a16="http://schemas.microsoft.com/office/drawing/2014/main" id="{7DD3E89E-304D-45DE-887C-065F4A86551E}"/>
                </a:ext>
              </a:extLst>
            </p:cNvPr>
            <p:cNvGrpSpPr/>
            <p:nvPr/>
          </p:nvGrpSpPr>
          <p:grpSpPr>
            <a:xfrm>
              <a:off x="4754363" y="4548544"/>
              <a:ext cx="346511" cy="346514"/>
              <a:chOff x="1932810" y="1349835"/>
              <a:chExt cx="185335" cy="185337"/>
            </a:xfrm>
            <a:solidFill>
              <a:schemeClr val="tx2"/>
            </a:solidFill>
          </p:grpSpPr>
          <p:sp>
            <p:nvSpPr>
              <p:cNvPr id="989" name="Google Shape;18116;p1604">
                <a:extLst>
                  <a:ext uri="{FF2B5EF4-FFF2-40B4-BE49-F238E27FC236}">
                    <a16:creationId xmlns:a16="http://schemas.microsoft.com/office/drawing/2014/main" id="{24145EB7-559A-430D-BB56-13CB1470A3F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990" name="Google Shape;18117;p1604">
                <a:extLst>
                  <a:ext uri="{FF2B5EF4-FFF2-40B4-BE49-F238E27FC236}">
                    <a16:creationId xmlns:a16="http://schemas.microsoft.com/office/drawing/2014/main" id="{F07E96D2-7642-46EC-92B4-BEEC162FD11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980" name="Google Shape;18115;p1604">
              <a:extLst>
                <a:ext uri="{FF2B5EF4-FFF2-40B4-BE49-F238E27FC236}">
                  <a16:creationId xmlns:a16="http://schemas.microsoft.com/office/drawing/2014/main" id="{16D45E21-0DE0-4740-9632-73DD6AA8CA52}"/>
                </a:ext>
              </a:extLst>
            </p:cNvPr>
            <p:cNvGrpSpPr/>
            <p:nvPr/>
          </p:nvGrpSpPr>
          <p:grpSpPr>
            <a:xfrm>
              <a:off x="2644688" y="4493421"/>
              <a:ext cx="346511" cy="346514"/>
              <a:chOff x="1932810" y="1349835"/>
              <a:chExt cx="185335" cy="185337"/>
            </a:xfrm>
            <a:solidFill>
              <a:schemeClr val="tx2"/>
            </a:solidFill>
          </p:grpSpPr>
          <p:sp>
            <p:nvSpPr>
              <p:cNvPr id="987" name="Google Shape;18116;p1604">
                <a:extLst>
                  <a:ext uri="{FF2B5EF4-FFF2-40B4-BE49-F238E27FC236}">
                    <a16:creationId xmlns:a16="http://schemas.microsoft.com/office/drawing/2014/main" id="{DCF7AA74-811B-4492-B7C7-9208E27F34A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988" name="Google Shape;18117;p1604">
                <a:extLst>
                  <a:ext uri="{FF2B5EF4-FFF2-40B4-BE49-F238E27FC236}">
                    <a16:creationId xmlns:a16="http://schemas.microsoft.com/office/drawing/2014/main" id="{E91C367C-44CB-4B54-BB8F-89DABCD5CC8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981" name="Google Shape;18115;p1604">
              <a:extLst>
                <a:ext uri="{FF2B5EF4-FFF2-40B4-BE49-F238E27FC236}">
                  <a16:creationId xmlns:a16="http://schemas.microsoft.com/office/drawing/2014/main" id="{D99A8F00-DD66-4795-AB44-E68488D16583}"/>
                </a:ext>
              </a:extLst>
            </p:cNvPr>
            <p:cNvGrpSpPr/>
            <p:nvPr/>
          </p:nvGrpSpPr>
          <p:grpSpPr>
            <a:xfrm>
              <a:off x="4764085" y="3612561"/>
              <a:ext cx="346511" cy="346514"/>
              <a:chOff x="1932810" y="1349835"/>
              <a:chExt cx="185335" cy="185337"/>
            </a:xfrm>
            <a:solidFill>
              <a:schemeClr val="tx2"/>
            </a:solidFill>
          </p:grpSpPr>
          <p:sp>
            <p:nvSpPr>
              <p:cNvPr id="985" name="Google Shape;18116;p1604">
                <a:extLst>
                  <a:ext uri="{FF2B5EF4-FFF2-40B4-BE49-F238E27FC236}">
                    <a16:creationId xmlns:a16="http://schemas.microsoft.com/office/drawing/2014/main" id="{32FFA387-34BD-4D68-8B75-183F2491D38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986" name="Google Shape;18117;p1604">
                <a:extLst>
                  <a:ext uri="{FF2B5EF4-FFF2-40B4-BE49-F238E27FC236}">
                    <a16:creationId xmlns:a16="http://schemas.microsoft.com/office/drawing/2014/main" id="{DAB923C9-7F14-4EF4-9B98-247929E0E66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982" name="Google Shape;18115;p1604">
              <a:extLst>
                <a:ext uri="{FF2B5EF4-FFF2-40B4-BE49-F238E27FC236}">
                  <a16:creationId xmlns:a16="http://schemas.microsoft.com/office/drawing/2014/main" id="{77632813-7F00-438D-BF1E-04D957C824FA}"/>
                </a:ext>
              </a:extLst>
            </p:cNvPr>
            <p:cNvGrpSpPr/>
            <p:nvPr/>
          </p:nvGrpSpPr>
          <p:grpSpPr>
            <a:xfrm>
              <a:off x="3091300" y="2809095"/>
              <a:ext cx="346511" cy="346514"/>
              <a:chOff x="1932810" y="1349835"/>
              <a:chExt cx="185335" cy="185337"/>
            </a:xfrm>
            <a:solidFill>
              <a:schemeClr val="tx2"/>
            </a:solidFill>
          </p:grpSpPr>
          <p:sp>
            <p:nvSpPr>
              <p:cNvPr id="983" name="Google Shape;18116;p1604">
                <a:extLst>
                  <a:ext uri="{FF2B5EF4-FFF2-40B4-BE49-F238E27FC236}">
                    <a16:creationId xmlns:a16="http://schemas.microsoft.com/office/drawing/2014/main" id="{932E6856-6C20-4087-BE1C-47DBC77C767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984" name="Google Shape;18117;p1604">
                <a:extLst>
                  <a:ext uri="{FF2B5EF4-FFF2-40B4-BE49-F238E27FC236}">
                    <a16:creationId xmlns:a16="http://schemas.microsoft.com/office/drawing/2014/main" id="{7D798FE8-0C2A-474D-9438-2AC96A1F576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grpSp>
        <p:nvGrpSpPr>
          <p:cNvPr id="999" name="Google Shape;18115;p1604">
            <a:extLst>
              <a:ext uri="{FF2B5EF4-FFF2-40B4-BE49-F238E27FC236}">
                <a16:creationId xmlns:a16="http://schemas.microsoft.com/office/drawing/2014/main" id="{6ADFFCE0-2CB0-42F3-953D-3F6AA77B00EB}"/>
              </a:ext>
            </a:extLst>
          </p:cNvPr>
          <p:cNvGrpSpPr/>
          <p:nvPr/>
        </p:nvGrpSpPr>
        <p:grpSpPr>
          <a:xfrm>
            <a:off x="4193291" y="3971137"/>
            <a:ext cx="228599" cy="201169"/>
            <a:chOff x="1932810" y="1349835"/>
            <a:chExt cx="185335" cy="185337"/>
          </a:xfrm>
          <a:solidFill>
            <a:schemeClr val="tx2"/>
          </a:solidFill>
        </p:grpSpPr>
        <p:sp>
          <p:nvSpPr>
            <p:cNvPr id="1000" name="Google Shape;18116;p1604">
              <a:extLst>
                <a:ext uri="{FF2B5EF4-FFF2-40B4-BE49-F238E27FC236}">
                  <a16:creationId xmlns:a16="http://schemas.microsoft.com/office/drawing/2014/main" id="{F1C12E27-4FD6-4E03-B010-280FFCBE8AC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001" name="Google Shape;18117;p1604">
              <a:extLst>
                <a:ext uri="{FF2B5EF4-FFF2-40B4-BE49-F238E27FC236}">
                  <a16:creationId xmlns:a16="http://schemas.microsoft.com/office/drawing/2014/main" id="{4C5C47EC-8D2F-4F4E-B308-DBCB7414D38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002" name="Google Shape;18115;p1604">
            <a:extLst>
              <a:ext uri="{FF2B5EF4-FFF2-40B4-BE49-F238E27FC236}">
                <a16:creationId xmlns:a16="http://schemas.microsoft.com/office/drawing/2014/main" id="{07E460B4-BF79-4BF4-96A7-C73253ADE15C}"/>
              </a:ext>
            </a:extLst>
          </p:cNvPr>
          <p:cNvGrpSpPr/>
          <p:nvPr/>
        </p:nvGrpSpPr>
        <p:grpSpPr>
          <a:xfrm>
            <a:off x="4624759" y="3971137"/>
            <a:ext cx="228599" cy="201169"/>
            <a:chOff x="1932810" y="1349835"/>
            <a:chExt cx="185335" cy="185337"/>
          </a:xfrm>
          <a:solidFill>
            <a:schemeClr val="tx2"/>
          </a:solidFill>
        </p:grpSpPr>
        <p:sp>
          <p:nvSpPr>
            <p:cNvPr id="1003" name="Google Shape;18116;p1604">
              <a:extLst>
                <a:ext uri="{FF2B5EF4-FFF2-40B4-BE49-F238E27FC236}">
                  <a16:creationId xmlns:a16="http://schemas.microsoft.com/office/drawing/2014/main" id="{EFD8A65D-7D0B-4130-B4BA-D9EAF06F427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004" name="Google Shape;18117;p1604">
              <a:extLst>
                <a:ext uri="{FF2B5EF4-FFF2-40B4-BE49-F238E27FC236}">
                  <a16:creationId xmlns:a16="http://schemas.microsoft.com/office/drawing/2014/main" id="{E8FC9145-9003-49E4-B6C9-D58BDFA4155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1005" name="Rectangle 1004">
            <a:extLst>
              <a:ext uri="{FF2B5EF4-FFF2-40B4-BE49-F238E27FC236}">
                <a16:creationId xmlns:a16="http://schemas.microsoft.com/office/drawing/2014/main" id="{869AFA79-52D2-4E32-B498-1A5D7BD3974E}"/>
              </a:ext>
            </a:extLst>
          </p:cNvPr>
          <p:cNvSpPr/>
          <p:nvPr/>
        </p:nvSpPr>
        <p:spPr>
          <a:xfrm>
            <a:off x="4497957" y="3668904"/>
            <a:ext cx="482224" cy="255492"/>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148C"/>
                </a:solidFill>
                <a:effectLst/>
                <a:uLnTx/>
                <a:uFillTx/>
                <a:latin typeface="Arial"/>
                <a:ea typeface="+mn-ea"/>
                <a:cs typeface="Arial"/>
              </a:rPr>
              <a:t>Lead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148C"/>
                </a:solidFill>
                <a:effectLst/>
                <a:uLnTx/>
                <a:uFillTx/>
                <a:latin typeface="Arial"/>
                <a:ea typeface="+mn-ea"/>
                <a:cs typeface="Arial"/>
              </a:rPr>
              <a:t>PM</a:t>
            </a:r>
          </a:p>
        </p:txBody>
      </p:sp>
      <p:sp>
        <p:nvSpPr>
          <p:cNvPr id="1006" name="Rectangle 1005">
            <a:extLst>
              <a:ext uri="{FF2B5EF4-FFF2-40B4-BE49-F238E27FC236}">
                <a16:creationId xmlns:a16="http://schemas.microsoft.com/office/drawing/2014/main" id="{1E8ED001-B0FD-4A29-836F-721C00A58B9B}"/>
              </a:ext>
            </a:extLst>
          </p:cNvPr>
          <p:cNvSpPr/>
          <p:nvPr/>
        </p:nvSpPr>
        <p:spPr>
          <a:xfrm>
            <a:off x="4008808" y="3665866"/>
            <a:ext cx="597587" cy="26156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148C"/>
                </a:solidFill>
                <a:effectLst/>
                <a:uLnTx/>
                <a:uFillTx/>
                <a:latin typeface="Arial"/>
                <a:ea typeface="+mn-ea"/>
                <a:cs typeface="Arial"/>
              </a:rPr>
              <a:t>Dig Biz Lead</a:t>
            </a:r>
          </a:p>
        </p:txBody>
      </p:sp>
      <p:sp>
        <p:nvSpPr>
          <p:cNvPr id="1007" name="Rectangle 1006">
            <a:extLst>
              <a:ext uri="{FF2B5EF4-FFF2-40B4-BE49-F238E27FC236}">
                <a16:creationId xmlns:a16="http://schemas.microsoft.com/office/drawing/2014/main" id="{50837DA9-2476-4529-86C5-F58F40F090E5}"/>
              </a:ext>
            </a:extLst>
          </p:cNvPr>
          <p:cNvSpPr/>
          <p:nvPr/>
        </p:nvSpPr>
        <p:spPr>
          <a:xfrm>
            <a:off x="5164555" y="3194776"/>
            <a:ext cx="1207008" cy="2011680"/>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chemeClr val="tx1"/>
                </a:solidFill>
                <a:effectLst/>
                <a:uLnTx/>
                <a:uFillTx/>
                <a:latin typeface="Arial"/>
                <a:ea typeface="+mn-ea"/>
                <a:cs typeface="Arial"/>
              </a:rPr>
              <a:t>Customer Operations</a:t>
            </a:r>
          </a:p>
        </p:txBody>
      </p:sp>
      <p:grpSp>
        <p:nvGrpSpPr>
          <p:cNvPr id="1008" name="Group 1007">
            <a:extLst>
              <a:ext uri="{FF2B5EF4-FFF2-40B4-BE49-F238E27FC236}">
                <a16:creationId xmlns:a16="http://schemas.microsoft.com/office/drawing/2014/main" id="{67658A93-2984-48BD-83BE-D434D0B6F153}"/>
              </a:ext>
            </a:extLst>
          </p:cNvPr>
          <p:cNvGrpSpPr>
            <a:grpSpLocks/>
          </p:cNvGrpSpPr>
          <p:nvPr/>
        </p:nvGrpSpPr>
        <p:grpSpPr>
          <a:xfrm>
            <a:off x="5344202" y="4562761"/>
            <a:ext cx="436571" cy="419723"/>
            <a:chOff x="2511970" y="2806207"/>
            <a:chExt cx="2598626" cy="2498331"/>
          </a:xfrm>
        </p:grpSpPr>
        <p:grpSp>
          <p:nvGrpSpPr>
            <p:cNvPr id="1009" name="Google Shape;18115;p1604">
              <a:extLst>
                <a:ext uri="{FF2B5EF4-FFF2-40B4-BE49-F238E27FC236}">
                  <a16:creationId xmlns:a16="http://schemas.microsoft.com/office/drawing/2014/main" id="{06F678E8-97DE-4683-B4BA-E90801EB4DD0}"/>
                </a:ext>
              </a:extLst>
            </p:cNvPr>
            <p:cNvGrpSpPr/>
            <p:nvPr/>
          </p:nvGrpSpPr>
          <p:grpSpPr>
            <a:xfrm>
              <a:off x="4214405" y="2806207"/>
              <a:ext cx="346511" cy="346514"/>
              <a:chOff x="1932810" y="1349835"/>
              <a:chExt cx="185335" cy="185337"/>
            </a:xfrm>
            <a:solidFill>
              <a:schemeClr val="tx2"/>
            </a:solidFill>
          </p:grpSpPr>
          <p:sp>
            <p:nvSpPr>
              <p:cNvPr id="1032" name="Google Shape;18116;p1604">
                <a:extLst>
                  <a:ext uri="{FF2B5EF4-FFF2-40B4-BE49-F238E27FC236}">
                    <a16:creationId xmlns:a16="http://schemas.microsoft.com/office/drawing/2014/main" id="{4179D3B0-52A9-4008-9EF7-0044AED8AFB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033" name="Google Shape;18117;p1604">
                <a:extLst>
                  <a:ext uri="{FF2B5EF4-FFF2-40B4-BE49-F238E27FC236}">
                    <a16:creationId xmlns:a16="http://schemas.microsoft.com/office/drawing/2014/main" id="{16849127-3F63-4E8A-82E4-F43AD29F25B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1010" name="Oval 1009">
              <a:extLst>
                <a:ext uri="{FF2B5EF4-FFF2-40B4-BE49-F238E27FC236}">
                  <a16:creationId xmlns:a16="http://schemas.microsoft.com/office/drawing/2014/main" id="{CB232418-4D0F-477D-894A-242AA7C4B805}"/>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grpSp>
          <p:nvGrpSpPr>
            <p:cNvPr id="1011" name="Google Shape;18115;p1604">
              <a:extLst>
                <a:ext uri="{FF2B5EF4-FFF2-40B4-BE49-F238E27FC236}">
                  <a16:creationId xmlns:a16="http://schemas.microsoft.com/office/drawing/2014/main" id="{FE2BA70B-5963-4D66-92F3-D35B310AC53E}"/>
                </a:ext>
              </a:extLst>
            </p:cNvPr>
            <p:cNvGrpSpPr/>
            <p:nvPr/>
          </p:nvGrpSpPr>
          <p:grpSpPr>
            <a:xfrm>
              <a:off x="4402332" y="4548544"/>
              <a:ext cx="346511" cy="346514"/>
              <a:chOff x="1932810" y="1349835"/>
              <a:chExt cx="185335" cy="185337"/>
            </a:xfrm>
            <a:solidFill>
              <a:schemeClr val="tx2"/>
            </a:solidFill>
          </p:grpSpPr>
          <p:sp>
            <p:nvSpPr>
              <p:cNvPr id="1030" name="Google Shape;18116;p1604">
                <a:extLst>
                  <a:ext uri="{FF2B5EF4-FFF2-40B4-BE49-F238E27FC236}">
                    <a16:creationId xmlns:a16="http://schemas.microsoft.com/office/drawing/2014/main" id="{493EBAE5-375F-4492-A41B-361A49C59F4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031" name="Google Shape;18117;p1604">
                <a:extLst>
                  <a:ext uri="{FF2B5EF4-FFF2-40B4-BE49-F238E27FC236}">
                    <a16:creationId xmlns:a16="http://schemas.microsoft.com/office/drawing/2014/main" id="{BA18B7E6-1681-4B93-B3E6-F1CFC208011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012" name="Google Shape;18115;p1604">
              <a:extLst>
                <a:ext uri="{FF2B5EF4-FFF2-40B4-BE49-F238E27FC236}">
                  <a16:creationId xmlns:a16="http://schemas.microsoft.com/office/drawing/2014/main" id="{9563DEC6-5432-4870-AFE5-F4E777BE7199}"/>
                </a:ext>
              </a:extLst>
            </p:cNvPr>
            <p:cNvGrpSpPr/>
            <p:nvPr/>
          </p:nvGrpSpPr>
          <p:grpSpPr>
            <a:xfrm>
              <a:off x="3578880" y="4958024"/>
              <a:ext cx="346511" cy="346514"/>
              <a:chOff x="1932810" y="1349835"/>
              <a:chExt cx="185335" cy="185337"/>
            </a:xfrm>
            <a:solidFill>
              <a:schemeClr val="tx2"/>
            </a:solidFill>
          </p:grpSpPr>
          <p:sp>
            <p:nvSpPr>
              <p:cNvPr id="1028" name="Google Shape;18116;p1604">
                <a:extLst>
                  <a:ext uri="{FF2B5EF4-FFF2-40B4-BE49-F238E27FC236}">
                    <a16:creationId xmlns:a16="http://schemas.microsoft.com/office/drawing/2014/main" id="{CAC31DF4-0534-45ED-AAF0-3A433015BB1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029" name="Google Shape;18117;p1604">
                <a:extLst>
                  <a:ext uri="{FF2B5EF4-FFF2-40B4-BE49-F238E27FC236}">
                    <a16:creationId xmlns:a16="http://schemas.microsoft.com/office/drawing/2014/main" id="{71829710-FC71-4B76-B5CD-9FE9A26B2EA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013" name="Google Shape;18115;p1604">
              <a:extLst>
                <a:ext uri="{FF2B5EF4-FFF2-40B4-BE49-F238E27FC236}">
                  <a16:creationId xmlns:a16="http://schemas.microsoft.com/office/drawing/2014/main" id="{A5594161-E9C4-44EC-BAEE-07834EDCF927}"/>
                </a:ext>
              </a:extLst>
            </p:cNvPr>
            <p:cNvGrpSpPr/>
            <p:nvPr/>
          </p:nvGrpSpPr>
          <p:grpSpPr>
            <a:xfrm>
              <a:off x="2511970" y="3644961"/>
              <a:ext cx="346511" cy="346514"/>
              <a:chOff x="1932810" y="1349835"/>
              <a:chExt cx="185335" cy="185337"/>
            </a:xfrm>
            <a:solidFill>
              <a:schemeClr val="tx2"/>
            </a:solidFill>
          </p:grpSpPr>
          <p:sp>
            <p:nvSpPr>
              <p:cNvPr id="1026" name="Google Shape;18116;p1604">
                <a:extLst>
                  <a:ext uri="{FF2B5EF4-FFF2-40B4-BE49-F238E27FC236}">
                    <a16:creationId xmlns:a16="http://schemas.microsoft.com/office/drawing/2014/main" id="{BE090B12-A7B7-4F97-B9C9-9C58A1C0EB6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027" name="Google Shape;18117;p1604">
                <a:extLst>
                  <a:ext uri="{FF2B5EF4-FFF2-40B4-BE49-F238E27FC236}">
                    <a16:creationId xmlns:a16="http://schemas.microsoft.com/office/drawing/2014/main" id="{4C2EDF89-E4E6-40EA-BFAB-9C878932EC2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014" name="Google Shape;18115;p1604">
              <a:extLst>
                <a:ext uri="{FF2B5EF4-FFF2-40B4-BE49-F238E27FC236}">
                  <a16:creationId xmlns:a16="http://schemas.microsoft.com/office/drawing/2014/main" id="{E633E637-A745-4897-8046-89156230F6DE}"/>
                </a:ext>
              </a:extLst>
            </p:cNvPr>
            <p:cNvGrpSpPr/>
            <p:nvPr/>
          </p:nvGrpSpPr>
          <p:grpSpPr>
            <a:xfrm>
              <a:off x="4754363" y="4548544"/>
              <a:ext cx="346511" cy="346514"/>
              <a:chOff x="1932810" y="1349835"/>
              <a:chExt cx="185335" cy="185337"/>
            </a:xfrm>
            <a:solidFill>
              <a:schemeClr val="tx2"/>
            </a:solidFill>
          </p:grpSpPr>
          <p:sp>
            <p:nvSpPr>
              <p:cNvPr id="1024" name="Google Shape;18116;p1604">
                <a:extLst>
                  <a:ext uri="{FF2B5EF4-FFF2-40B4-BE49-F238E27FC236}">
                    <a16:creationId xmlns:a16="http://schemas.microsoft.com/office/drawing/2014/main" id="{78FD97AC-2AAE-40DB-92D0-61A3CEF090E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025" name="Google Shape;18117;p1604">
                <a:extLst>
                  <a:ext uri="{FF2B5EF4-FFF2-40B4-BE49-F238E27FC236}">
                    <a16:creationId xmlns:a16="http://schemas.microsoft.com/office/drawing/2014/main" id="{F25947A3-DC29-429B-875D-E27FB7FD3FA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015" name="Google Shape;18115;p1604">
              <a:extLst>
                <a:ext uri="{FF2B5EF4-FFF2-40B4-BE49-F238E27FC236}">
                  <a16:creationId xmlns:a16="http://schemas.microsoft.com/office/drawing/2014/main" id="{4E4F3626-4674-4A21-9123-2FB10C67EE9C}"/>
                </a:ext>
              </a:extLst>
            </p:cNvPr>
            <p:cNvGrpSpPr/>
            <p:nvPr/>
          </p:nvGrpSpPr>
          <p:grpSpPr>
            <a:xfrm>
              <a:off x="2644688" y="4493421"/>
              <a:ext cx="346511" cy="346514"/>
              <a:chOff x="1932810" y="1349835"/>
              <a:chExt cx="185335" cy="185337"/>
            </a:xfrm>
            <a:solidFill>
              <a:schemeClr val="tx2"/>
            </a:solidFill>
          </p:grpSpPr>
          <p:sp>
            <p:nvSpPr>
              <p:cNvPr id="1022" name="Google Shape;18116;p1604">
                <a:extLst>
                  <a:ext uri="{FF2B5EF4-FFF2-40B4-BE49-F238E27FC236}">
                    <a16:creationId xmlns:a16="http://schemas.microsoft.com/office/drawing/2014/main" id="{7C1C6F34-15A6-419B-8F3F-8B9430044FF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023" name="Google Shape;18117;p1604">
                <a:extLst>
                  <a:ext uri="{FF2B5EF4-FFF2-40B4-BE49-F238E27FC236}">
                    <a16:creationId xmlns:a16="http://schemas.microsoft.com/office/drawing/2014/main" id="{4B00EA18-D7F2-42F5-BBD9-0EA54DDFD33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016" name="Google Shape;18115;p1604">
              <a:extLst>
                <a:ext uri="{FF2B5EF4-FFF2-40B4-BE49-F238E27FC236}">
                  <a16:creationId xmlns:a16="http://schemas.microsoft.com/office/drawing/2014/main" id="{AD4920C0-8A33-4709-9B54-749239E2A38F}"/>
                </a:ext>
              </a:extLst>
            </p:cNvPr>
            <p:cNvGrpSpPr/>
            <p:nvPr/>
          </p:nvGrpSpPr>
          <p:grpSpPr>
            <a:xfrm>
              <a:off x="4764085" y="3612561"/>
              <a:ext cx="346511" cy="346514"/>
              <a:chOff x="1932810" y="1349835"/>
              <a:chExt cx="185335" cy="185337"/>
            </a:xfrm>
            <a:solidFill>
              <a:schemeClr val="tx2"/>
            </a:solidFill>
          </p:grpSpPr>
          <p:sp>
            <p:nvSpPr>
              <p:cNvPr id="1020" name="Google Shape;18116;p1604">
                <a:extLst>
                  <a:ext uri="{FF2B5EF4-FFF2-40B4-BE49-F238E27FC236}">
                    <a16:creationId xmlns:a16="http://schemas.microsoft.com/office/drawing/2014/main" id="{BFA4D19B-5FD6-4F21-A786-FEDA3EC8125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021" name="Google Shape;18117;p1604">
                <a:extLst>
                  <a:ext uri="{FF2B5EF4-FFF2-40B4-BE49-F238E27FC236}">
                    <a16:creationId xmlns:a16="http://schemas.microsoft.com/office/drawing/2014/main" id="{FB19DB0E-E5A0-450F-A4DE-1DEDB1FA4C4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017" name="Google Shape;18115;p1604">
              <a:extLst>
                <a:ext uri="{FF2B5EF4-FFF2-40B4-BE49-F238E27FC236}">
                  <a16:creationId xmlns:a16="http://schemas.microsoft.com/office/drawing/2014/main" id="{CDD29FFE-52F3-41F7-8BAB-ECF4CD649841}"/>
                </a:ext>
              </a:extLst>
            </p:cNvPr>
            <p:cNvGrpSpPr/>
            <p:nvPr/>
          </p:nvGrpSpPr>
          <p:grpSpPr>
            <a:xfrm>
              <a:off x="3091300" y="2809095"/>
              <a:ext cx="346511" cy="346514"/>
              <a:chOff x="1932810" y="1349835"/>
              <a:chExt cx="185335" cy="185337"/>
            </a:xfrm>
            <a:solidFill>
              <a:schemeClr val="tx2"/>
            </a:solidFill>
          </p:grpSpPr>
          <p:sp>
            <p:nvSpPr>
              <p:cNvPr id="1018" name="Google Shape;18116;p1604">
                <a:extLst>
                  <a:ext uri="{FF2B5EF4-FFF2-40B4-BE49-F238E27FC236}">
                    <a16:creationId xmlns:a16="http://schemas.microsoft.com/office/drawing/2014/main" id="{8D362306-0AB2-4C32-AFA7-FE8C0A11BEF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019" name="Google Shape;18117;p1604">
                <a:extLst>
                  <a:ext uri="{FF2B5EF4-FFF2-40B4-BE49-F238E27FC236}">
                    <a16:creationId xmlns:a16="http://schemas.microsoft.com/office/drawing/2014/main" id="{6BBAFC52-0B5F-4941-AC0C-FA154B68ACA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grpSp>
        <p:nvGrpSpPr>
          <p:cNvPr id="1034" name="Group 1033">
            <a:extLst>
              <a:ext uri="{FF2B5EF4-FFF2-40B4-BE49-F238E27FC236}">
                <a16:creationId xmlns:a16="http://schemas.microsoft.com/office/drawing/2014/main" id="{CE839104-A41B-4B07-BA1E-5605ABF2134A}"/>
              </a:ext>
            </a:extLst>
          </p:cNvPr>
          <p:cNvGrpSpPr>
            <a:grpSpLocks/>
          </p:cNvGrpSpPr>
          <p:nvPr/>
        </p:nvGrpSpPr>
        <p:grpSpPr>
          <a:xfrm>
            <a:off x="5737250" y="4317373"/>
            <a:ext cx="436571" cy="419723"/>
            <a:chOff x="2511970" y="2806207"/>
            <a:chExt cx="2598626" cy="2498331"/>
          </a:xfrm>
        </p:grpSpPr>
        <p:grpSp>
          <p:nvGrpSpPr>
            <p:cNvPr id="1035" name="Google Shape;18115;p1604">
              <a:extLst>
                <a:ext uri="{FF2B5EF4-FFF2-40B4-BE49-F238E27FC236}">
                  <a16:creationId xmlns:a16="http://schemas.microsoft.com/office/drawing/2014/main" id="{4792150F-F258-4D34-AAA8-04428D9BB089}"/>
                </a:ext>
              </a:extLst>
            </p:cNvPr>
            <p:cNvGrpSpPr/>
            <p:nvPr/>
          </p:nvGrpSpPr>
          <p:grpSpPr>
            <a:xfrm>
              <a:off x="4214405" y="2806207"/>
              <a:ext cx="346511" cy="346514"/>
              <a:chOff x="1932810" y="1349835"/>
              <a:chExt cx="185335" cy="185337"/>
            </a:xfrm>
            <a:solidFill>
              <a:schemeClr val="tx2"/>
            </a:solidFill>
          </p:grpSpPr>
          <p:sp>
            <p:nvSpPr>
              <p:cNvPr id="1058" name="Google Shape;18116;p1604">
                <a:extLst>
                  <a:ext uri="{FF2B5EF4-FFF2-40B4-BE49-F238E27FC236}">
                    <a16:creationId xmlns:a16="http://schemas.microsoft.com/office/drawing/2014/main" id="{950511F2-992E-446E-9970-8BE34B2EB8E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059" name="Google Shape;18117;p1604">
                <a:extLst>
                  <a:ext uri="{FF2B5EF4-FFF2-40B4-BE49-F238E27FC236}">
                    <a16:creationId xmlns:a16="http://schemas.microsoft.com/office/drawing/2014/main" id="{BECB0C29-AA0B-4639-BB0F-C2F9FA4B924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1036" name="Oval 1035">
              <a:extLst>
                <a:ext uri="{FF2B5EF4-FFF2-40B4-BE49-F238E27FC236}">
                  <a16:creationId xmlns:a16="http://schemas.microsoft.com/office/drawing/2014/main" id="{EA36B98C-B0ED-4191-B71F-AC70C6BA51EF}"/>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grpSp>
          <p:nvGrpSpPr>
            <p:cNvPr id="1037" name="Google Shape;18115;p1604">
              <a:extLst>
                <a:ext uri="{FF2B5EF4-FFF2-40B4-BE49-F238E27FC236}">
                  <a16:creationId xmlns:a16="http://schemas.microsoft.com/office/drawing/2014/main" id="{42D3B77D-9795-46F2-8ACE-59628D938A1F}"/>
                </a:ext>
              </a:extLst>
            </p:cNvPr>
            <p:cNvGrpSpPr/>
            <p:nvPr/>
          </p:nvGrpSpPr>
          <p:grpSpPr>
            <a:xfrm>
              <a:off x="4402332" y="4548544"/>
              <a:ext cx="346511" cy="346514"/>
              <a:chOff x="1932810" y="1349835"/>
              <a:chExt cx="185335" cy="185337"/>
            </a:xfrm>
            <a:solidFill>
              <a:schemeClr val="tx2"/>
            </a:solidFill>
          </p:grpSpPr>
          <p:sp>
            <p:nvSpPr>
              <p:cNvPr id="1056" name="Google Shape;18116;p1604">
                <a:extLst>
                  <a:ext uri="{FF2B5EF4-FFF2-40B4-BE49-F238E27FC236}">
                    <a16:creationId xmlns:a16="http://schemas.microsoft.com/office/drawing/2014/main" id="{4E0EE5C2-B4DE-4507-A460-B05DBC0CCB6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057" name="Google Shape;18117;p1604">
                <a:extLst>
                  <a:ext uri="{FF2B5EF4-FFF2-40B4-BE49-F238E27FC236}">
                    <a16:creationId xmlns:a16="http://schemas.microsoft.com/office/drawing/2014/main" id="{30F4B605-BADA-4961-94C7-DD28ED422E4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038" name="Google Shape;18115;p1604">
              <a:extLst>
                <a:ext uri="{FF2B5EF4-FFF2-40B4-BE49-F238E27FC236}">
                  <a16:creationId xmlns:a16="http://schemas.microsoft.com/office/drawing/2014/main" id="{12229608-F042-44A5-AF3F-9681F37EF7E1}"/>
                </a:ext>
              </a:extLst>
            </p:cNvPr>
            <p:cNvGrpSpPr/>
            <p:nvPr/>
          </p:nvGrpSpPr>
          <p:grpSpPr>
            <a:xfrm>
              <a:off x="3578880" y="4958024"/>
              <a:ext cx="346511" cy="346514"/>
              <a:chOff x="1932810" y="1349835"/>
              <a:chExt cx="185335" cy="185337"/>
            </a:xfrm>
            <a:solidFill>
              <a:schemeClr val="tx2"/>
            </a:solidFill>
          </p:grpSpPr>
          <p:sp>
            <p:nvSpPr>
              <p:cNvPr id="1054" name="Google Shape;18116;p1604">
                <a:extLst>
                  <a:ext uri="{FF2B5EF4-FFF2-40B4-BE49-F238E27FC236}">
                    <a16:creationId xmlns:a16="http://schemas.microsoft.com/office/drawing/2014/main" id="{BF3D3F7D-C16C-4EFC-BCFD-C8DA0B20F0E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055" name="Google Shape;18117;p1604">
                <a:extLst>
                  <a:ext uri="{FF2B5EF4-FFF2-40B4-BE49-F238E27FC236}">
                    <a16:creationId xmlns:a16="http://schemas.microsoft.com/office/drawing/2014/main" id="{B7544250-4B3F-402C-82A8-4D1D5FA58DE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039" name="Google Shape;18115;p1604">
              <a:extLst>
                <a:ext uri="{FF2B5EF4-FFF2-40B4-BE49-F238E27FC236}">
                  <a16:creationId xmlns:a16="http://schemas.microsoft.com/office/drawing/2014/main" id="{3A2D2212-7FE2-4080-AA32-49AB464872DE}"/>
                </a:ext>
              </a:extLst>
            </p:cNvPr>
            <p:cNvGrpSpPr/>
            <p:nvPr/>
          </p:nvGrpSpPr>
          <p:grpSpPr>
            <a:xfrm>
              <a:off x="2511970" y="3644961"/>
              <a:ext cx="346511" cy="346514"/>
              <a:chOff x="1932810" y="1349835"/>
              <a:chExt cx="185335" cy="185337"/>
            </a:xfrm>
            <a:solidFill>
              <a:schemeClr val="tx2"/>
            </a:solidFill>
          </p:grpSpPr>
          <p:sp>
            <p:nvSpPr>
              <p:cNvPr id="1052" name="Google Shape;18116;p1604">
                <a:extLst>
                  <a:ext uri="{FF2B5EF4-FFF2-40B4-BE49-F238E27FC236}">
                    <a16:creationId xmlns:a16="http://schemas.microsoft.com/office/drawing/2014/main" id="{22388915-100B-4E5F-A9B6-D468CE32786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053" name="Google Shape;18117;p1604">
                <a:extLst>
                  <a:ext uri="{FF2B5EF4-FFF2-40B4-BE49-F238E27FC236}">
                    <a16:creationId xmlns:a16="http://schemas.microsoft.com/office/drawing/2014/main" id="{95507088-134F-4793-8A3D-F2CFA460C33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040" name="Google Shape;18115;p1604">
              <a:extLst>
                <a:ext uri="{FF2B5EF4-FFF2-40B4-BE49-F238E27FC236}">
                  <a16:creationId xmlns:a16="http://schemas.microsoft.com/office/drawing/2014/main" id="{BBED3EB3-CECB-45D2-8270-0E3BA01DBAA6}"/>
                </a:ext>
              </a:extLst>
            </p:cNvPr>
            <p:cNvGrpSpPr/>
            <p:nvPr/>
          </p:nvGrpSpPr>
          <p:grpSpPr>
            <a:xfrm>
              <a:off x="4754363" y="4548544"/>
              <a:ext cx="346511" cy="346514"/>
              <a:chOff x="1932810" y="1349835"/>
              <a:chExt cx="185335" cy="185337"/>
            </a:xfrm>
            <a:solidFill>
              <a:schemeClr val="tx2"/>
            </a:solidFill>
          </p:grpSpPr>
          <p:sp>
            <p:nvSpPr>
              <p:cNvPr id="1050" name="Google Shape;18116;p1604">
                <a:extLst>
                  <a:ext uri="{FF2B5EF4-FFF2-40B4-BE49-F238E27FC236}">
                    <a16:creationId xmlns:a16="http://schemas.microsoft.com/office/drawing/2014/main" id="{A29DE9B3-63E1-4DAF-95EE-78172EDBC3E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051" name="Google Shape;18117;p1604">
                <a:extLst>
                  <a:ext uri="{FF2B5EF4-FFF2-40B4-BE49-F238E27FC236}">
                    <a16:creationId xmlns:a16="http://schemas.microsoft.com/office/drawing/2014/main" id="{1AE3C834-4A4C-481B-AF4C-DE6AD3CCD71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041" name="Google Shape;18115;p1604">
              <a:extLst>
                <a:ext uri="{FF2B5EF4-FFF2-40B4-BE49-F238E27FC236}">
                  <a16:creationId xmlns:a16="http://schemas.microsoft.com/office/drawing/2014/main" id="{6D7B5DAB-2CB5-46A8-A9DA-7290BEC8CA34}"/>
                </a:ext>
              </a:extLst>
            </p:cNvPr>
            <p:cNvGrpSpPr/>
            <p:nvPr/>
          </p:nvGrpSpPr>
          <p:grpSpPr>
            <a:xfrm>
              <a:off x="2644688" y="4493421"/>
              <a:ext cx="346511" cy="346514"/>
              <a:chOff x="1932810" y="1349835"/>
              <a:chExt cx="185335" cy="185337"/>
            </a:xfrm>
            <a:solidFill>
              <a:schemeClr val="tx2"/>
            </a:solidFill>
          </p:grpSpPr>
          <p:sp>
            <p:nvSpPr>
              <p:cNvPr id="1048" name="Google Shape;18116;p1604">
                <a:extLst>
                  <a:ext uri="{FF2B5EF4-FFF2-40B4-BE49-F238E27FC236}">
                    <a16:creationId xmlns:a16="http://schemas.microsoft.com/office/drawing/2014/main" id="{EDDC6496-E7C1-4339-9E9B-4AF0230DD6C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049" name="Google Shape;18117;p1604">
                <a:extLst>
                  <a:ext uri="{FF2B5EF4-FFF2-40B4-BE49-F238E27FC236}">
                    <a16:creationId xmlns:a16="http://schemas.microsoft.com/office/drawing/2014/main" id="{5A1C1387-714F-4922-B9BE-D4684B70613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042" name="Google Shape;18115;p1604">
              <a:extLst>
                <a:ext uri="{FF2B5EF4-FFF2-40B4-BE49-F238E27FC236}">
                  <a16:creationId xmlns:a16="http://schemas.microsoft.com/office/drawing/2014/main" id="{8A2BD14A-AAE9-44CC-9142-64DC6C16AA8C}"/>
                </a:ext>
              </a:extLst>
            </p:cNvPr>
            <p:cNvGrpSpPr/>
            <p:nvPr/>
          </p:nvGrpSpPr>
          <p:grpSpPr>
            <a:xfrm>
              <a:off x="4764085" y="3612561"/>
              <a:ext cx="346511" cy="346514"/>
              <a:chOff x="1932810" y="1349835"/>
              <a:chExt cx="185335" cy="185337"/>
            </a:xfrm>
            <a:solidFill>
              <a:schemeClr val="tx2"/>
            </a:solidFill>
          </p:grpSpPr>
          <p:sp>
            <p:nvSpPr>
              <p:cNvPr id="1046" name="Google Shape;18116;p1604">
                <a:extLst>
                  <a:ext uri="{FF2B5EF4-FFF2-40B4-BE49-F238E27FC236}">
                    <a16:creationId xmlns:a16="http://schemas.microsoft.com/office/drawing/2014/main" id="{E865FF4D-A7DC-479C-AC12-57F24B7860D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047" name="Google Shape;18117;p1604">
                <a:extLst>
                  <a:ext uri="{FF2B5EF4-FFF2-40B4-BE49-F238E27FC236}">
                    <a16:creationId xmlns:a16="http://schemas.microsoft.com/office/drawing/2014/main" id="{E27CDB2D-FD11-407C-B57C-E1167E7C2BB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043" name="Google Shape;18115;p1604">
              <a:extLst>
                <a:ext uri="{FF2B5EF4-FFF2-40B4-BE49-F238E27FC236}">
                  <a16:creationId xmlns:a16="http://schemas.microsoft.com/office/drawing/2014/main" id="{38C1E02B-DD87-46E1-84CE-24BACB0E15FE}"/>
                </a:ext>
              </a:extLst>
            </p:cNvPr>
            <p:cNvGrpSpPr/>
            <p:nvPr/>
          </p:nvGrpSpPr>
          <p:grpSpPr>
            <a:xfrm>
              <a:off x="3091300" y="2809095"/>
              <a:ext cx="346511" cy="346514"/>
              <a:chOff x="1932810" y="1349835"/>
              <a:chExt cx="185335" cy="185337"/>
            </a:xfrm>
            <a:solidFill>
              <a:schemeClr val="tx2"/>
            </a:solidFill>
          </p:grpSpPr>
          <p:sp>
            <p:nvSpPr>
              <p:cNvPr id="1044" name="Google Shape;18116;p1604">
                <a:extLst>
                  <a:ext uri="{FF2B5EF4-FFF2-40B4-BE49-F238E27FC236}">
                    <a16:creationId xmlns:a16="http://schemas.microsoft.com/office/drawing/2014/main" id="{8F494EE4-7EE4-4B05-B015-750846F85EE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045" name="Google Shape;18117;p1604">
                <a:extLst>
                  <a:ext uri="{FF2B5EF4-FFF2-40B4-BE49-F238E27FC236}">
                    <a16:creationId xmlns:a16="http://schemas.microsoft.com/office/drawing/2014/main" id="{81927A20-F7C7-4935-9116-B9ABEBACBF0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grpSp>
        <p:nvGrpSpPr>
          <p:cNvPr id="1060" name="Group 1059">
            <a:extLst>
              <a:ext uri="{FF2B5EF4-FFF2-40B4-BE49-F238E27FC236}">
                <a16:creationId xmlns:a16="http://schemas.microsoft.com/office/drawing/2014/main" id="{0E5AA22A-9B9E-42A8-A3EF-3DC1966E3C1A}"/>
              </a:ext>
            </a:extLst>
          </p:cNvPr>
          <p:cNvGrpSpPr>
            <a:grpSpLocks/>
          </p:cNvGrpSpPr>
          <p:nvPr/>
        </p:nvGrpSpPr>
        <p:grpSpPr>
          <a:xfrm>
            <a:off x="5737250" y="4744611"/>
            <a:ext cx="436571" cy="419723"/>
            <a:chOff x="2511970" y="2806207"/>
            <a:chExt cx="2598626" cy="2498331"/>
          </a:xfrm>
        </p:grpSpPr>
        <p:grpSp>
          <p:nvGrpSpPr>
            <p:cNvPr id="1061" name="Google Shape;18115;p1604">
              <a:extLst>
                <a:ext uri="{FF2B5EF4-FFF2-40B4-BE49-F238E27FC236}">
                  <a16:creationId xmlns:a16="http://schemas.microsoft.com/office/drawing/2014/main" id="{FAA10635-8844-45C5-893B-8EEC9D4EF6F8}"/>
                </a:ext>
              </a:extLst>
            </p:cNvPr>
            <p:cNvGrpSpPr/>
            <p:nvPr/>
          </p:nvGrpSpPr>
          <p:grpSpPr>
            <a:xfrm>
              <a:off x="4214405" y="2806207"/>
              <a:ext cx="346511" cy="346514"/>
              <a:chOff x="1932810" y="1349835"/>
              <a:chExt cx="185335" cy="185337"/>
            </a:xfrm>
            <a:solidFill>
              <a:schemeClr val="tx2"/>
            </a:solidFill>
          </p:grpSpPr>
          <p:sp>
            <p:nvSpPr>
              <p:cNvPr id="1084" name="Google Shape;18116;p1604">
                <a:extLst>
                  <a:ext uri="{FF2B5EF4-FFF2-40B4-BE49-F238E27FC236}">
                    <a16:creationId xmlns:a16="http://schemas.microsoft.com/office/drawing/2014/main" id="{C4CC1CAF-F7E8-4284-B694-7D5705E8B42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085" name="Google Shape;18117;p1604">
                <a:extLst>
                  <a:ext uri="{FF2B5EF4-FFF2-40B4-BE49-F238E27FC236}">
                    <a16:creationId xmlns:a16="http://schemas.microsoft.com/office/drawing/2014/main" id="{48D0B323-E68F-444C-BC04-74D17D60A79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1062" name="Oval 1061">
              <a:extLst>
                <a:ext uri="{FF2B5EF4-FFF2-40B4-BE49-F238E27FC236}">
                  <a16:creationId xmlns:a16="http://schemas.microsoft.com/office/drawing/2014/main" id="{78D0994F-E873-4637-BDA9-8D4C88BDE050}"/>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grpSp>
          <p:nvGrpSpPr>
            <p:cNvPr id="1063" name="Google Shape;18115;p1604">
              <a:extLst>
                <a:ext uri="{FF2B5EF4-FFF2-40B4-BE49-F238E27FC236}">
                  <a16:creationId xmlns:a16="http://schemas.microsoft.com/office/drawing/2014/main" id="{770F3B18-10BF-4415-B35E-E15E18F4C1AA}"/>
                </a:ext>
              </a:extLst>
            </p:cNvPr>
            <p:cNvGrpSpPr/>
            <p:nvPr/>
          </p:nvGrpSpPr>
          <p:grpSpPr>
            <a:xfrm>
              <a:off x="4402332" y="4548544"/>
              <a:ext cx="346511" cy="346514"/>
              <a:chOff x="1932810" y="1349835"/>
              <a:chExt cx="185335" cy="185337"/>
            </a:xfrm>
            <a:solidFill>
              <a:schemeClr val="tx2"/>
            </a:solidFill>
          </p:grpSpPr>
          <p:sp>
            <p:nvSpPr>
              <p:cNvPr id="1082" name="Google Shape;18116;p1604">
                <a:extLst>
                  <a:ext uri="{FF2B5EF4-FFF2-40B4-BE49-F238E27FC236}">
                    <a16:creationId xmlns:a16="http://schemas.microsoft.com/office/drawing/2014/main" id="{31DEE945-059B-4C1E-AEC0-4C9B0A18D7A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083" name="Google Shape;18117;p1604">
                <a:extLst>
                  <a:ext uri="{FF2B5EF4-FFF2-40B4-BE49-F238E27FC236}">
                    <a16:creationId xmlns:a16="http://schemas.microsoft.com/office/drawing/2014/main" id="{D6C85E1E-DA38-4A5A-8860-442FD76C3B6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064" name="Google Shape;18115;p1604">
              <a:extLst>
                <a:ext uri="{FF2B5EF4-FFF2-40B4-BE49-F238E27FC236}">
                  <a16:creationId xmlns:a16="http://schemas.microsoft.com/office/drawing/2014/main" id="{D6B03806-A4F4-4408-89A0-4AD6F856E715}"/>
                </a:ext>
              </a:extLst>
            </p:cNvPr>
            <p:cNvGrpSpPr/>
            <p:nvPr/>
          </p:nvGrpSpPr>
          <p:grpSpPr>
            <a:xfrm>
              <a:off x="3578880" y="4958024"/>
              <a:ext cx="346511" cy="346514"/>
              <a:chOff x="1932810" y="1349835"/>
              <a:chExt cx="185335" cy="185337"/>
            </a:xfrm>
            <a:solidFill>
              <a:schemeClr val="tx2"/>
            </a:solidFill>
          </p:grpSpPr>
          <p:sp>
            <p:nvSpPr>
              <p:cNvPr id="1080" name="Google Shape;18116;p1604">
                <a:extLst>
                  <a:ext uri="{FF2B5EF4-FFF2-40B4-BE49-F238E27FC236}">
                    <a16:creationId xmlns:a16="http://schemas.microsoft.com/office/drawing/2014/main" id="{9BCEEDA8-474A-4855-AA5B-D07F79FA83F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081" name="Google Shape;18117;p1604">
                <a:extLst>
                  <a:ext uri="{FF2B5EF4-FFF2-40B4-BE49-F238E27FC236}">
                    <a16:creationId xmlns:a16="http://schemas.microsoft.com/office/drawing/2014/main" id="{A61A16A3-C916-4199-BA7C-7E6FA5A2AC2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065" name="Google Shape;18115;p1604">
              <a:extLst>
                <a:ext uri="{FF2B5EF4-FFF2-40B4-BE49-F238E27FC236}">
                  <a16:creationId xmlns:a16="http://schemas.microsoft.com/office/drawing/2014/main" id="{E1A0B02B-9CD8-4F4A-843F-C6ECD9309215}"/>
                </a:ext>
              </a:extLst>
            </p:cNvPr>
            <p:cNvGrpSpPr/>
            <p:nvPr/>
          </p:nvGrpSpPr>
          <p:grpSpPr>
            <a:xfrm>
              <a:off x="2511970" y="3644961"/>
              <a:ext cx="346511" cy="346514"/>
              <a:chOff x="1932810" y="1349835"/>
              <a:chExt cx="185335" cy="185337"/>
            </a:xfrm>
            <a:solidFill>
              <a:schemeClr val="tx2"/>
            </a:solidFill>
          </p:grpSpPr>
          <p:sp>
            <p:nvSpPr>
              <p:cNvPr id="1078" name="Google Shape;18116;p1604">
                <a:extLst>
                  <a:ext uri="{FF2B5EF4-FFF2-40B4-BE49-F238E27FC236}">
                    <a16:creationId xmlns:a16="http://schemas.microsoft.com/office/drawing/2014/main" id="{E6F528DB-FCA2-4822-AA37-1AEAEBB70AF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079" name="Google Shape;18117;p1604">
                <a:extLst>
                  <a:ext uri="{FF2B5EF4-FFF2-40B4-BE49-F238E27FC236}">
                    <a16:creationId xmlns:a16="http://schemas.microsoft.com/office/drawing/2014/main" id="{C51B890F-3D1B-4596-A488-95F5634850B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066" name="Google Shape;18115;p1604">
              <a:extLst>
                <a:ext uri="{FF2B5EF4-FFF2-40B4-BE49-F238E27FC236}">
                  <a16:creationId xmlns:a16="http://schemas.microsoft.com/office/drawing/2014/main" id="{77A75117-2AA2-4E4D-AB63-284997E0FA4A}"/>
                </a:ext>
              </a:extLst>
            </p:cNvPr>
            <p:cNvGrpSpPr/>
            <p:nvPr/>
          </p:nvGrpSpPr>
          <p:grpSpPr>
            <a:xfrm>
              <a:off x="4754363" y="4548544"/>
              <a:ext cx="346511" cy="346514"/>
              <a:chOff x="1932810" y="1349835"/>
              <a:chExt cx="185335" cy="185337"/>
            </a:xfrm>
            <a:solidFill>
              <a:schemeClr val="tx2"/>
            </a:solidFill>
          </p:grpSpPr>
          <p:sp>
            <p:nvSpPr>
              <p:cNvPr id="1076" name="Google Shape;18116;p1604">
                <a:extLst>
                  <a:ext uri="{FF2B5EF4-FFF2-40B4-BE49-F238E27FC236}">
                    <a16:creationId xmlns:a16="http://schemas.microsoft.com/office/drawing/2014/main" id="{058B27E6-700C-4910-BEFE-6FE5A0A4B97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077" name="Google Shape;18117;p1604">
                <a:extLst>
                  <a:ext uri="{FF2B5EF4-FFF2-40B4-BE49-F238E27FC236}">
                    <a16:creationId xmlns:a16="http://schemas.microsoft.com/office/drawing/2014/main" id="{C6BD5D60-B4DC-45E1-BDED-8263F9EFBA7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067" name="Google Shape;18115;p1604">
              <a:extLst>
                <a:ext uri="{FF2B5EF4-FFF2-40B4-BE49-F238E27FC236}">
                  <a16:creationId xmlns:a16="http://schemas.microsoft.com/office/drawing/2014/main" id="{C69DF8A5-7967-405D-B68B-B82295F36009}"/>
                </a:ext>
              </a:extLst>
            </p:cNvPr>
            <p:cNvGrpSpPr/>
            <p:nvPr/>
          </p:nvGrpSpPr>
          <p:grpSpPr>
            <a:xfrm>
              <a:off x="2644688" y="4493421"/>
              <a:ext cx="346511" cy="346514"/>
              <a:chOff x="1932810" y="1349835"/>
              <a:chExt cx="185335" cy="185337"/>
            </a:xfrm>
            <a:solidFill>
              <a:schemeClr val="tx2"/>
            </a:solidFill>
          </p:grpSpPr>
          <p:sp>
            <p:nvSpPr>
              <p:cNvPr id="1074" name="Google Shape;18116;p1604">
                <a:extLst>
                  <a:ext uri="{FF2B5EF4-FFF2-40B4-BE49-F238E27FC236}">
                    <a16:creationId xmlns:a16="http://schemas.microsoft.com/office/drawing/2014/main" id="{022016CB-E13A-4DA7-AE97-AC1547B5E66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075" name="Google Shape;18117;p1604">
                <a:extLst>
                  <a:ext uri="{FF2B5EF4-FFF2-40B4-BE49-F238E27FC236}">
                    <a16:creationId xmlns:a16="http://schemas.microsoft.com/office/drawing/2014/main" id="{77FC1E7E-E274-4F78-9E4E-AB29716C668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068" name="Google Shape;18115;p1604">
              <a:extLst>
                <a:ext uri="{FF2B5EF4-FFF2-40B4-BE49-F238E27FC236}">
                  <a16:creationId xmlns:a16="http://schemas.microsoft.com/office/drawing/2014/main" id="{A77D785D-4C41-47B0-A6A3-516F018B083E}"/>
                </a:ext>
              </a:extLst>
            </p:cNvPr>
            <p:cNvGrpSpPr/>
            <p:nvPr/>
          </p:nvGrpSpPr>
          <p:grpSpPr>
            <a:xfrm>
              <a:off x="4764085" y="3612561"/>
              <a:ext cx="346511" cy="346514"/>
              <a:chOff x="1932810" y="1349835"/>
              <a:chExt cx="185335" cy="185337"/>
            </a:xfrm>
            <a:solidFill>
              <a:schemeClr val="tx2"/>
            </a:solidFill>
          </p:grpSpPr>
          <p:sp>
            <p:nvSpPr>
              <p:cNvPr id="1072" name="Google Shape;18116;p1604">
                <a:extLst>
                  <a:ext uri="{FF2B5EF4-FFF2-40B4-BE49-F238E27FC236}">
                    <a16:creationId xmlns:a16="http://schemas.microsoft.com/office/drawing/2014/main" id="{FD485936-60C9-4D76-AE0D-AC1B2C06C6D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073" name="Google Shape;18117;p1604">
                <a:extLst>
                  <a:ext uri="{FF2B5EF4-FFF2-40B4-BE49-F238E27FC236}">
                    <a16:creationId xmlns:a16="http://schemas.microsoft.com/office/drawing/2014/main" id="{E064EEC9-54B5-405F-895F-8838E76B257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069" name="Google Shape;18115;p1604">
              <a:extLst>
                <a:ext uri="{FF2B5EF4-FFF2-40B4-BE49-F238E27FC236}">
                  <a16:creationId xmlns:a16="http://schemas.microsoft.com/office/drawing/2014/main" id="{F18AB006-D9CB-4E92-9783-D3465D851DAF}"/>
                </a:ext>
              </a:extLst>
            </p:cNvPr>
            <p:cNvGrpSpPr/>
            <p:nvPr/>
          </p:nvGrpSpPr>
          <p:grpSpPr>
            <a:xfrm>
              <a:off x="3091300" y="2809095"/>
              <a:ext cx="346511" cy="346514"/>
              <a:chOff x="1932810" y="1349835"/>
              <a:chExt cx="185335" cy="185337"/>
            </a:xfrm>
            <a:solidFill>
              <a:schemeClr val="tx2"/>
            </a:solidFill>
          </p:grpSpPr>
          <p:sp>
            <p:nvSpPr>
              <p:cNvPr id="1070" name="Google Shape;18116;p1604">
                <a:extLst>
                  <a:ext uri="{FF2B5EF4-FFF2-40B4-BE49-F238E27FC236}">
                    <a16:creationId xmlns:a16="http://schemas.microsoft.com/office/drawing/2014/main" id="{D835B1E8-8FB2-4A3B-8F46-C01E4B8F6F0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071" name="Google Shape;18117;p1604">
                <a:extLst>
                  <a:ext uri="{FF2B5EF4-FFF2-40B4-BE49-F238E27FC236}">
                    <a16:creationId xmlns:a16="http://schemas.microsoft.com/office/drawing/2014/main" id="{B3CC2215-15CE-44E7-9F81-F2AAC49BF13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grpSp>
        <p:nvGrpSpPr>
          <p:cNvPr id="1086" name="Google Shape;18115;p1604">
            <a:extLst>
              <a:ext uri="{FF2B5EF4-FFF2-40B4-BE49-F238E27FC236}">
                <a16:creationId xmlns:a16="http://schemas.microsoft.com/office/drawing/2014/main" id="{58C85CEA-CD9E-4255-BD42-484B3F80E9AF}"/>
              </a:ext>
            </a:extLst>
          </p:cNvPr>
          <p:cNvGrpSpPr/>
          <p:nvPr/>
        </p:nvGrpSpPr>
        <p:grpSpPr>
          <a:xfrm>
            <a:off x="5480008" y="3971137"/>
            <a:ext cx="228599" cy="201169"/>
            <a:chOff x="1932810" y="1349835"/>
            <a:chExt cx="185335" cy="185337"/>
          </a:xfrm>
          <a:solidFill>
            <a:schemeClr val="tx2"/>
          </a:solidFill>
        </p:grpSpPr>
        <p:sp>
          <p:nvSpPr>
            <p:cNvPr id="1087" name="Google Shape;18116;p1604">
              <a:extLst>
                <a:ext uri="{FF2B5EF4-FFF2-40B4-BE49-F238E27FC236}">
                  <a16:creationId xmlns:a16="http://schemas.microsoft.com/office/drawing/2014/main" id="{905E3552-0555-4B4D-8270-1086E5C0374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088" name="Google Shape;18117;p1604">
              <a:extLst>
                <a:ext uri="{FF2B5EF4-FFF2-40B4-BE49-F238E27FC236}">
                  <a16:creationId xmlns:a16="http://schemas.microsoft.com/office/drawing/2014/main" id="{5A86E482-FC7F-4882-882A-3185B9FA917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089" name="Google Shape;18115;p1604">
            <a:extLst>
              <a:ext uri="{FF2B5EF4-FFF2-40B4-BE49-F238E27FC236}">
                <a16:creationId xmlns:a16="http://schemas.microsoft.com/office/drawing/2014/main" id="{409DA6F0-E5AC-4300-A54A-A37E7E120B4B}"/>
              </a:ext>
            </a:extLst>
          </p:cNvPr>
          <p:cNvGrpSpPr/>
          <p:nvPr/>
        </p:nvGrpSpPr>
        <p:grpSpPr>
          <a:xfrm>
            <a:off x="5882601" y="3971137"/>
            <a:ext cx="228599" cy="201169"/>
            <a:chOff x="1932810" y="1349835"/>
            <a:chExt cx="185335" cy="185337"/>
          </a:xfrm>
          <a:solidFill>
            <a:schemeClr val="tx2"/>
          </a:solidFill>
        </p:grpSpPr>
        <p:sp>
          <p:nvSpPr>
            <p:cNvPr id="1090" name="Google Shape;18116;p1604">
              <a:extLst>
                <a:ext uri="{FF2B5EF4-FFF2-40B4-BE49-F238E27FC236}">
                  <a16:creationId xmlns:a16="http://schemas.microsoft.com/office/drawing/2014/main" id="{F023E6EF-7460-4781-A0EA-E5FFDE6CEDC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091" name="Google Shape;18117;p1604">
              <a:extLst>
                <a:ext uri="{FF2B5EF4-FFF2-40B4-BE49-F238E27FC236}">
                  <a16:creationId xmlns:a16="http://schemas.microsoft.com/office/drawing/2014/main" id="{0532078A-1B08-4CEB-A807-24096DD96A1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1092" name="Rectangle 1091">
            <a:extLst>
              <a:ext uri="{FF2B5EF4-FFF2-40B4-BE49-F238E27FC236}">
                <a16:creationId xmlns:a16="http://schemas.microsoft.com/office/drawing/2014/main" id="{F2261A6C-F757-481D-9A85-C99EE56705ED}"/>
              </a:ext>
            </a:extLst>
          </p:cNvPr>
          <p:cNvSpPr/>
          <p:nvPr/>
        </p:nvSpPr>
        <p:spPr>
          <a:xfrm>
            <a:off x="5755799" y="3668904"/>
            <a:ext cx="482224" cy="255492"/>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148C"/>
                </a:solidFill>
                <a:effectLst/>
                <a:uLnTx/>
                <a:uFillTx/>
                <a:latin typeface="Arial"/>
                <a:ea typeface="+mn-ea"/>
                <a:cs typeface="Arial"/>
              </a:rPr>
              <a:t>Lead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148C"/>
                </a:solidFill>
                <a:effectLst/>
                <a:uLnTx/>
                <a:uFillTx/>
                <a:latin typeface="Arial"/>
                <a:ea typeface="+mn-ea"/>
                <a:cs typeface="Arial"/>
              </a:rPr>
              <a:t>PM</a:t>
            </a:r>
          </a:p>
        </p:txBody>
      </p:sp>
      <p:sp>
        <p:nvSpPr>
          <p:cNvPr id="1093" name="Rectangle 1092">
            <a:extLst>
              <a:ext uri="{FF2B5EF4-FFF2-40B4-BE49-F238E27FC236}">
                <a16:creationId xmlns:a16="http://schemas.microsoft.com/office/drawing/2014/main" id="{6EB70190-A9D3-4683-8E70-9D9EB05FE188}"/>
              </a:ext>
            </a:extLst>
          </p:cNvPr>
          <p:cNvSpPr/>
          <p:nvPr/>
        </p:nvSpPr>
        <p:spPr>
          <a:xfrm>
            <a:off x="5295525" y="3665866"/>
            <a:ext cx="597587" cy="26156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148C"/>
                </a:solidFill>
                <a:effectLst/>
                <a:uLnTx/>
                <a:uFillTx/>
                <a:latin typeface="Arial"/>
                <a:ea typeface="+mn-ea"/>
                <a:cs typeface="Arial"/>
              </a:rPr>
              <a:t>Dig Biz Lead</a:t>
            </a:r>
          </a:p>
        </p:txBody>
      </p:sp>
      <p:sp>
        <p:nvSpPr>
          <p:cNvPr id="1094" name="Rectangle 1093">
            <a:extLst>
              <a:ext uri="{FF2B5EF4-FFF2-40B4-BE49-F238E27FC236}">
                <a16:creationId xmlns:a16="http://schemas.microsoft.com/office/drawing/2014/main" id="{37C49618-361B-42D2-A1C1-81A28846B939}"/>
              </a:ext>
            </a:extLst>
          </p:cNvPr>
          <p:cNvSpPr/>
          <p:nvPr/>
        </p:nvSpPr>
        <p:spPr>
          <a:xfrm>
            <a:off x="7774348" y="3194776"/>
            <a:ext cx="1207008" cy="2011680"/>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chemeClr val="tx1"/>
                </a:solidFill>
                <a:effectLst/>
                <a:uLnTx/>
                <a:uFillTx/>
                <a:latin typeface="Arial"/>
                <a:ea typeface="+mn-ea"/>
                <a:cs typeface="Arial"/>
              </a:rPr>
              <a:t>Grid Operations</a:t>
            </a:r>
          </a:p>
        </p:txBody>
      </p:sp>
      <p:grpSp>
        <p:nvGrpSpPr>
          <p:cNvPr id="1095" name="Group 1094">
            <a:extLst>
              <a:ext uri="{FF2B5EF4-FFF2-40B4-BE49-F238E27FC236}">
                <a16:creationId xmlns:a16="http://schemas.microsoft.com/office/drawing/2014/main" id="{642B002A-4DAA-4B77-874B-C8F9476327CC}"/>
              </a:ext>
            </a:extLst>
          </p:cNvPr>
          <p:cNvGrpSpPr>
            <a:grpSpLocks/>
          </p:cNvGrpSpPr>
          <p:nvPr/>
        </p:nvGrpSpPr>
        <p:grpSpPr>
          <a:xfrm>
            <a:off x="7912263" y="4553814"/>
            <a:ext cx="436571" cy="419723"/>
            <a:chOff x="2511970" y="2806207"/>
            <a:chExt cx="2598626" cy="2498331"/>
          </a:xfrm>
        </p:grpSpPr>
        <p:grpSp>
          <p:nvGrpSpPr>
            <p:cNvPr id="1096" name="Google Shape;18115;p1604">
              <a:extLst>
                <a:ext uri="{FF2B5EF4-FFF2-40B4-BE49-F238E27FC236}">
                  <a16:creationId xmlns:a16="http://schemas.microsoft.com/office/drawing/2014/main" id="{57E35B7F-7A28-436F-BBA5-DF55ADB0AFAB}"/>
                </a:ext>
              </a:extLst>
            </p:cNvPr>
            <p:cNvGrpSpPr/>
            <p:nvPr/>
          </p:nvGrpSpPr>
          <p:grpSpPr>
            <a:xfrm>
              <a:off x="4214405" y="2806207"/>
              <a:ext cx="346511" cy="346514"/>
              <a:chOff x="1932810" y="1349835"/>
              <a:chExt cx="185335" cy="185337"/>
            </a:xfrm>
            <a:solidFill>
              <a:schemeClr val="tx2"/>
            </a:solidFill>
          </p:grpSpPr>
          <p:sp>
            <p:nvSpPr>
              <p:cNvPr id="1119" name="Google Shape;18116;p1604">
                <a:extLst>
                  <a:ext uri="{FF2B5EF4-FFF2-40B4-BE49-F238E27FC236}">
                    <a16:creationId xmlns:a16="http://schemas.microsoft.com/office/drawing/2014/main" id="{1BDEFFE9-8E3F-4C65-A8E0-FD47287B41B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120" name="Google Shape;18117;p1604">
                <a:extLst>
                  <a:ext uri="{FF2B5EF4-FFF2-40B4-BE49-F238E27FC236}">
                    <a16:creationId xmlns:a16="http://schemas.microsoft.com/office/drawing/2014/main" id="{6069851B-731A-4891-936D-E28905E26E3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1097" name="Oval 1096">
              <a:extLst>
                <a:ext uri="{FF2B5EF4-FFF2-40B4-BE49-F238E27FC236}">
                  <a16:creationId xmlns:a16="http://schemas.microsoft.com/office/drawing/2014/main" id="{4D6098DC-19C4-419F-82A5-F61DFC602D30}"/>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grpSp>
          <p:nvGrpSpPr>
            <p:cNvPr id="1098" name="Google Shape;18115;p1604">
              <a:extLst>
                <a:ext uri="{FF2B5EF4-FFF2-40B4-BE49-F238E27FC236}">
                  <a16:creationId xmlns:a16="http://schemas.microsoft.com/office/drawing/2014/main" id="{D4924792-E691-45B6-BD74-50857F65076B}"/>
                </a:ext>
              </a:extLst>
            </p:cNvPr>
            <p:cNvGrpSpPr/>
            <p:nvPr/>
          </p:nvGrpSpPr>
          <p:grpSpPr>
            <a:xfrm>
              <a:off x="4402332" y="4548544"/>
              <a:ext cx="346511" cy="346514"/>
              <a:chOff x="1932810" y="1349835"/>
              <a:chExt cx="185335" cy="185337"/>
            </a:xfrm>
            <a:solidFill>
              <a:schemeClr val="tx2"/>
            </a:solidFill>
          </p:grpSpPr>
          <p:sp>
            <p:nvSpPr>
              <p:cNvPr id="1117" name="Google Shape;18116;p1604">
                <a:extLst>
                  <a:ext uri="{FF2B5EF4-FFF2-40B4-BE49-F238E27FC236}">
                    <a16:creationId xmlns:a16="http://schemas.microsoft.com/office/drawing/2014/main" id="{D9276975-5C38-4A58-983F-37460802BFE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118" name="Google Shape;18117;p1604">
                <a:extLst>
                  <a:ext uri="{FF2B5EF4-FFF2-40B4-BE49-F238E27FC236}">
                    <a16:creationId xmlns:a16="http://schemas.microsoft.com/office/drawing/2014/main" id="{B368D6C3-455D-4E5B-943C-B5357784F6B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099" name="Google Shape;18115;p1604">
              <a:extLst>
                <a:ext uri="{FF2B5EF4-FFF2-40B4-BE49-F238E27FC236}">
                  <a16:creationId xmlns:a16="http://schemas.microsoft.com/office/drawing/2014/main" id="{2F93CF92-CEB5-43BB-B40A-85A9ABB8EB9B}"/>
                </a:ext>
              </a:extLst>
            </p:cNvPr>
            <p:cNvGrpSpPr/>
            <p:nvPr/>
          </p:nvGrpSpPr>
          <p:grpSpPr>
            <a:xfrm>
              <a:off x="3578880" y="4958024"/>
              <a:ext cx="346511" cy="346514"/>
              <a:chOff x="1932810" y="1349835"/>
              <a:chExt cx="185335" cy="185337"/>
            </a:xfrm>
            <a:solidFill>
              <a:schemeClr val="tx2"/>
            </a:solidFill>
          </p:grpSpPr>
          <p:sp>
            <p:nvSpPr>
              <p:cNvPr id="1115" name="Google Shape;18116;p1604">
                <a:extLst>
                  <a:ext uri="{FF2B5EF4-FFF2-40B4-BE49-F238E27FC236}">
                    <a16:creationId xmlns:a16="http://schemas.microsoft.com/office/drawing/2014/main" id="{971A6487-C53E-4148-86CA-762034951C6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116" name="Google Shape;18117;p1604">
                <a:extLst>
                  <a:ext uri="{FF2B5EF4-FFF2-40B4-BE49-F238E27FC236}">
                    <a16:creationId xmlns:a16="http://schemas.microsoft.com/office/drawing/2014/main" id="{3C55E2D7-AABD-4B4E-B19D-B3264FF0C3D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100" name="Google Shape;18115;p1604">
              <a:extLst>
                <a:ext uri="{FF2B5EF4-FFF2-40B4-BE49-F238E27FC236}">
                  <a16:creationId xmlns:a16="http://schemas.microsoft.com/office/drawing/2014/main" id="{B57347AC-721D-44F1-8AB7-76B1DF318357}"/>
                </a:ext>
              </a:extLst>
            </p:cNvPr>
            <p:cNvGrpSpPr/>
            <p:nvPr/>
          </p:nvGrpSpPr>
          <p:grpSpPr>
            <a:xfrm>
              <a:off x="2511970" y="3644961"/>
              <a:ext cx="346511" cy="346514"/>
              <a:chOff x="1932810" y="1349835"/>
              <a:chExt cx="185335" cy="185337"/>
            </a:xfrm>
            <a:solidFill>
              <a:schemeClr val="tx2"/>
            </a:solidFill>
          </p:grpSpPr>
          <p:sp>
            <p:nvSpPr>
              <p:cNvPr id="1113" name="Google Shape;18116;p1604">
                <a:extLst>
                  <a:ext uri="{FF2B5EF4-FFF2-40B4-BE49-F238E27FC236}">
                    <a16:creationId xmlns:a16="http://schemas.microsoft.com/office/drawing/2014/main" id="{2AC4CE6C-2D83-406B-BF84-4B3AB2F438A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114" name="Google Shape;18117;p1604">
                <a:extLst>
                  <a:ext uri="{FF2B5EF4-FFF2-40B4-BE49-F238E27FC236}">
                    <a16:creationId xmlns:a16="http://schemas.microsoft.com/office/drawing/2014/main" id="{BCABCE55-E345-4B1E-96C7-CF06DD9F84A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101" name="Google Shape;18115;p1604">
              <a:extLst>
                <a:ext uri="{FF2B5EF4-FFF2-40B4-BE49-F238E27FC236}">
                  <a16:creationId xmlns:a16="http://schemas.microsoft.com/office/drawing/2014/main" id="{AD03D3F2-8DD6-41C9-9ECE-FC9AD7ACA55F}"/>
                </a:ext>
              </a:extLst>
            </p:cNvPr>
            <p:cNvGrpSpPr/>
            <p:nvPr/>
          </p:nvGrpSpPr>
          <p:grpSpPr>
            <a:xfrm>
              <a:off x="4754363" y="4548544"/>
              <a:ext cx="346511" cy="346514"/>
              <a:chOff x="1932810" y="1349835"/>
              <a:chExt cx="185335" cy="185337"/>
            </a:xfrm>
            <a:solidFill>
              <a:schemeClr val="tx2"/>
            </a:solidFill>
          </p:grpSpPr>
          <p:sp>
            <p:nvSpPr>
              <p:cNvPr id="1111" name="Google Shape;18116;p1604">
                <a:extLst>
                  <a:ext uri="{FF2B5EF4-FFF2-40B4-BE49-F238E27FC236}">
                    <a16:creationId xmlns:a16="http://schemas.microsoft.com/office/drawing/2014/main" id="{C76DE72E-EA57-41D6-B30A-9E6BFE37822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112" name="Google Shape;18117;p1604">
                <a:extLst>
                  <a:ext uri="{FF2B5EF4-FFF2-40B4-BE49-F238E27FC236}">
                    <a16:creationId xmlns:a16="http://schemas.microsoft.com/office/drawing/2014/main" id="{5996EF9A-F582-41CC-AC98-894E84E2F4E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102" name="Google Shape;18115;p1604">
              <a:extLst>
                <a:ext uri="{FF2B5EF4-FFF2-40B4-BE49-F238E27FC236}">
                  <a16:creationId xmlns:a16="http://schemas.microsoft.com/office/drawing/2014/main" id="{1B14C835-77A2-4923-A0FD-B1C3D6B955FB}"/>
                </a:ext>
              </a:extLst>
            </p:cNvPr>
            <p:cNvGrpSpPr/>
            <p:nvPr/>
          </p:nvGrpSpPr>
          <p:grpSpPr>
            <a:xfrm>
              <a:off x="2644688" y="4493421"/>
              <a:ext cx="346511" cy="346514"/>
              <a:chOff x="1932810" y="1349835"/>
              <a:chExt cx="185335" cy="185337"/>
            </a:xfrm>
            <a:solidFill>
              <a:schemeClr val="tx2"/>
            </a:solidFill>
          </p:grpSpPr>
          <p:sp>
            <p:nvSpPr>
              <p:cNvPr id="1109" name="Google Shape;18116;p1604">
                <a:extLst>
                  <a:ext uri="{FF2B5EF4-FFF2-40B4-BE49-F238E27FC236}">
                    <a16:creationId xmlns:a16="http://schemas.microsoft.com/office/drawing/2014/main" id="{3E99E243-AF93-4AEC-8BC7-08C028BDBB2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110" name="Google Shape;18117;p1604">
                <a:extLst>
                  <a:ext uri="{FF2B5EF4-FFF2-40B4-BE49-F238E27FC236}">
                    <a16:creationId xmlns:a16="http://schemas.microsoft.com/office/drawing/2014/main" id="{A68E06D5-0BB3-450D-B36A-65F38FC4CC3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103" name="Google Shape;18115;p1604">
              <a:extLst>
                <a:ext uri="{FF2B5EF4-FFF2-40B4-BE49-F238E27FC236}">
                  <a16:creationId xmlns:a16="http://schemas.microsoft.com/office/drawing/2014/main" id="{131826A2-3C17-403B-9C73-BA71F04EC3EC}"/>
                </a:ext>
              </a:extLst>
            </p:cNvPr>
            <p:cNvGrpSpPr/>
            <p:nvPr/>
          </p:nvGrpSpPr>
          <p:grpSpPr>
            <a:xfrm>
              <a:off x="4764085" y="3612561"/>
              <a:ext cx="346511" cy="346514"/>
              <a:chOff x="1932810" y="1349835"/>
              <a:chExt cx="185335" cy="185337"/>
            </a:xfrm>
            <a:solidFill>
              <a:schemeClr val="tx2"/>
            </a:solidFill>
          </p:grpSpPr>
          <p:sp>
            <p:nvSpPr>
              <p:cNvPr id="1107" name="Google Shape;18116;p1604">
                <a:extLst>
                  <a:ext uri="{FF2B5EF4-FFF2-40B4-BE49-F238E27FC236}">
                    <a16:creationId xmlns:a16="http://schemas.microsoft.com/office/drawing/2014/main" id="{7F1919A6-BA37-4A1F-AF17-EE084BE91DF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108" name="Google Shape;18117;p1604">
                <a:extLst>
                  <a:ext uri="{FF2B5EF4-FFF2-40B4-BE49-F238E27FC236}">
                    <a16:creationId xmlns:a16="http://schemas.microsoft.com/office/drawing/2014/main" id="{0170D9DA-3292-4A42-AD64-36F7D3D7588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104" name="Google Shape;18115;p1604">
              <a:extLst>
                <a:ext uri="{FF2B5EF4-FFF2-40B4-BE49-F238E27FC236}">
                  <a16:creationId xmlns:a16="http://schemas.microsoft.com/office/drawing/2014/main" id="{A3ED49DB-62BA-45A0-815D-546555A93339}"/>
                </a:ext>
              </a:extLst>
            </p:cNvPr>
            <p:cNvGrpSpPr/>
            <p:nvPr/>
          </p:nvGrpSpPr>
          <p:grpSpPr>
            <a:xfrm>
              <a:off x="3091300" y="2809095"/>
              <a:ext cx="346511" cy="346514"/>
              <a:chOff x="1932810" y="1349835"/>
              <a:chExt cx="185335" cy="185337"/>
            </a:xfrm>
            <a:solidFill>
              <a:schemeClr val="tx2"/>
            </a:solidFill>
          </p:grpSpPr>
          <p:sp>
            <p:nvSpPr>
              <p:cNvPr id="1105" name="Google Shape;18116;p1604">
                <a:extLst>
                  <a:ext uri="{FF2B5EF4-FFF2-40B4-BE49-F238E27FC236}">
                    <a16:creationId xmlns:a16="http://schemas.microsoft.com/office/drawing/2014/main" id="{C9EDE37A-D00E-43F6-8C8D-DE82821933B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106" name="Google Shape;18117;p1604">
                <a:extLst>
                  <a:ext uri="{FF2B5EF4-FFF2-40B4-BE49-F238E27FC236}">
                    <a16:creationId xmlns:a16="http://schemas.microsoft.com/office/drawing/2014/main" id="{CF99DA9A-8C86-4B7C-9A51-3481912174D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grpSp>
        <p:nvGrpSpPr>
          <p:cNvPr id="1121" name="Group 1120">
            <a:extLst>
              <a:ext uri="{FF2B5EF4-FFF2-40B4-BE49-F238E27FC236}">
                <a16:creationId xmlns:a16="http://schemas.microsoft.com/office/drawing/2014/main" id="{C324D432-B1D5-4499-AA66-12B0E345BB7F}"/>
              </a:ext>
            </a:extLst>
          </p:cNvPr>
          <p:cNvGrpSpPr>
            <a:grpSpLocks/>
          </p:cNvGrpSpPr>
          <p:nvPr/>
        </p:nvGrpSpPr>
        <p:grpSpPr>
          <a:xfrm>
            <a:off x="8305311" y="4308426"/>
            <a:ext cx="436571" cy="419723"/>
            <a:chOff x="2511970" y="2806207"/>
            <a:chExt cx="2598626" cy="2498331"/>
          </a:xfrm>
        </p:grpSpPr>
        <p:grpSp>
          <p:nvGrpSpPr>
            <p:cNvPr id="1122" name="Google Shape;18115;p1604">
              <a:extLst>
                <a:ext uri="{FF2B5EF4-FFF2-40B4-BE49-F238E27FC236}">
                  <a16:creationId xmlns:a16="http://schemas.microsoft.com/office/drawing/2014/main" id="{F397FA06-64F8-4B8D-A5E7-3FDD67F3E17E}"/>
                </a:ext>
              </a:extLst>
            </p:cNvPr>
            <p:cNvGrpSpPr/>
            <p:nvPr/>
          </p:nvGrpSpPr>
          <p:grpSpPr>
            <a:xfrm>
              <a:off x="4214405" y="2806207"/>
              <a:ext cx="346511" cy="346514"/>
              <a:chOff x="1932810" y="1349835"/>
              <a:chExt cx="185335" cy="185337"/>
            </a:xfrm>
            <a:solidFill>
              <a:schemeClr val="tx2"/>
            </a:solidFill>
          </p:grpSpPr>
          <p:sp>
            <p:nvSpPr>
              <p:cNvPr id="1145" name="Google Shape;18116;p1604">
                <a:extLst>
                  <a:ext uri="{FF2B5EF4-FFF2-40B4-BE49-F238E27FC236}">
                    <a16:creationId xmlns:a16="http://schemas.microsoft.com/office/drawing/2014/main" id="{17F3F6E4-966E-4A44-B9AF-79E3A0C0E9F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146" name="Google Shape;18117;p1604">
                <a:extLst>
                  <a:ext uri="{FF2B5EF4-FFF2-40B4-BE49-F238E27FC236}">
                    <a16:creationId xmlns:a16="http://schemas.microsoft.com/office/drawing/2014/main" id="{B15E1236-AFFC-494E-888A-DC593F1B6BE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1123" name="Oval 1122">
              <a:extLst>
                <a:ext uri="{FF2B5EF4-FFF2-40B4-BE49-F238E27FC236}">
                  <a16:creationId xmlns:a16="http://schemas.microsoft.com/office/drawing/2014/main" id="{BD394A2A-3AF1-4F02-B2A6-9A5135EA5DBA}"/>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grpSp>
          <p:nvGrpSpPr>
            <p:cNvPr id="1124" name="Google Shape;18115;p1604">
              <a:extLst>
                <a:ext uri="{FF2B5EF4-FFF2-40B4-BE49-F238E27FC236}">
                  <a16:creationId xmlns:a16="http://schemas.microsoft.com/office/drawing/2014/main" id="{B1E07192-0AA3-43E4-A900-D77152563D7F}"/>
                </a:ext>
              </a:extLst>
            </p:cNvPr>
            <p:cNvGrpSpPr/>
            <p:nvPr/>
          </p:nvGrpSpPr>
          <p:grpSpPr>
            <a:xfrm>
              <a:off x="4402332" y="4548544"/>
              <a:ext cx="346511" cy="346514"/>
              <a:chOff x="1932810" y="1349835"/>
              <a:chExt cx="185335" cy="185337"/>
            </a:xfrm>
            <a:solidFill>
              <a:schemeClr val="tx2"/>
            </a:solidFill>
          </p:grpSpPr>
          <p:sp>
            <p:nvSpPr>
              <p:cNvPr id="1143" name="Google Shape;18116;p1604">
                <a:extLst>
                  <a:ext uri="{FF2B5EF4-FFF2-40B4-BE49-F238E27FC236}">
                    <a16:creationId xmlns:a16="http://schemas.microsoft.com/office/drawing/2014/main" id="{02828152-DB13-400F-9645-A8C02B90B9D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144" name="Google Shape;18117;p1604">
                <a:extLst>
                  <a:ext uri="{FF2B5EF4-FFF2-40B4-BE49-F238E27FC236}">
                    <a16:creationId xmlns:a16="http://schemas.microsoft.com/office/drawing/2014/main" id="{859AEB63-D999-446D-AC82-C08F198FB77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125" name="Google Shape;18115;p1604">
              <a:extLst>
                <a:ext uri="{FF2B5EF4-FFF2-40B4-BE49-F238E27FC236}">
                  <a16:creationId xmlns:a16="http://schemas.microsoft.com/office/drawing/2014/main" id="{BB528509-58F0-417A-A683-225DBB4D4E79}"/>
                </a:ext>
              </a:extLst>
            </p:cNvPr>
            <p:cNvGrpSpPr/>
            <p:nvPr/>
          </p:nvGrpSpPr>
          <p:grpSpPr>
            <a:xfrm>
              <a:off x="3578880" y="4958024"/>
              <a:ext cx="346511" cy="346514"/>
              <a:chOff x="1932810" y="1349835"/>
              <a:chExt cx="185335" cy="185337"/>
            </a:xfrm>
            <a:solidFill>
              <a:schemeClr val="tx2"/>
            </a:solidFill>
          </p:grpSpPr>
          <p:sp>
            <p:nvSpPr>
              <p:cNvPr id="1141" name="Google Shape;18116;p1604">
                <a:extLst>
                  <a:ext uri="{FF2B5EF4-FFF2-40B4-BE49-F238E27FC236}">
                    <a16:creationId xmlns:a16="http://schemas.microsoft.com/office/drawing/2014/main" id="{98648CF6-ED64-4E2E-B102-489F8938301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142" name="Google Shape;18117;p1604">
                <a:extLst>
                  <a:ext uri="{FF2B5EF4-FFF2-40B4-BE49-F238E27FC236}">
                    <a16:creationId xmlns:a16="http://schemas.microsoft.com/office/drawing/2014/main" id="{3F8695F4-6DEC-494C-A13E-D8676E512A2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126" name="Google Shape;18115;p1604">
              <a:extLst>
                <a:ext uri="{FF2B5EF4-FFF2-40B4-BE49-F238E27FC236}">
                  <a16:creationId xmlns:a16="http://schemas.microsoft.com/office/drawing/2014/main" id="{965F3130-1851-4E91-8304-70CA96C5E837}"/>
                </a:ext>
              </a:extLst>
            </p:cNvPr>
            <p:cNvGrpSpPr/>
            <p:nvPr/>
          </p:nvGrpSpPr>
          <p:grpSpPr>
            <a:xfrm>
              <a:off x="2511970" y="3644961"/>
              <a:ext cx="346511" cy="346514"/>
              <a:chOff x="1932810" y="1349835"/>
              <a:chExt cx="185335" cy="185337"/>
            </a:xfrm>
            <a:solidFill>
              <a:schemeClr val="tx2"/>
            </a:solidFill>
          </p:grpSpPr>
          <p:sp>
            <p:nvSpPr>
              <p:cNvPr id="1139" name="Google Shape;18116;p1604">
                <a:extLst>
                  <a:ext uri="{FF2B5EF4-FFF2-40B4-BE49-F238E27FC236}">
                    <a16:creationId xmlns:a16="http://schemas.microsoft.com/office/drawing/2014/main" id="{8357D094-C01F-490A-85DC-EB8F134C974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140" name="Google Shape;18117;p1604">
                <a:extLst>
                  <a:ext uri="{FF2B5EF4-FFF2-40B4-BE49-F238E27FC236}">
                    <a16:creationId xmlns:a16="http://schemas.microsoft.com/office/drawing/2014/main" id="{21858632-7505-43A6-9B3A-A15059C359F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127" name="Google Shape;18115;p1604">
              <a:extLst>
                <a:ext uri="{FF2B5EF4-FFF2-40B4-BE49-F238E27FC236}">
                  <a16:creationId xmlns:a16="http://schemas.microsoft.com/office/drawing/2014/main" id="{2678CDB2-1DB1-44EB-8ED6-5992D7BC1BA6}"/>
                </a:ext>
              </a:extLst>
            </p:cNvPr>
            <p:cNvGrpSpPr/>
            <p:nvPr/>
          </p:nvGrpSpPr>
          <p:grpSpPr>
            <a:xfrm>
              <a:off x="4754363" y="4548544"/>
              <a:ext cx="346511" cy="346514"/>
              <a:chOff x="1932810" y="1349835"/>
              <a:chExt cx="185335" cy="185337"/>
            </a:xfrm>
            <a:solidFill>
              <a:schemeClr val="tx2"/>
            </a:solidFill>
          </p:grpSpPr>
          <p:sp>
            <p:nvSpPr>
              <p:cNvPr id="1137" name="Google Shape;18116;p1604">
                <a:extLst>
                  <a:ext uri="{FF2B5EF4-FFF2-40B4-BE49-F238E27FC236}">
                    <a16:creationId xmlns:a16="http://schemas.microsoft.com/office/drawing/2014/main" id="{7E98FD36-3B93-46CC-9B6E-20088C3DC7A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138" name="Google Shape;18117;p1604">
                <a:extLst>
                  <a:ext uri="{FF2B5EF4-FFF2-40B4-BE49-F238E27FC236}">
                    <a16:creationId xmlns:a16="http://schemas.microsoft.com/office/drawing/2014/main" id="{B0744732-F02B-414B-A47D-8D09DD8311F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128" name="Google Shape;18115;p1604">
              <a:extLst>
                <a:ext uri="{FF2B5EF4-FFF2-40B4-BE49-F238E27FC236}">
                  <a16:creationId xmlns:a16="http://schemas.microsoft.com/office/drawing/2014/main" id="{34F82D86-B4CA-49F8-ADDA-B95F2FC5C5D8}"/>
                </a:ext>
              </a:extLst>
            </p:cNvPr>
            <p:cNvGrpSpPr/>
            <p:nvPr/>
          </p:nvGrpSpPr>
          <p:grpSpPr>
            <a:xfrm>
              <a:off x="2644688" y="4493421"/>
              <a:ext cx="346511" cy="346514"/>
              <a:chOff x="1932810" y="1349835"/>
              <a:chExt cx="185335" cy="185337"/>
            </a:xfrm>
            <a:solidFill>
              <a:schemeClr val="tx2"/>
            </a:solidFill>
          </p:grpSpPr>
          <p:sp>
            <p:nvSpPr>
              <p:cNvPr id="1135" name="Google Shape;18116;p1604">
                <a:extLst>
                  <a:ext uri="{FF2B5EF4-FFF2-40B4-BE49-F238E27FC236}">
                    <a16:creationId xmlns:a16="http://schemas.microsoft.com/office/drawing/2014/main" id="{4741758C-65D8-4B03-8D24-7BBBFC70F42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136" name="Google Shape;18117;p1604">
                <a:extLst>
                  <a:ext uri="{FF2B5EF4-FFF2-40B4-BE49-F238E27FC236}">
                    <a16:creationId xmlns:a16="http://schemas.microsoft.com/office/drawing/2014/main" id="{873B48C5-B3F8-4ECC-90BF-F8B8D39822D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129" name="Google Shape;18115;p1604">
              <a:extLst>
                <a:ext uri="{FF2B5EF4-FFF2-40B4-BE49-F238E27FC236}">
                  <a16:creationId xmlns:a16="http://schemas.microsoft.com/office/drawing/2014/main" id="{AC3ABDF8-19E2-44E1-A9AB-06EDA9FB5139}"/>
                </a:ext>
              </a:extLst>
            </p:cNvPr>
            <p:cNvGrpSpPr/>
            <p:nvPr/>
          </p:nvGrpSpPr>
          <p:grpSpPr>
            <a:xfrm>
              <a:off x="4764085" y="3612561"/>
              <a:ext cx="346511" cy="346514"/>
              <a:chOff x="1932810" y="1349835"/>
              <a:chExt cx="185335" cy="185337"/>
            </a:xfrm>
            <a:solidFill>
              <a:schemeClr val="tx2"/>
            </a:solidFill>
          </p:grpSpPr>
          <p:sp>
            <p:nvSpPr>
              <p:cNvPr id="1133" name="Google Shape;18116;p1604">
                <a:extLst>
                  <a:ext uri="{FF2B5EF4-FFF2-40B4-BE49-F238E27FC236}">
                    <a16:creationId xmlns:a16="http://schemas.microsoft.com/office/drawing/2014/main" id="{836BFBBA-87E4-45CC-8FA2-B70B4895238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134" name="Google Shape;18117;p1604">
                <a:extLst>
                  <a:ext uri="{FF2B5EF4-FFF2-40B4-BE49-F238E27FC236}">
                    <a16:creationId xmlns:a16="http://schemas.microsoft.com/office/drawing/2014/main" id="{53B9948C-8D71-42A8-A898-5355A8047C9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130" name="Google Shape;18115;p1604">
              <a:extLst>
                <a:ext uri="{FF2B5EF4-FFF2-40B4-BE49-F238E27FC236}">
                  <a16:creationId xmlns:a16="http://schemas.microsoft.com/office/drawing/2014/main" id="{F1CD62D6-6BD4-405A-9769-86EC5DFFC535}"/>
                </a:ext>
              </a:extLst>
            </p:cNvPr>
            <p:cNvGrpSpPr/>
            <p:nvPr/>
          </p:nvGrpSpPr>
          <p:grpSpPr>
            <a:xfrm>
              <a:off x="3091300" y="2809095"/>
              <a:ext cx="346511" cy="346514"/>
              <a:chOff x="1932810" y="1349835"/>
              <a:chExt cx="185335" cy="185337"/>
            </a:xfrm>
            <a:solidFill>
              <a:schemeClr val="tx2"/>
            </a:solidFill>
          </p:grpSpPr>
          <p:sp>
            <p:nvSpPr>
              <p:cNvPr id="1131" name="Google Shape;18116;p1604">
                <a:extLst>
                  <a:ext uri="{FF2B5EF4-FFF2-40B4-BE49-F238E27FC236}">
                    <a16:creationId xmlns:a16="http://schemas.microsoft.com/office/drawing/2014/main" id="{0DADB055-3005-42E7-9186-D1354A647B9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132" name="Google Shape;18117;p1604">
                <a:extLst>
                  <a:ext uri="{FF2B5EF4-FFF2-40B4-BE49-F238E27FC236}">
                    <a16:creationId xmlns:a16="http://schemas.microsoft.com/office/drawing/2014/main" id="{3C598F09-EC92-4A08-92AC-B9C3399B8C7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grpSp>
        <p:nvGrpSpPr>
          <p:cNvPr id="1147" name="Group 1146">
            <a:extLst>
              <a:ext uri="{FF2B5EF4-FFF2-40B4-BE49-F238E27FC236}">
                <a16:creationId xmlns:a16="http://schemas.microsoft.com/office/drawing/2014/main" id="{EF23A52E-4EF1-4DE2-8B3F-998BB6968237}"/>
              </a:ext>
            </a:extLst>
          </p:cNvPr>
          <p:cNvGrpSpPr>
            <a:grpSpLocks/>
          </p:cNvGrpSpPr>
          <p:nvPr/>
        </p:nvGrpSpPr>
        <p:grpSpPr>
          <a:xfrm>
            <a:off x="8305311" y="4735664"/>
            <a:ext cx="436571" cy="419723"/>
            <a:chOff x="2511970" y="2806207"/>
            <a:chExt cx="2598626" cy="2498331"/>
          </a:xfrm>
        </p:grpSpPr>
        <p:grpSp>
          <p:nvGrpSpPr>
            <p:cNvPr id="1148" name="Google Shape;18115;p1604">
              <a:extLst>
                <a:ext uri="{FF2B5EF4-FFF2-40B4-BE49-F238E27FC236}">
                  <a16:creationId xmlns:a16="http://schemas.microsoft.com/office/drawing/2014/main" id="{8850AB94-D576-4E23-9030-D1E598FCBE34}"/>
                </a:ext>
              </a:extLst>
            </p:cNvPr>
            <p:cNvGrpSpPr/>
            <p:nvPr/>
          </p:nvGrpSpPr>
          <p:grpSpPr>
            <a:xfrm>
              <a:off x="4214405" y="2806207"/>
              <a:ext cx="346511" cy="346514"/>
              <a:chOff x="1932810" y="1349835"/>
              <a:chExt cx="185335" cy="185337"/>
            </a:xfrm>
            <a:solidFill>
              <a:schemeClr val="tx2"/>
            </a:solidFill>
          </p:grpSpPr>
          <p:sp>
            <p:nvSpPr>
              <p:cNvPr id="1171" name="Google Shape;18116;p1604">
                <a:extLst>
                  <a:ext uri="{FF2B5EF4-FFF2-40B4-BE49-F238E27FC236}">
                    <a16:creationId xmlns:a16="http://schemas.microsoft.com/office/drawing/2014/main" id="{F1F48E86-8354-4D5E-B9CC-FBC210F76F4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172" name="Google Shape;18117;p1604">
                <a:extLst>
                  <a:ext uri="{FF2B5EF4-FFF2-40B4-BE49-F238E27FC236}">
                    <a16:creationId xmlns:a16="http://schemas.microsoft.com/office/drawing/2014/main" id="{A3ABF527-AD60-4A23-BF80-7D2DBFB50E0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1149" name="Oval 1148">
              <a:extLst>
                <a:ext uri="{FF2B5EF4-FFF2-40B4-BE49-F238E27FC236}">
                  <a16:creationId xmlns:a16="http://schemas.microsoft.com/office/drawing/2014/main" id="{4A437E71-C14B-4104-AC0B-1A74990DE79F}"/>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grpSp>
          <p:nvGrpSpPr>
            <p:cNvPr id="1150" name="Google Shape;18115;p1604">
              <a:extLst>
                <a:ext uri="{FF2B5EF4-FFF2-40B4-BE49-F238E27FC236}">
                  <a16:creationId xmlns:a16="http://schemas.microsoft.com/office/drawing/2014/main" id="{6B0C3B6D-672F-4C0C-BD6D-E2CDA9CA4EDD}"/>
                </a:ext>
              </a:extLst>
            </p:cNvPr>
            <p:cNvGrpSpPr/>
            <p:nvPr/>
          </p:nvGrpSpPr>
          <p:grpSpPr>
            <a:xfrm>
              <a:off x="4402332" y="4548544"/>
              <a:ext cx="346511" cy="346514"/>
              <a:chOff x="1932810" y="1349835"/>
              <a:chExt cx="185335" cy="185337"/>
            </a:xfrm>
            <a:solidFill>
              <a:schemeClr val="tx2"/>
            </a:solidFill>
          </p:grpSpPr>
          <p:sp>
            <p:nvSpPr>
              <p:cNvPr id="1169" name="Google Shape;18116;p1604">
                <a:extLst>
                  <a:ext uri="{FF2B5EF4-FFF2-40B4-BE49-F238E27FC236}">
                    <a16:creationId xmlns:a16="http://schemas.microsoft.com/office/drawing/2014/main" id="{021D7E3F-9AA8-4232-B0FE-881697C06DB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170" name="Google Shape;18117;p1604">
                <a:extLst>
                  <a:ext uri="{FF2B5EF4-FFF2-40B4-BE49-F238E27FC236}">
                    <a16:creationId xmlns:a16="http://schemas.microsoft.com/office/drawing/2014/main" id="{B7F71457-4714-4F26-9483-761B6BC8709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151" name="Google Shape;18115;p1604">
              <a:extLst>
                <a:ext uri="{FF2B5EF4-FFF2-40B4-BE49-F238E27FC236}">
                  <a16:creationId xmlns:a16="http://schemas.microsoft.com/office/drawing/2014/main" id="{B9A882DF-F998-4159-B22B-E93D0FAD7A97}"/>
                </a:ext>
              </a:extLst>
            </p:cNvPr>
            <p:cNvGrpSpPr/>
            <p:nvPr/>
          </p:nvGrpSpPr>
          <p:grpSpPr>
            <a:xfrm>
              <a:off x="3578880" y="4958024"/>
              <a:ext cx="346511" cy="346514"/>
              <a:chOff x="1932810" y="1349835"/>
              <a:chExt cx="185335" cy="185337"/>
            </a:xfrm>
            <a:solidFill>
              <a:schemeClr val="tx2"/>
            </a:solidFill>
          </p:grpSpPr>
          <p:sp>
            <p:nvSpPr>
              <p:cNvPr id="1167" name="Google Shape;18116;p1604">
                <a:extLst>
                  <a:ext uri="{FF2B5EF4-FFF2-40B4-BE49-F238E27FC236}">
                    <a16:creationId xmlns:a16="http://schemas.microsoft.com/office/drawing/2014/main" id="{7C3C82EA-8D90-4FD5-BBBA-6585AC69395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168" name="Google Shape;18117;p1604">
                <a:extLst>
                  <a:ext uri="{FF2B5EF4-FFF2-40B4-BE49-F238E27FC236}">
                    <a16:creationId xmlns:a16="http://schemas.microsoft.com/office/drawing/2014/main" id="{34869C45-E781-44E7-BF94-0B41280E7D1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152" name="Google Shape;18115;p1604">
              <a:extLst>
                <a:ext uri="{FF2B5EF4-FFF2-40B4-BE49-F238E27FC236}">
                  <a16:creationId xmlns:a16="http://schemas.microsoft.com/office/drawing/2014/main" id="{2B679C6B-BE2E-474F-A2E4-085BE4EDA258}"/>
                </a:ext>
              </a:extLst>
            </p:cNvPr>
            <p:cNvGrpSpPr/>
            <p:nvPr/>
          </p:nvGrpSpPr>
          <p:grpSpPr>
            <a:xfrm>
              <a:off x="2511970" y="3644961"/>
              <a:ext cx="346511" cy="346514"/>
              <a:chOff x="1932810" y="1349835"/>
              <a:chExt cx="185335" cy="185337"/>
            </a:xfrm>
            <a:solidFill>
              <a:schemeClr val="tx2"/>
            </a:solidFill>
          </p:grpSpPr>
          <p:sp>
            <p:nvSpPr>
              <p:cNvPr id="1165" name="Google Shape;18116;p1604">
                <a:extLst>
                  <a:ext uri="{FF2B5EF4-FFF2-40B4-BE49-F238E27FC236}">
                    <a16:creationId xmlns:a16="http://schemas.microsoft.com/office/drawing/2014/main" id="{12E62BED-936D-4313-930A-9712FD52444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166" name="Google Shape;18117;p1604">
                <a:extLst>
                  <a:ext uri="{FF2B5EF4-FFF2-40B4-BE49-F238E27FC236}">
                    <a16:creationId xmlns:a16="http://schemas.microsoft.com/office/drawing/2014/main" id="{5EF8053D-05DD-423E-B749-DA9CA0EC618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153" name="Google Shape;18115;p1604">
              <a:extLst>
                <a:ext uri="{FF2B5EF4-FFF2-40B4-BE49-F238E27FC236}">
                  <a16:creationId xmlns:a16="http://schemas.microsoft.com/office/drawing/2014/main" id="{43EE125B-B3E6-435B-AEA6-D7FDC0855F76}"/>
                </a:ext>
              </a:extLst>
            </p:cNvPr>
            <p:cNvGrpSpPr/>
            <p:nvPr/>
          </p:nvGrpSpPr>
          <p:grpSpPr>
            <a:xfrm>
              <a:off x="4754363" y="4548544"/>
              <a:ext cx="346511" cy="346514"/>
              <a:chOff x="1932810" y="1349835"/>
              <a:chExt cx="185335" cy="185337"/>
            </a:xfrm>
            <a:solidFill>
              <a:schemeClr val="tx2"/>
            </a:solidFill>
          </p:grpSpPr>
          <p:sp>
            <p:nvSpPr>
              <p:cNvPr id="1163" name="Google Shape;18116;p1604">
                <a:extLst>
                  <a:ext uri="{FF2B5EF4-FFF2-40B4-BE49-F238E27FC236}">
                    <a16:creationId xmlns:a16="http://schemas.microsoft.com/office/drawing/2014/main" id="{EF7EDD1D-76F4-44D9-8C6C-49CA57C92AD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164" name="Google Shape;18117;p1604">
                <a:extLst>
                  <a:ext uri="{FF2B5EF4-FFF2-40B4-BE49-F238E27FC236}">
                    <a16:creationId xmlns:a16="http://schemas.microsoft.com/office/drawing/2014/main" id="{F330262A-B407-4A32-BE1B-5FCAAE57DC4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154" name="Google Shape;18115;p1604">
              <a:extLst>
                <a:ext uri="{FF2B5EF4-FFF2-40B4-BE49-F238E27FC236}">
                  <a16:creationId xmlns:a16="http://schemas.microsoft.com/office/drawing/2014/main" id="{357B5A21-132C-4D74-BC28-98BB76B75E7A}"/>
                </a:ext>
              </a:extLst>
            </p:cNvPr>
            <p:cNvGrpSpPr/>
            <p:nvPr/>
          </p:nvGrpSpPr>
          <p:grpSpPr>
            <a:xfrm>
              <a:off x="2644688" y="4493421"/>
              <a:ext cx="346511" cy="346514"/>
              <a:chOff x="1932810" y="1349835"/>
              <a:chExt cx="185335" cy="185337"/>
            </a:xfrm>
            <a:solidFill>
              <a:schemeClr val="tx2"/>
            </a:solidFill>
          </p:grpSpPr>
          <p:sp>
            <p:nvSpPr>
              <p:cNvPr id="1161" name="Google Shape;18116;p1604">
                <a:extLst>
                  <a:ext uri="{FF2B5EF4-FFF2-40B4-BE49-F238E27FC236}">
                    <a16:creationId xmlns:a16="http://schemas.microsoft.com/office/drawing/2014/main" id="{E195D33B-3BAB-4FB8-BB6E-2E37576C06A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162" name="Google Shape;18117;p1604">
                <a:extLst>
                  <a:ext uri="{FF2B5EF4-FFF2-40B4-BE49-F238E27FC236}">
                    <a16:creationId xmlns:a16="http://schemas.microsoft.com/office/drawing/2014/main" id="{E600267A-C9E5-4683-80A6-44153EC0646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155" name="Google Shape;18115;p1604">
              <a:extLst>
                <a:ext uri="{FF2B5EF4-FFF2-40B4-BE49-F238E27FC236}">
                  <a16:creationId xmlns:a16="http://schemas.microsoft.com/office/drawing/2014/main" id="{EA3C50B6-8F5E-4A6A-AB67-94087D57DDB7}"/>
                </a:ext>
              </a:extLst>
            </p:cNvPr>
            <p:cNvGrpSpPr/>
            <p:nvPr/>
          </p:nvGrpSpPr>
          <p:grpSpPr>
            <a:xfrm>
              <a:off x="4764085" y="3612561"/>
              <a:ext cx="346511" cy="346514"/>
              <a:chOff x="1932810" y="1349835"/>
              <a:chExt cx="185335" cy="185337"/>
            </a:xfrm>
            <a:solidFill>
              <a:schemeClr val="tx2"/>
            </a:solidFill>
          </p:grpSpPr>
          <p:sp>
            <p:nvSpPr>
              <p:cNvPr id="1159" name="Google Shape;18116;p1604">
                <a:extLst>
                  <a:ext uri="{FF2B5EF4-FFF2-40B4-BE49-F238E27FC236}">
                    <a16:creationId xmlns:a16="http://schemas.microsoft.com/office/drawing/2014/main" id="{432EA04E-15AC-44A9-828D-5859136F850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160" name="Google Shape;18117;p1604">
                <a:extLst>
                  <a:ext uri="{FF2B5EF4-FFF2-40B4-BE49-F238E27FC236}">
                    <a16:creationId xmlns:a16="http://schemas.microsoft.com/office/drawing/2014/main" id="{EB64E663-380C-40E4-AF6C-192573E9A02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156" name="Google Shape;18115;p1604">
              <a:extLst>
                <a:ext uri="{FF2B5EF4-FFF2-40B4-BE49-F238E27FC236}">
                  <a16:creationId xmlns:a16="http://schemas.microsoft.com/office/drawing/2014/main" id="{B560E808-6A49-4EE5-8C9A-389A949E731D}"/>
                </a:ext>
              </a:extLst>
            </p:cNvPr>
            <p:cNvGrpSpPr/>
            <p:nvPr/>
          </p:nvGrpSpPr>
          <p:grpSpPr>
            <a:xfrm>
              <a:off x="3091300" y="2809095"/>
              <a:ext cx="346511" cy="346514"/>
              <a:chOff x="1932810" y="1349835"/>
              <a:chExt cx="185335" cy="185337"/>
            </a:xfrm>
            <a:solidFill>
              <a:schemeClr val="tx2"/>
            </a:solidFill>
          </p:grpSpPr>
          <p:sp>
            <p:nvSpPr>
              <p:cNvPr id="1157" name="Google Shape;18116;p1604">
                <a:extLst>
                  <a:ext uri="{FF2B5EF4-FFF2-40B4-BE49-F238E27FC236}">
                    <a16:creationId xmlns:a16="http://schemas.microsoft.com/office/drawing/2014/main" id="{BB943C89-F31C-44E5-8297-5614971E0C7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158" name="Google Shape;18117;p1604">
                <a:extLst>
                  <a:ext uri="{FF2B5EF4-FFF2-40B4-BE49-F238E27FC236}">
                    <a16:creationId xmlns:a16="http://schemas.microsoft.com/office/drawing/2014/main" id="{F75414C2-AA4B-4A16-81E4-A9E8806C9B6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grpSp>
        <p:nvGrpSpPr>
          <p:cNvPr id="1173" name="Google Shape;18115;p1604">
            <a:extLst>
              <a:ext uri="{FF2B5EF4-FFF2-40B4-BE49-F238E27FC236}">
                <a16:creationId xmlns:a16="http://schemas.microsoft.com/office/drawing/2014/main" id="{021FAD71-FFA5-4D8B-86AE-5803C83B51F9}"/>
              </a:ext>
            </a:extLst>
          </p:cNvPr>
          <p:cNvGrpSpPr/>
          <p:nvPr/>
        </p:nvGrpSpPr>
        <p:grpSpPr>
          <a:xfrm>
            <a:off x="8096194" y="3971137"/>
            <a:ext cx="228599" cy="201169"/>
            <a:chOff x="1932810" y="1349835"/>
            <a:chExt cx="185335" cy="185337"/>
          </a:xfrm>
          <a:solidFill>
            <a:schemeClr val="tx2"/>
          </a:solidFill>
        </p:grpSpPr>
        <p:sp>
          <p:nvSpPr>
            <p:cNvPr id="1174" name="Google Shape;18116;p1604">
              <a:extLst>
                <a:ext uri="{FF2B5EF4-FFF2-40B4-BE49-F238E27FC236}">
                  <a16:creationId xmlns:a16="http://schemas.microsoft.com/office/drawing/2014/main" id="{CFDB466A-1042-481F-996E-944E089DFDA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175" name="Google Shape;18117;p1604">
              <a:extLst>
                <a:ext uri="{FF2B5EF4-FFF2-40B4-BE49-F238E27FC236}">
                  <a16:creationId xmlns:a16="http://schemas.microsoft.com/office/drawing/2014/main" id="{3CA19CA5-B32E-49DB-AED6-BCF8246C11B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176" name="Google Shape;18115;p1604">
            <a:extLst>
              <a:ext uri="{FF2B5EF4-FFF2-40B4-BE49-F238E27FC236}">
                <a16:creationId xmlns:a16="http://schemas.microsoft.com/office/drawing/2014/main" id="{9A7EBDAA-FBC3-42C2-B93C-C8135805B3AB}"/>
              </a:ext>
            </a:extLst>
          </p:cNvPr>
          <p:cNvGrpSpPr/>
          <p:nvPr/>
        </p:nvGrpSpPr>
        <p:grpSpPr>
          <a:xfrm>
            <a:off x="8498787" y="3971137"/>
            <a:ext cx="228599" cy="201169"/>
            <a:chOff x="1932810" y="1349835"/>
            <a:chExt cx="185335" cy="185337"/>
          </a:xfrm>
          <a:solidFill>
            <a:schemeClr val="tx2"/>
          </a:solidFill>
        </p:grpSpPr>
        <p:sp>
          <p:nvSpPr>
            <p:cNvPr id="1177" name="Google Shape;18116;p1604">
              <a:extLst>
                <a:ext uri="{FF2B5EF4-FFF2-40B4-BE49-F238E27FC236}">
                  <a16:creationId xmlns:a16="http://schemas.microsoft.com/office/drawing/2014/main" id="{830E917F-8768-4B70-8134-9C538C1B4F1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178" name="Google Shape;18117;p1604">
              <a:extLst>
                <a:ext uri="{FF2B5EF4-FFF2-40B4-BE49-F238E27FC236}">
                  <a16:creationId xmlns:a16="http://schemas.microsoft.com/office/drawing/2014/main" id="{ADAABA48-A352-45A6-B277-FD2CB8D8459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1179" name="Rectangle 1178">
            <a:extLst>
              <a:ext uri="{FF2B5EF4-FFF2-40B4-BE49-F238E27FC236}">
                <a16:creationId xmlns:a16="http://schemas.microsoft.com/office/drawing/2014/main" id="{E2EA2D41-8109-486E-B256-AE10C5F43099}"/>
              </a:ext>
            </a:extLst>
          </p:cNvPr>
          <p:cNvSpPr/>
          <p:nvPr/>
        </p:nvSpPr>
        <p:spPr>
          <a:xfrm>
            <a:off x="8371985" y="3668904"/>
            <a:ext cx="482224" cy="255492"/>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148C"/>
                </a:solidFill>
                <a:effectLst/>
                <a:uLnTx/>
                <a:uFillTx/>
                <a:latin typeface="Arial"/>
                <a:ea typeface="+mn-ea"/>
                <a:cs typeface="Arial"/>
              </a:rPr>
              <a:t>Lead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148C"/>
                </a:solidFill>
                <a:effectLst/>
                <a:uLnTx/>
                <a:uFillTx/>
                <a:latin typeface="Arial"/>
                <a:ea typeface="+mn-ea"/>
                <a:cs typeface="Arial"/>
              </a:rPr>
              <a:t>PM</a:t>
            </a:r>
          </a:p>
        </p:txBody>
      </p:sp>
      <p:sp>
        <p:nvSpPr>
          <p:cNvPr id="1180" name="Rectangle 1179">
            <a:extLst>
              <a:ext uri="{FF2B5EF4-FFF2-40B4-BE49-F238E27FC236}">
                <a16:creationId xmlns:a16="http://schemas.microsoft.com/office/drawing/2014/main" id="{9E8895B0-5FDF-4C02-B00B-1565694B263F}"/>
              </a:ext>
            </a:extLst>
          </p:cNvPr>
          <p:cNvSpPr/>
          <p:nvPr/>
        </p:nvSpPr>
        <p:spPr>
          <a:xfrm>
            <a:off x="7911711" y="3665866"/>
            <a:ext cx="597587" cy="26156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148C"/>
                </a:solidFill>
                <a:effectLst/>
                <a:uLnTx/>
                <a:uFillTx/>
                <a:latin typeface="Arial"/>
                <a:ea typeface="+mn-ea"/>
                <a:cs typeface="Arial"/>
              </a:rPr>
              <a:t>Dig Biz Lead</a:t>
            </a:r>
          </a:p>
        </p:txBody>
      </p:sp>
      <p:sp>
        <p:nvSpPr>
          <p:cNvPr id="1546" name="Rectangle 1545">
            <a:extLst>
              <a:ext uri="{FF2B5EF4-FFF2-40B4-BE49-F238E27FC236}">
                <a16:creationId xmlns:a16="http://schemas.microsoft.com/office/drawing/2014/main" id="{94AA3555-4D47-4315-A370-06BEA03D44E2}"/>
              </a:ext>
            </a:extLst>
          </p:cNvPr>
          <p:cNvSpPr/>
          <p:nvPr/>
        </p:nvSpPr>
        <p:spPr>
          <a:xfrm>
            <a:off x="1708657" y="2264254"/>
            <a:ext cx="822960" cy="46411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148C"/>
                </a:solidFill>
                <a:effectLst/>
                <a:uLnTx/>
                <a:uFillTx/>
                <a:latin typeface="Arial"/>
                <a:ea typeface="+mn-ea"/>
                <a:cs typeface="Arial"/>
              </a:rPr>
              <a:t>Digital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148C"/>
                </a:solidFill>
                <a:effectLst/>
                <a:uLnTx/>
                <a:uFillTx/>
                <a:latin typeface="Arial"/>
                <a:ea typeface="+mn-ea"/>
                <a:cs typeface="Arial"/>
              </a:rPr>
              <a:t>Business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2"/>
                </a:solidFill>
                <a:latin typeface="Arial"/>
                <a:cs typeface="Arial"/>
              </a:rPr>
              <a:t>Manager</a:t>
            </a:r>
            <a:endParaRPr kumimoji="0" lang="en-US" sz="900" b="1" i="0" u="none" strike="noStrike" kern="1200" cap="none" spc="0" normalizeH="0" baseline="0" noProof="0" dirty="0">
              <a:ln>
                <a:noFill/>
              </a:ln>
              <a:solidFill>
                <a:schemeClr val="tx2"/>
              </a:solidFill>
              <a:effectLst/>
              <a:uLnTx/>
              <a:uFillTx/>
              <a:latin typeface="Arial"/>
              <a:cs typeface="Arial"/>
            </a:endParaRPr>
          </a:p>
        </p:txBody>
      </p:sp>
      <p:grpSp>
        <p:nvGrpSpPr>
          <p:cNvPr id="1547" name="Google Shape;18115;p1604">
            <a:extLst>
              <a:ext uri="{FF2B5EF4-FFF2-40B4-BE49-F238E27FC236}">
                <a16:creationId xmlns:a16="http://schemas.microsoft.com/office/drawing/2014/main" id="{54BB7232-D474-4EF9-BDEA-E32F5FA2A37F}"/>
              </a:ext>
            </a:extLst>
          </p:cNvPr>
          <p:cNvGrpSpPr/>
          <p:nvPr/>
        </p:nvGrpSpPr>
        <p:grpSpPr>
          <a:xfrm>
            <a:off x="2389260" y="2536348"/>
            <a:ext cx="192025" cy="192024"/>
            <a:chOff x="1932810" y="1349835"/>
            <a:chExt cx="185335" cy="185337"/>
          </a:xfrm>
          <a:solidFill>
            <a:schemeClr val="tx2"/>
          </a:solidFill>
        </p:grpSpPr>
        <p:sp>
          <p:nvSpPr>
            <p:cNvPr id="1548" name="Google Shape;18116;p1604">
              <a:extLst>
                <a:ext uri="{FF2B5EF4-FFF2-40B4-BE49-F238E27FC236}">
                  <a16:creationId xmlns:a16="http://schemas.microsoft.com/office/drawing/2014/main" id="{285907BC-9B3A-4B9F-8483-BAEC45B88C1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549" name="Google Shape;18117;p1604">
              <a:extLst>
                <a:ext uri="{FF2B5EF4-FFF2-40B4-BE49-F238E27FC236}">
                  <a16:creationId xmlns:a16="http://schemas.microsoft.com/office/drawing/2014/main" id="{E969DB24-B4B0-4F6B-9F29-272F67D2D14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309" name="Parallelogram 308">
            <a:extLst>
              <a:ext uri="{FF2B5EF4-FFF2-40B4-BE49-F238E27FC236}">
                <a16:creationId xmlns:a16="http://schemas.microsoft.com/office/drawing/2014/main" id="{17BF841D-7725-4E03-8DAC-CFE08F44065E}"/>
              </a:ext>
            </a:extLst>
          </p:cNvPr>
          <p:cNvSpPr/>
          <p:nvPr/>
        </p:nvSpPr>
        <p:spPr>
          <a:xfrm>
            <a:off x="7875464" y="2755792"/>
            <a:ext cx="2136532" cy="283464"/>
          </a:xfrm>
          <a:prstGeom prst="parallelogram">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Arial"/>
              </a:rPr>
              <a:t>Grid Enablement</a:t>
            </a:r>
          </a:p>
        </p:txBody>
      </p:sp>
      <p:sp>
        <p:nvSpPr>
          <p:cNvPr id="682" name="Rectangle 681">
            <a:extLst>
              <a:ext uri="{FF2B5EF4-FFF2-40B4-BE49-F238E27FC236}">
                <a16:creationId xmlns:a16="http://schemas.microsoft.com/office/drawing/2014/main" id="{526C6FC9-2DB3-4277-8994-F84605D34E17}"/>
              </a:ext>
            </a:extLst>
          </p:cNvPr>
          <p:cNvSpPr/>
          <p:nvPr/>
        </p:nvSpPr>
        <p:spPr>
          <a:xfrm>
            <a:off x="1256892" y="5722635"/>
            <a:ext cx="9002505" cy="272049"/>
          </a:xfrm>
          <a:prstGeom prst="rect">
            <a:avLst/>
          </a:prstGeom>
          <a:solidFill>
            <a:srgbClr val="DDDDDE">
              <a:alpha val="67059"/>
            </a:srgbClr>
          </a:solid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148C"/>
                </a:solidFill>
                <a:effectLst/>
                <a:uLnTx/>
                <a:uFillTx/>
                <a:latin typeface="Arial"/>
                <a:ea typeface="+mn-ea"/>
                <a:cs typeface="Arial"/>
              </a:rPr>
              <a:t>                                                                           Meter Data Acquisition (serves all data to product teams) including HES / MDMS configuration</a:t>
            </a:r>
          </a:p>
        </p:txBody>
      </p:sp>
      <p:sp>
        <p:nvSpPr>
          <p:cNvPr id="697" name="Rectangle 696">
            <a:extLst>
              <a:ext uri="{FF2B5EF4-FFF2-40B4-BE49-F238E27FC236}">
                <a16:creationId xmlns:a16="http://schemas.microsoft.com/office/drawing/2014/main" id="{062A54EC-E1E5-4815-9320-716121F3DE66}"/>
              </a:ext>
            </a:extLst>
          </p:cNvPr>
          <p:cNvSpPr/>
          <p:nvPr/>
        </p:nvSpPr>
        <p:spPr>
          <a:xfrm>
            <a:off x="2777822" y="5733625"/>
            <a:ext cx="1022201" cy="254382"/>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tx2"/>
                </a:solidFill>
                <a:effectLst/>
                <a:uLnTx/>
                <a:uFillTx/>
                <a:latin typeface="Arial"/>
                <a:ea typeface="+mn-ea"/>
                <a:cs typeface="Arial"/>
              </a:rPr>
              <a:t>Digital Product </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tx2"/>
                </a:solidFill>
                <a:effectLst/>
                <a:uLnTx/>
                <a:uFillTx/>
                <a:latin typeface="Arial"/>
                <a:ea typeface="+mn-ea"/>
                <a:cs typeface="Arial"/>
              </a:rPr>
              <a:t>Director</a:t>
            </a:r>
          </a:p>
        </p:txBody>
      </p:sp>
      <p:sp>
        <p:nvSpPr>
          <p:cNvPr id="708" name="Rectangle 707">
            <a:extLst>
              <a:ext uri="{FF2B5EF4-FFF2-40B4-BE49-F238E27FC236}">
                <a16:creationId xmlns:a16="http://schemas.microsoft.com/office/drawing/2014/main" id="{8F87312A-1CF2-4D0E-A8B3-16F9C08D2A84}"/>
              </a:ext>
            </a:extLst>
          </p:cNvPr>
          <p:cNvSpPr/>
          <p:nvPr/>
        </p:nvSpPr>
        <p:spPr>
          <a:xfrm>
            <a:off x="773852" y="1382891"/>
            <a:ext cx="150890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effectLst/>
                <a:uLnTx/>
                <a:uFillTx/>
                <a:latin typeface="Arial"/>
                <a:ea typeface="+mn-ea"/>
                <a:cs typeface="Arial"/>
              </a:rPr>
              <a:t>DELIVERY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effectLst/>
                <a:uLnTx/>
                <a:uFillTx/>
                <a:latin typeface="Arial"/>
                <a:ea typeface="+mn-ea"/>
                <a:cs typeface="Arial"/>
              </a:rPr>
              <a:t>LEADERSHIP</a:t>
            </a:r>
          </a:p>
        </p:txBody>
      </p:sp>
      <p:sp>
        <p:nvSpPr>
          <p:cNvPr id="709" name="Rectangle 708">
            <a:extLst>
              <a:ext uri="{FF2B5EF4-FFF2-40B4-BE49-F238E27FC236}">
                <a16:creationId xmlns:a16="http://schemas.microsoft.com/office/drawing/2014/main" id="{75B716A5-C61A-439D-B485-A5ED62799539}"/>
              </a:ext>
            </a:extLst>
          </p:cNvPr>
          <p:cNvSpPr/>
          <p:nvPr/>
        </p:nvSpPr>
        <p:spPr>
          <a:xfrm>
            <a:off x="8362113" y="1284776"/>
            <a:ext cx="1714180" cy="234135"/>
          </a:xfrm>
          <a:prstGeom prst="rect">
            <a:avLst/>
          </a:prstGeom>
          <a:solidFill>
            <a:schemeClr val="bg1"/>
          </a:solidFill>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chemeClr val="tx2"/>
                </a:solidFill>
                <a:effectLst/>
                <a:uLnTx/>
                <a:uFillTx/>
                <a:latin typeface="Arial"/>
                <a:ea typeface="+mn-ea"/>
                <a:cs typeface="Arial"/>
              </a:rPr>
              <a:t>Digital Business Design</a:t>
            </a:r>
          </a:p>
        </p:txBody>
      </p:sp>
      <p:grpSp>
        <p:nvGrpSpPr>
          <p:cNvPr id="710" name="Google Shape;18115;p1604">
            <a:extLst>
              <a:ext uri="{FF2B5EF4-FFF2-40B4-BE49-F238E27FC236}">
                <a16:creationId xmlns:a16="http://schemas.microsoft.com/office/drawing/2014/main" id="{C567B784-480D-4F9A-BBB0-6A9F22406D02}"/>
              </a:ext>
            </a:extLst>
          </p:cNvPr>
          <p:cNvGrpSpPr/>
          <p:nvPr/>
        </p:nvGrpSpPr>
        <p:grpSpPr>
          <a:xfrm>
            <a:off x="8141506" y="1291534"/>
            <a:ext cx="220617" cy="220618"/>
            <a:chOff x="1932810" y="1349835"/>
            <a:chExt cx="185335" cy="185337"/>
          </a:xfrm>
          <a:solidFill>
            <a:srgbClr val="00148C"/>
          </a:solidFill>
        </p:grpSpPr>
        <p:sp>
          <p:nvSpPr>
            <p:cNvPr id="711" name="Google Shape;18116;p1604">
              <a:extLst>
                <a:ext uri="{FF2B5EF4-FFF2-40B4-BE49-F238E27FC236}">
                  <a16:creationId xmlns:a16="http://schemas.microsoft.com/office/drawing/2014/main" id="{5E1EEF9F-1DF8-43AB-9126-9100B1FF595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712" name="Google Shape;18117;p1604">
              <a:extLst>
                <a:ext uri="{FF2B5EF4-FFF2-40B4-BE49-F238E27FC236}">
                  <a16:creationId xmlns:a16="http://schemas.microsoft.com/office/drawing/2014/main" id="{C84960AA-7012-4717-87CE-34E58BE3798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1492" name="Rectangle 1491">
            <a:extLst>
              <a:ext uri="{FF2B5EF4-FFF2-40B4-BE49-F238E27FC236}">
                <a16:creationId xmlns:a16="http://schemas.microsoft.com/office/drawing/2014/main" id="{0E55F4B0-F9C8-4477-BACE-994A47F00B14}"/>
              </a:ext>
            </a:extLst>
          </p:cNvPr>
          <p:cNvSpPr/>
          <p:nvPr/>
        </p:nvSpPr>
        <p:spPr>
          <a:xfrm>
            <a:off x="6442819" y="3194776"/>
            <a:ext cx="1207008" cy="2011680"/>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tx1"/>
                </a:solidFill>
                <a:effectLst/>
                <a:uLnTx/>
                <a:uFillTx/>
                <a:latin typeface="Arial"/>
                <a:ea typeface="+mn-ea"/>
                <a:cs typeface="Arial"/>
              </a:rPr>
              <a:t>Billing</a:t>
            </a:r>
          </a:p>
        </p:txBody>
      </p:sp>
      <p:grpSp>
        <p:nvGrpSpPr>
          <p:cNvPr id="1493" name="Group 1492">
            <a:extLst>
              <a:ext uri="{FF2B5EF4-FFF2-40B4-BE49-F238E27FC236}">
                <a16:creationId xmlns:a16="http://schemas.microsoft.com/office/drawing/2014/main" id="{00D8E98E-DA75-4C16-AF29-761E8F1D2432}"/>
              </a:ext>
            </a:extLst>
          </p:cNvPr>
          <p:cNvGrpSpPr>
            <a:grpSpLocks/>
          </p:cNvGrpSpPr>
          <p:nvPr/>
        </p:nvGrpSpPr>
        <p:grpSpPr>
          <a:xfrm>
            <a:off x="6643733" y="4460984"/>
            <a:ext cx="436571" cy="419723"/>
            <a:chOff x="2511970" y="2806207"/>
            <a:chExt cx="2598626" cy="2498331"/>
          </a:xfrm>
        </p:grpSpPr>
        <p:grpSp>
          <p:nvGrpSpPr>
            <p:cNvPr id="1494" name="Google Shape;18115;p1604">
              <a:extLst>
                <a:ext uri="{FF2B5EF4-FFF2-40B4-BE49-F238E27FC236}">
                  <a16:creationId xmlns:a16="http://schemas.microsoft.com/office/drawing/2014/main" id="{4983AF8F-F9A9-48B2-9490-C955E59FC447}"/>
                </a:ext>
              </a:extLst>
            </p:cNvPr>
            <p:cNvGrpSpPr/>
            <p:nvPr/>
          </p:nvGrpSpPr>
          <p:grpSpPr>
            <a:xfrm>
              <a:off x="4214405" y="2806207"/>
              <a:ext cx="346511" cy="346514"/>
              <a:chOff x="1932810" y="1349835"/>
              <a:chExt cx="185335" cy="185337"/>
            </a:xfrm>
            <a:solidFill>
              <a:schemeClr val="tx2"/>
            </a:solidFill>
          </p:grpSpPr>
          <p:sp>
            <p:nvSpPr>
              <p:cNvPr id="1517" name="Google Shape;18116;p1604">
                <a:extLst>
                  <a:ext uri="{FF2B5EF4-FFF2-40B4-BE49-F238E27FC236}">
                    <a16:creationId xmlns:a16="http://schemas.microsoft.com/office/drawing/2014/main" id="{C2834806-AC0D-41EC-82E2-B2FC55115F8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518" name="Google Shape;18117;p1604">
                <a:extLst>
                  <a:ext uri="{FF2B5EF4-FFF2-40B4-BE49-F238E27FC236}">
                    <a16:creationId xmlns:a16="http://schemas.microsoft.com/office/drawing/2014/main" id="{77486EB4-DC94-456B-BA22-5F4386C95E3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1495" name="Oval 1494">
              <a:extLst>
                <a:ext uri="{FF2B5EF4-FFF2-40B4-BE49-F238E27FC236}">
                  <a16:creationId xmlns:a16="http://schemas.microsoft.com/office/drawing/2014/main" id="{6FB08D54-1680-46D0-80EE-B2B0C658CF88}"/>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grpSp>
          <p:nvGrpSpPr>
            <p:cNvPr id="1496" name="Google Shape;18115;p1604">
              <a:extLst>
                <a:ext uri="{FF2B5EF4-FFF2-40B4-BE49-F238E27FC236}">
                  <a16:creationId xmlns:a16="http://schemas.microsoft.com/office/drawing/2014/main" id="{873B545B-A1F7-4C0B-9CE6-FBC5DF3AB015}"/>
                </a:ext>
              </a:extLst>
            </p:cNvPr>
            <p:cNvGrpSpPr/>
            <p:nvPr/>
          </p:nvGrpSpPr>
          <p:grpSpPr>
            <a:xfrm>
              <a:off x="4402332" y="4548544"/>
              <a:ext cx="346511" cy="346514"/>
              <a:chOff x="1932810" y="1349835"/>
              <a:chExt cx="185335" cy="185337"/>
            </a:xfrm>
            <a:solidFill>
              <a:schemeClr val="tx2"/>
            </a:solidFill>
          </p:grpSpPr>
          <p:sp>
            <p:nvSpPr>
              <p:cNvPr id="1515" name="Google Shape;18116;p1604">
                <a:extLst>
                  <a:ext uri="{FF2B5EF4-FFF2-40B4-BE49-F238E27FC236}">
                    <a16:creationId xmlns:a16="http://schemas.microsoft.com/office/drawing/2014/main" id="{43B0E8BE-4A64-4785-9433-9B89CAC7A3B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516" name="Google Shape;18117;p1604">
                <a:extLst>
                  <a:ext uri="{FF2B5EF4-FFF2-40B4-BE49-F238E27FC236}">
                    <a16:creationId xmlns:a16="http://schemas.microsoft.com/office/drawing/2014/main" id="{4A6D3353-B0E8-49A9-B83D-917779A0E2C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497" name="Google Shape;18115;p1604">
              <a:extLst>
                <a:ext uri="{FF2B5EF4-FFF2-40B4-BE49-F238E27FC236}">
                  <a16:creationId xmlns:a16="http://schemas.microsoft.com/office/drawing/2014/main" id="{356A8531-937A-43B4-86E3-F0EBCBB58DF1}"/>
                </a:ext>
              </a:extLst>
            </p:cNvPr>
            <p:cNvGrpSpPr/>
            <p:nvPr/>
          </p:nvGrpSpPr>
          <p:grpSpPr>
            <a:xfrm>
              <a:off x="3578880" y="4958024"/>
              <a:ext cx="346511" cy="346514"/>
              <a:chOff x="1932810" y="1349835"/>
              <a:chExt cx="185335" cy="185337"/>
            </a:xfrm>
            <a:solidFill>
              <a:schemeClr val="tx2"/>
            </a:solidFill>
          </p:grpSpPr>
          <p:sp>
            <p:nvSpPr>
              <p:cNvPr id="1513" name="Google Shape;18116;p1604">
                <a:extLst>
                  <a:ext uri="{FF2B5EF4-FFF2-40B4-BE49-F238E27FC236}">
                    <a16:creationId xmlns:a16="http://schemas.microsoft.com/office/drawing/2014/main" id="{2619269B-7C65-4B04-9399-8CD7664338F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514" name="Google Shape;18117;p1604">
                <a:extLst>
                  <a:ext uri="{FF2B5EF4-FFF2-40B4-BE49-F238E27FC236}">
                    <a16:creationId xmlns:a16="http://schemas.microsoft.com/office/drawing/2014/main" id="{DA11BD3F-6965-44A9-9E86-8996D9A7BC5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498" name="Google Shape;18115;p1604">
              <a:extLst>
                <a:ext uri="{FF2B5EF4-FFF2-40B4-BE49-F238E27FC236}">
                  <a16:creationId xmlns:a16="http://schemas.microsoft.com/office/drawing/2014/main" id="{C1CF39A6-FA82-41F9-ACC0-180B6BA8B5F1}"/>
                </a:ext>
              </a:extLst>
            </p:cNvPr>
            <p:cNvGrpSpPr/>
            <p:nvPr/>
          </p:nvGrpSpPr>
          <p:grpSpPr>
            <a:xfrm>
              <a:off x="2511970" y="3644961"/>
              <a:ext cx="346511" cy="346514"/>
              <a:chOff x="1932810" y="1349835"/>
              <a:chExt cx="185335" cy="185337"/>
            </a:xfrm>
            <a:solidFill>
              <a:schemeClr val="tx2"/>
            </a:solidFill>
          </p:grpSpPr>
          <p:sp>
            <p:nvSpPr>
              <p:cNvPr id="1511" name="Google Shape;18116;p1604">
                <a:extLst>
                  <a:ext uri="{FF2B5EF4-FFF2-40B4-BE49-F238E27FC236}">
                    <a16:creationId xmlns:a16="http://schemas.microsoft.com/office/drawing/2014/main" id="{B29350AD-D45D-47C2-9A7A-C47D44EDA2C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512" name="Google Shape;18117;p1604">
                <a:extLst>
                  <a:ext uri="{FF2B5EF4-FFF2-40B4-BE49-F238E27FC236}">
                    <a16:creationId xmlns:a16="http://schemas.microsoft.com/office/drawing/2014/main" id="{B835A5E0-B72B-473B-A73B-144C35B99A2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499" name="Google Shape;18115;p1604">
              <a:extLst>
                <a:ext uri="{FF2B5EF4-FFF2-40B4-BE49-F238E27FC236}">
                  <a16:creationId xmlns:a16="http://schemas.microsoft.com/office/drawing/2014/main" id="{FBD33809-433B-41D2-8EB0-7C165F8D6363}"/>
                </a:ext>
              </a:extLst>
            </p:cNvPr>
            <p:cNvGrpSpPr/>
            <p:nvPr/>
          </p:nvGrpSpPr>
          <p:grpSpPr>
            <a:xfrm>
              <a:off x="4754363" y="4548544"/>
              <a:ext cx="346511" cy="346514"/>
              <a:chOff x="1932810" y="1349835"/>
              <a:chExt cx="185335" cy="185337"/>
            </a:xfrm>
            <a:solidFill>
              <a:schemeClr val="tx2"/>
            </a:solidFill>
          </p:grpSpPr>
          <p:sp>
            <p:nvSpPr>
              <p:cNvPr id="1509" name="Google Shape;18116;p1604">
                <a:extLst>
                  <a:ext uri="{FF2B5EF4-FFF2-40B4-BE49-F238E27FC236}">
                    <a16:creationId xmlns:a16="http://schemas.microsoft.com/office/drawing/2014/main" id="{F6704812-C037-4FF7-AB63-172AED957D8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510" name="Google Shape;18117;p1604">
                <a:extLst>
                  <a:ext uri="{FF2B5EF4-FFF2-40B4-BE49-F238E27FC236}">
                    <a16:creationId xmlns:a16="http://schemas.microsoft.com/office/drawing/2014/main" id="{C113D1D3-68E5-4296-892D-052B47452BD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500" name="Google Shape;18115;p1604">
              <a:extLst>
                <a:ext uri="{FF2B5EF4-FFF2-40B4-BE49-F238E27FC236}">
                  <a16:creationId xmlns:a16="http://schemas.microsoft.com/office/drawing/2014/main" id="{261113A2-C873-4565-9E99-5DDE130E0E94}"/>
                </a:ext>
              </a:extLst>
            </p:cNvPr>
            <p:cNvGrpSpPr/>
            <p:nvPr/>
          </p:nvGrpSpPr>
          <p:grpSpPr>
            <a:xfrm>
              <a:off x="2644688" y="4493421"/>
              <a:ext cx="346511" cy="346514"/>
              <a:chOff x="1932810" y="1349835"/>
              <a:chExt cx="185335" cy="185337"/>
            </a:xfrm>
            <a:solidFill>
              <a:schemeClr val="tx2"/>
            </a:solidFill>
          </p:grpSpPr>
          <p:sp>
            <p:nvSpPr>
              <p:cNvPr id="1507" name="Google Shape;18116;p1604">
                <a:extLst>
                  <a:ext uri="{FF2B5EF4-FFF2-40B4-BE49-F238E27FC236}">
                    <a16:creationId xmlns:a16="http://schemas.microsoft.com/office/drawing/2014/main" id="{461301B8-96A2-43BC-8148-CD5CBB306A3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508" name="Google Shape;18117;p1604">
                <a:extLst>
                  <a:ext uri="{FF2B5EF4-FFF2-40B4-BE49-F238E27FC236}">
                    <a16:creationId xmlns:a16="http://schemas.microsoft.com/office/drawing/2014/main" id="{F29A5F5B-123F-4CB4-8E6B-AC2C60B9124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501" name="Google Shape;18115;p1604">
              <a:extLst>
                <a:ext uri="{FF2B5EF4-FFF2-40B4-BE49-F238E27FC236}">
                  <a16:creationId xmlns:a16="http://schemas.microsoft.com/office/drawing/2014/main" id="{2E79B83F-0E19-4D94-9367-08EE855050CF}"/>
                </a:ext>
              </a:extLst>
            </p:cNvPr>
            <p:cNvGrpSpPr/>
            <p:nvPr/>
          </p:nvGrpSpPr>
          <p:grpSpPr>
            <a:xfrm>
              <a:off x="4764085" y="3612561"/>
              <a:ext cx="346511" cy="346514"/>
              <a:chOff x="1932810" y="1349835"/>
              <a:chExt cx="185335" cy="185337"/>
            </a:xfrm>
            <a:solidFill>
              <a:schemeClr val="tx2"/>
            </a:solidFill>
          </p:grpSpPr>
          <p:sp>
            <p:nvSpPr>
              <p:cNvPr id="1505" name="Google Shape;18116;p1604">
                <a:extLst>
                  <a:ext uri="{FF2B5EF4-FFF2-40B4-BE49-F238E27FC236}">
                    <a16:creationId xmlns:a16="http://schemas.microsoft.com/office/drawing/2014/main" id="{82FF54E2-D4BD-421C-A61B-C5940FB7480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506" name="Google Shape;18117;p1604">
                <a:extLst>
                  <a:ext uri="{FF2B5EF4-FFF2-40B4-BE49-F238E27FC236}">
                    <a16:creationId xmlns:a16="http://schemas.microsoft.com/office/drawing/2014/main" id="{43DCE652-8B0F-46E7-AF1C-2E74C54CCFE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502" name="Google Shape;18115;p1604">
              <a:extLst>
                <a:ext uri="{FF2B5EF4-FFF2-40B4-BE49-F238E27FC236}">
                  <a16:creationId xmlns:a16="http://schemas.microsoft.com/office/drawing/2014/main" id="{247955AA-22CC-4AEE-B246-4389FD99EB9B}"/>
                </a:ext>
              </a:extLst>
            </p:cNvPr>
            <p:cNvGrpSpPr/>
            <p:nvPr/>
          </p:nvGrpSpPr>
          <p:grpSpPr>
            <a:xfrm>
              <a:off x="3091300" y="2809095"/>
              <a:ext cx="346511" cy="346514"/>
              <a:chOff x="1932810" y="1349835"/>
              <a:chExt cx="185335" cy="185337"/>
            </a:xfrm>
            <a:solidFill>
              <a:schemeClr val="tx2"/>
            </a:solidFill>
          </p:grpSpPr>
          <p:sp>
            <p:nvSpPr>
              <p:cNvPr id="1503" name="Google Shape;18116;p1604">
                <a:extLst>
                  <a:ext uri="{FF2B5EF4-FFF2-40B4-BE49-F238E27FC236}">
                    <a16:creationId xmlns:a16="http://schemas.microsoft.com/office/drawing/2014/main" id="{F469790C-3825-4A73-A3EC-579881C99FB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504" name="Google Shape;18117;p1604">
                <a:extLst>
                  <a:ext uri="{FF2B5EF4-FFF2-40B4-BE49-F238E27FC236}">
                    <a16:creationId xmlns:a16="http://schemas.microsoft.com/office/drawing/2014/main" id="{9826E218-7023-40B2-8349-6EBCD9B3E10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grpSp>
        <p:nvGrpSpPr>
          <p:cNvPr id="1545" name="Group 1544">
            <a:extLst>
              <a:ext uri="{FF2B5EF4-FFF2-40B4-BE49-F238E27FC236}">
                <a16:creationId xmlns:a16="http://schemas.microsoft.com/office/drawing/2014/main" id="{77515EF8-DC15-433C-87FD-909B43FF36C7}"/>
              </a:ext>
            </a:extLst>
          </p:cNvPr>
          <p:cNvGrpSpPr>
            <a:grpSpLocks/>
          </p:cNvGrpSpPr>
          <p:nvPr/>
        </p:nvGrpSpPr>
        <p:grpSpPr>
          <a:xfrm>
            <a:off x="7036781" y="4642834"/>
            <a:ext cx="436571" cy="419723"/>
            <a:chOff x="2511970" y="2806207"/>
            <a:chExt cx="2598626" cy="2498331"/>
          </a:xfrm>
        </p:grpSpPr>
        <p:grpSp>
          <p:nvGrpSpPr>
            <p:cNvPr id="1558" name="Google Shape;18115;p1604">
              <a:extLst>
                <a:ext uri="{FF2B5EF4-FFF2-40B4-BE49-F238E27FC236}">
                  <a16:creationId xmlns:a16="http://schemas.microsoft.com/office/drawing/2014/main" id="{9F448561-8061-48DD-9D0B-0BE8691CB3D3}"/>
                </a:ext>
              </a:extLst>
            </p:cNvPr>
            <p:cNvGrpSpPr/>
            <p:nvPr/>
          </p:nvGrpSpPr>
          <p:grpSpPr>
            <a:xfrm>
              <a:off x="4214405" y="2806207"/>
              <a:ext cx="346511" cy="346514"/>
              <a:chOff x="1932810" y="1349835"/>
              <a:chExt cx="185335" cy="185337"/>
            </a:xfrm>
            <a:solidFill>
              <a:schemeClr val="tx2"/>
            </a:solidFill>
          </p:grpSpPr>
          <p:sp>
            <p:nvSpPr>
              <p:cNvPr id="1581" name="Google Shape;18116;p1604">
                <a:extLst>
                  <a:ext uri="{FF2B5EF4-FFF2-40B4-BE49-F238E27FC236}">
                    <a16:creationId xmlns:a16="http://schemas.microsoft.com/office/drawing/2014/main" id="{7E7FA409-F0BA-4924-A670-F62B5081978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582" name="Google Shape;18117;p1604">
                <a:extLst>
                  <a:ext uri="{FF2B5EF4-FFF2-40B4-BE49-F238E27FC236}">
                    <a16:creationId xmlns:a16="http://schemas.microsoft.com/office/drawing/2014/main" id="{8095CA5A-51C5-4A04-A6B5-93346915704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1559" name="Oval 1558">
              <a:extLst>
                <a:ext uri="{FF2B5EF4-FFF2-40B4-BE49-F238E27FC236}">
                  <a16:creationId xmlns:a16="http://schemas.microsoft.com/office/drawing/2014/main" id="{47D57D88-B192-4003-9883-9D0B21F24FCC}"/>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grpSp>
          <p:nvGrpSpPr>
            <p:cNvPr id="1560" name="Google Shape;18115;p1604">
              <a:extLst>
                <a:ext uri="{FF2B5EF4-FFF2-40B4-BE49-F238E27FC236}">
                  <a16:creationId xmlns:a16="http://schemas.microsoft.com/office/drawing/2014/main" id="{EBD507B4-6AFF-428F-BEB9-DBA5FF9B4530}"/>
                </a:ext>
              </a:extLst>
            </p:cNvPr>
            <p:cNvGrpSpPr/>
            <p:nvPr/>
          </p:nvGrpSpPr>
          <p:grpSpPr>
            <a:xfrm>
              <a:off x="4402332" y="4548544"/>
              <a:ext cx="346511" cy="346514"/>
              <a:chOff x="1932810" y="1349835"/>
              <a:chExt cx="185335" cy="185337"/>
            </a:xfrm>
            <a:solidFill>
              <a:schemeClr val="tx2"/>
            </a:solidFill>
          </p:grpSpPr>
          <p:sp>
            <p:nvSpPr>
              <p:cNvPr id="1579" name="Google Shape;18116;p1604">
                <a:extLst>
                  <a:ext uri="{FF2B5EF4-FFF2-40B4-BE49-F238E27FC236}">
                    <a16:creationId xmlns:a16="http://schemas.microsoft.com/office/drawing/2014/main" id="{6868BD59-4A34-454B-ADBA-AFD7132E462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580" name="Google Shape;18117;p1604">
                <a:extLst>
                  <a:ext uri="{FF2B5EF4-FFF2-40B4-BE49-F238E27FC236}">
                    <a16:creationId xmlns:a16="http://schemas.microsoft.com/office/drawing/2014/main" id="{C490BA77-47C2-42D5-846A-C661849DF95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561" name="Google Shape;18115;p1604">
              <a:extLst>
                <a:ext uri="{FF2B5EF4-FFF2-40B4-BE49-F238E27FC236}">
                  <a16:creationId xmlns:a16="http://schemas.microsoft.com/office/drawing/2014/main" id="{5E74DDE2-723D-41D4-8536-23EB4B42096B}"/>
                </a:ext>
              </a:extLst>
            </p:cNvPr>
            <p:cNvGrpSpPr/>
            <p:nvPr/>
          </p:nvGrpSpPr>
          <p:grpSpPr>
            <a:xfrm>
              <a:off x="3578880" y="4958024"/>
              <a:ext cx="346511" cy="346514"/>
              <a:chOff x="1932810" y="1349835"/>
              <a:chExt cx="185335" cy="185337"/>
            </a:xfrm>
            <a:solidFill>
              <a:schemeClr val="tx2"/>
            </a:solidFill>
          </p:grpSpPr>
          <p:sp>
            <p:nvSpPr>
              <p:cNvPr id="1577" name="Google Shape;18116;p1604">
                <a:extLst>
                  <a:ext uri="{FF2B5EF4-FFF2-40B4-BE49-F238E27FC236}">
                    <a16:creationId xmlns:a16="http://schemas.microsoft.com/office/drawing/2014/main" id="{17F6A7EA-1E2A-4248-9607-99B17AAF219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578" name="Google Shape;18117;p1604">
                <a:extLst>
                  <a:ext uri="{FF2B5EF4-FFF2-40B4-BE49-F238E27FC236}">
                    <a16:creationId xmlns:a16="http://schemas.microsoft.com/office/drawing/2014/main" id="{5A5C5BDE-9C9A-47BE-8B10-212FEB95D2D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562" name="Google Shape;18115;p1604">
              <a:extLst>
                <a:ext uri="{FF2B5EF4-FFF2-40B4-BE49-F238E27FC236}">
                  <a16:creationId xmlns:a16="http://schemas.microsoft.com/office/drawing/2014/main" id="{48A4AFA3-8B79-457D-BF57-DEA31FDCEFC4}"/>
                </a:ext>
              </a:extLst>
            </p:cNvPr>
            <p:cNvGrpSpPr/>
            <p:nvPr/>
          </p:nvGrpSpPr>
          <p:grpSpPr>
            <a:xfrm>
              <a:off x="2511970" y="3644961"/>
              <a:ext cx="346511" cy="346514"/>
              <a:chOff x="1932810" y="1349835"/>
              <a:chExt cx="185335" cy="185337"/>
            </a:xfrm>
            <a:solidFill>
              <a:schemeClr val="tx2"/>
            </a:solidFill>
          </p:grpSpPr>
          <p:sp>
            <p:nvSpPr>
              <p:cNvPr id="1575" name="Google Shape;18116;p1604">
                <a:extLst>
                  <a:ext uri="{FF2B5EF4-FFF2-40B4-BE49-F238E27FC236}">
                    <a16:creationId xmlns:a16="http://schemas.microsoft.com/office/drawing/2014/main" id="{89AFACEE-5F63-4F82-8C33-1068E59BFDA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576" name="Google Shape;18117;p1604">
                <a:extLst>
                  <a:ext uri="{FF2B5EF4-FFF2-40B4-BE49-F238E27FC236}">
                    <a16:creationId xmlns:a16="http://schemas.microsoft.com/office/drawing/2014/main" id="{ACBBB93F-EE5F-4728-95DD-328B4287140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563" name="Google Shape;18115;p1604">
              <a:extLst>
                <a:ext uri="{FF2B5EF4-FFF2-40B4-BE49-F238E27FC236}">
                  <a16:creationId xmlns:a16="http://schemas.microsoft.com/office/drawing/2014/main" id="{27FA7A85-C407-4EEB-B000-11D5C4E53BC4}"/>
                </a:ext>
              </a:extLst>
            </p:cNvPr>
            <p:cNvGrpSpPr/>
            <p:nvPr/>
          </p:nvGrpSpPr>
          <p:grpSpPr>
            <a:xfrm>
              <a:off x="4754363" y="4548544"/>
              <a:ext cx="346511" cy="346514"/>
              <a:chOff x="1932810" y="1349835"/>
              <a:chExt cx="185335" cy="185337"/>
            </a:xfrm>
            <a:solidFill>
              <a:schemeClr val="tx2"/>
            </a:solidFill>
          </p:grpSpPr>
          <p:sp>
            <p:nvSpPr>
              <p:cNvPr id="1573" name="Google Shape;18116;p1604">
                <a:extLst>
                  <a:ext uri="{FF2B5EF4-FFF2-40B4-BE49-F238E27FC236}">
                    <a16:creationId xmlns:a16="http://schemas.microsoft.com/office/drawing/2014/main" id="{FDE4C082-5A0C-4CB6-87C2-36E047ABC62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574" name="Google Shape;18117;p1604">
                <a:extLst>
                  <a:ext uri="{FF2B5EF4-FFF2-40B4-BE49-F238E27FC236}">
                    <a16:creationId xmlns:a16="http://schemas.microsoft.com/office/drawing/2014/main" id="{833E27FB-205C-45A4-8FCA-9AE4D265704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564" name="Google Shape;18115;p1604">
              <a:extLst>
                <a:ext uri="{FF2B5EF4-FFF2-40B4-BE49-F238E27FC236}">
                  <a16:creationId xmlns:a16="http://schemas.microsoft.com/office/drawing/2014/main" id="{20B07012-962D-42C6-9E08-AA8DE0BB0B31}"/>
                </a:ext>
              </a:extLst>
            </p:cNvPr>
            <p:cNvGrpSpPr/>
            <p:nvPr/>
          </p:nvGrpSpPr>
          <p:grpSpPr>
            <a:xfrm>
              <a:off x="2644688" y="4493421"/>
              <a:ext cx="346511" cy="346514"/>
              <a:chOff x="1932810" y="1349835"/>
              <a:chExt cx="185335" cy="185337"/>
            </a:xfrm>
            <a:solidFill>
              <a:schemeClr val="tx2"/>
            </a:solidFill>
          </p:grpSpPr>
          <p:sp>
            <p:nvSpPr>
              <p:cNvPr id="1571" name="Google Shape;18116;p1604">
                <a:extLst>
                  <a:ext uri="{FF2B5EF4-FFF2-40B4-BE49-F238E27FC236}">
                    <a16:creationId xmlns:a16="http://schemas.microsoft.com/office/drawing/2014/main" id="{E14C72D7-3168-4FBF-BD4F-90C2E78C528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572" name="Google Shape;18117;p1604">
                <a:extLst>
                  <a:ext uri="{FF2B5EF4-FFF2-40B4-BE49-F238E27FC236}">
                    <a16:creationId xmlns:a16="http://schemas.microsoft.com/office/drawing/2014/main" id="{5C2F3E2C-6146-4E9D-AAC1-E342CE8B546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565" name="Google Shape;18115;p1604">
              <a:extLst>
                <a:ext uri="{FF2B5EF4-FFF2-40B4-BE49-F238E27FC236}">
                  <a16:creationId xmlns:a16="http://schemas.microsoft.com/office/drawing/2014/main" id="{02F7F6A0-B56A-4D8F-B1D7-4E6CDCAD2D7D}"/>
                </a:ext>
              </a:extLst>
            </p:cNvPr>
            <p:cNvGrpSpPr/>
            <p:nvPr/>
          </p:nvGrpSpPr>
          <p:grpSpPr>
            <a:xfrm>
              <a:off x="4764085" y="3612561"/>
              <a:ext cx="346511" cy="346514"/>
              <a:chOff x="1932810" y="1349835"/>
              <a:chExt cx="185335" cy="185337"/>
            </a:xfrm>
            <a:solidFill>
              <a:schemeClr val="tx2"/>
            </a:solidFill>
          </p:grpSpPr>
          <p:sp>
            <p:nvSpPr>
              <p:cNvPr id="1569" name="Google Shape;18116;p1604">
                <a:extLst>
                  <a:ext uri="{FF2B5EF4-FFF2-40B4-BE49-F238E27FC236}">
                    <a16:creationId xmlns:a16="http://schemas.microsoft.com/office/drawing/2014/main" id="{814FF6B2-A92A-4E63-8A8E-31F55660726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570" name="Google Shape;18117;p1604">
                <a:extLst>
                  <a:ext uri="{FF2B5EF4-FFF2-40B4-BE49-F238E27FC236}">
                    <a16:creationId xmlns:a16="http://schemas.microsoft.com/office/drawing/2014/main" id="{E11676D9-8CBA-4B76-9BD3-8C1936BB121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566" name="Google Shape;18115;p1604">
              <a:extLst>
                <a:ext uri="{FF2B5EF4-FFF2-40B4-BE49-F238E27FC236}">
                  <a16:creationId xmlns:a16="http://schemas.microsoft.com/office/drawing/2014/main" id="{D9268405-BE99-4CA3-A4B9-91353E8004B2}"/>
                </a:ext>
              </a:extLst>
            </p:cNvPr>
            <p:cNvGrpSpPr/>
            <p:nvPr/>
          </p:nvGrpSpPr>
          <p:grpSpPr>
            <a:xfrm>
              <a:off x="3091300" y="2809095"/>
              <a:ext cx="346511" cy="346514"/>
              <a:chOff x="1932810" y="1349835"/>
              <a:chExt cx="185335" cy="185337"/>
            </a:xfrm>
            <a:solidFill>
              <a:schemeClr val="tx2"/>
            </a:solidFill>
          </p:grpSpPr>
          <p:sp>
            <p:nvSpPr>
              <p:cNvPr id="1567" name="Google Shape;18116;p1604">
                <a:extLst>
                  <a:ext uri="{FF2B5EF4-FFF2-40B4-BE49-F238E27FC236}">
                    <a16:creationId xmlns:a16="http://schemas.microsoft.com/office/drawing/2014/main" id="{5D49CF9B-3F4A-49DB-9BE0-F951C55DA78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568" name="Google Shape;18117;p1604">
                <a:extLst>
                  <a:ext uri="{FF2B5EF4-FFF2-40B4-BE49-F238E27FC236}">
                    <a16:creationId xmlns:a16="http://schemas.microsoft.com/office/drawing/2014/main" id="{A5F70F25-63CD-40DC-87F1-0C088DD601C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grpSp>
        <p:nvGrpSpPr>
          <p:cNvPr id="1583" name="Google Shape;18115;p1604">
            <a:extLst>
              <a:ext uri="{FF2B5EF4-FFF2-40B4-BE49-F238E27FC236}">
                <a16:creationId xmlns:a16="http://schemas.microsoft.com/office/drawing/2014/main" id="{2E2D07F8-D6FA-4B95-9ABB-4F04CD817ED2}"/>
              </a:ext>
            </a:extLst>
          </p:cNvPr>
          <p:cNvGrpSpPr/>
          <p:nvPr/>
        </p:nvGrpSpPr>
        <p:grpSpPr>
          <a:xfrm>
            <a:off x="6760289" y="3971137"/>
            <a:ext cx="228599" cy="201169"/>
            <a:chOff x="1932810" y="1349835"/>
            <a:chExt cx="185335" cy="185337"/>
          </a:xfrm>
          <a:solidFill>
            <a:schemeClr val="tx2"/>
          </a:solidFill>
        </p:grpSpPr>
        <p:sp>
          <p:nvSpPr>
            <p:cNvPr id="1584" name="Google Shape;18116;p1604">
              <a:extLst>
                <a:ext uri="{FF2B5EF4-FFF2-40B4-BE49-F238E27FC236}">
                  <a16:creationId xmlns:a16="http://schemas.microsoft.com/office/drawing/2014/main" id="{CF3E168A-F3E1-4B76-9721-D04E3C5DD3C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585" name="Google Shape;18117;p1604">
              <a:extLst>
                <a:ext uri="{FF2B5EF4-FFF2-40B4-BE49-F238E27FC236}">
                  <a16:creationId xmlns:a16="http://schemas.microsoft.com/office/drawing/2014/main" id="{BF171F38-5E74-41A4-852A-127DC85BB5F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586" name="Google Shape;18115;p1604">
            <a:extLst>
              <a:ext uri="{FF2B5EF4-FFF2-40B4-BE49-F238E27FC236}">
                <a16:creationId xmlns:a16="http://schemas.microsoft.com/office/drawing/2014/main" id="{F211242A-9F3D-43F0-8E9C-53093025BC40}"/>
              </a:ext>
            </a:extLst>
          </p:cNvPr>
          <p:cNvGrpSpPr/>
          <p:nvPr/>
        </p:nvGrpSpPr>
        <p:grpSpPr>
          <a:xfrm>
            <a:off x="7162882" y="3971137"/>
            <a:ext cx="228599" cy="201169"/>
            <a:chOff x="1932810" y="1349835"/>
            <a:chExt cx="185335" cy="185337"/>
          </a:xfrm>
          <a:solidFill>
            <a:schemeClr val="tx2"/>
          </a:solidFill>
        </p:grpSpPr>
        <p:sp>
          <p:nvSpPr>
            <p:cNvPr id="1587" name="Google Shape;18116;p1604">
              <a:extLst>
                <a:ext uri="{FF2B5EF4-FFF2-40B4-BE49-F238E27FC236}">
                  <a16:creationId xmlns:a16="http://schemas.microsoft.com/office/drawing/2014/main" id="{762DFD16-DFB4-48AF-B581-F2AB2877E62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588" name="Google Shape;18117;p1604">
              <a:extLst>
                <a:ext uri="{FF2B5EF4-FFF2-40B4-BE49-F238E27FC236}">
                  <a16:creationId xmlns:a16="http://schemas.microsoft.com/office/drawing/2014/main" id="{B01ABF3B-D08E-437A-8371-2852D874882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1589" name="Rectangle 1588">
            <a:extLst>
              <a:ext uri="{FF2B5EF4-FFF2-40B4-BE49-F238E27FC236}">
                <a16:creationId xmlns:a16="http://schemas.microsoft.com/office/drawing/2014/main" id="{27FB9EB3-1946-4D36-94BC-4652C22B0EA4}"/>
              </a:ext>
            </a:extLst>
          </p:cNvPr>
          <p:cNvSpPr/>
          <p:nvPr/>
        </p:nvSpPr>
        <p:spPr>
          <a:xfrm>
            <a:off x="7036080" y="3668904"/>
            <a:ext cx="482224" cy="255492"/>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148C"/>
                </a:solidFill>
                <a:effectLst/>
                <a:uLnTx/>
                <a:uFillTx/>
                <a:latin typeface="Arial"/>
                <a:ea typeface="+mn-ea"/>
                <a:cs typeface="Arial"/>
              </a:rPr>
              <a:t>Lead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148C"/>
                </a:solidFill>
                <a:effectLst/>
                <a:uLnTx/>
                <a:uFillTx/>
                <a:latin typeface="Arial"/>
                <a:ea typeface="+mn-ea"/>
                <a:cs typeface="Arial"/>
              </a:rPr>
              <a:t>PM</a:t>
            </a:r>
          </a:p>
        </p:txBody>
      </p:sp>
      <p:sp>
        <p:nvSpPr>
          <p:cNvPr id="1590" name="Rectangle 1589">
            <a:extLst>
              <a:ext uri="{FF2B5EF4-FFF2-40B4-BE49-F238E27FC236}">
                <a16:creationId xmlns:a16="http://schemas.microsoft.com/office/drawing/2014/main" id="{8A7EB2E3-FBBA-4272-8FD6-0E4E0E2D5476}"/>
              </a:ext>
            </a:extLst>
          </p:cNvPr>
          <p:cNvSpPr/>
          <p:nvPr/>
        </p:nvSpPr>
        <p:spPr>
          <a:xfrm>
            <a:off x="6575806" y="3665866"/>
            <a:ext cx="597587" cy="26156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148C"/>
                </a:solidFill>
                <a:effectLst/>
                <a:uLnTx/>
                <a:uFillTx/>
                <a:latin typeface="Arial"/>
                <a:ea typeface="+mn-ea"/>
                <a:cs typeface="Arial"/>
              </a:rPr>
              <a:t>Dig Biz Lead</a:t>
            </a:r>
          </a:p>
        </p:txBody>
      </p:sp>
      <p:sp>
        <p:nvSpPr>
          <p:cNvPr id="1591" name="Rectangle 1590">
            <a:extLst>
              <a:ext uri="{FF2B5EF4-FFF2-40B4-BE49-F238E27FC236}">
                <a16:creationId xmlns:a16="http://schemas.microsoft.com/office/drawing/2014/main" id="{C0CB2A08-894D-4287-ABFC-3290159831A6}"/>
              </a:ext>
            </a:extLst>
          </p:cNvPr>
          <p:cNvSpPr/>
          <p:nvPr/>
        </p:nvSpPr>
        <p:spPr>
          <a:xfrm>
            <a:off x="2520310" y="2275749"/>
            <a:ext cx="822960" cy="452623"/>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148C"/>
                </a:solidFill>
                <a:effectLst/>
                <a:uLnTx/>
                <a:uFillTx/>
                <a:latin typeface="Arial"/>
                <a:ea typeface="+mn-ea"/>
                <a:cs typeface="Arial"/>
              </a:rPr>
              <a:t>Digital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148C"/>
                </a:solidFill>
                <a:effectLst/>
                <a:uLnTx/>
                <a:uFillTx/>
                <a:latin typeface="Arial"/>
                <a:ea typeface="+mn-ea"/>
                <a:cs typeface="Arial"/>
              </a:rPr>
              <a:t>Product </a:t>
            </a:r>
            <a:r>
              <a:rPr kumimoji="0" lang="en-US" sz="900" b="1" i="0" u="none" strike="noStrike" kern="1200" cap="none" spc="0" normalizeH="0" baseline="0" noProof="0" dirty="0">
                <a:ln>
                  <a:noFill/>
                </a:ln>
                <a:solidFill>
                  <a:schemeClr val="tx2"/>
                </a:solidFill>
                <a:effectLst/>
                <a:uLnTx/>
                <a:uFillTx/>
                <a:latin typeface="Arial"/>
                <a:ea typeface="+mn-ea"/>
                <a:cs typeface="Arial"/>
              </a:rPr>
              <a:t>Line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tx2"/>
                </a:solidFill>
                <a:effectLst/>
                <a:uLnTx/>
                <a:uFillTx/>
                <a:latin typeface="Arial"/>
                <a:ea typeface="+mn-ea"/>
                <a:cs typeface="Arial"/>
              </a:rPr>
              <a:t>Manager</a:t>
            </a:r>
          </a:p>
        </p:txBody>
      </p:sp>
      <p:grpSp>
        <p:nvGrpSpPr>
          <p:cNvPr id="1592" name="Google Shape;18115;p1604">
            <a:extLst>
              <a:ext uri="{FF2B5EF4-FFF2-40B4-BE49-F238E27FC236}">
                <a16:creationId xmlns:a16="http://schemas.microsoft.com/office/drawing/2014/main" id="{491217E1-FB0E-4BA0-99B7-A815D7EAAB3D}"/>
              </a:ext>
            </a:extLst>
          </p:cNvPr>
          <p:cNvGrpSpPr/>
          <p:nvPr/>
        </p:nvGrpSpPr>
        <p:grpSpPr>
          <a:xfrm>
            <a:off x="3209513" y="2536348"/>
            <a:ext cx="192025" cy="192024"/>
            <a:chOff x="1932810" y="1349835"/>
            <a:chExt cx="185335" cy="185337"/>
          </a:xfrm>
          <a:solidFill>
            <a:srgbClr val="FFC000"/>
          </a:solidFill>
        </p:grpSpPr>
        <p:sp>
          <p:nvSpPr>
            <p:cNvPr id="1593" name="Google Shape;18116;p1604">
              <a:extLst>
                <a:ext uri="{FF2B5EF4-FFF2-40B4-BE49-F238E27FC236}">
                  <a16:creationId xmlns:a16="http://schemas.microsoft.com/office/drawing/2014/main" id="{1F9E2FD5-E46C-4FFC-B318-04CABA6DE5B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594" name="Google Shape;18117;p1604">
              <a:extLst>
                <a:ext uri="{FF2B5EF4-FFF2-40B4-BE49-F238E27FC236}">
                  <a16:creationId xmlns:a16="http://schemas.microsoft.com/office/drawing/2014/main" id="{F4DD7769-B273-40C3-B603-8FD5B1C796F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1599" name="Rectangle 1598">
            <a:extLst>
              <a:ext uri="{FF2B5EF4-FFF2-40B4-BE49-F238E27FC236}">
                <a16:creationId xmlns:a16="http://schemas.microsoft.com/office/drawing/2014/main" id="{6F7F95F4-94A1-43E0-B4A8-4C6C1E3FC12C}"/>
              </a:ext>
            </a:extLst>
          </p:cNvPr>
          <p:cNvSpPr/>
          <p:nvPr/>
        </p:nvSpPr>
        <p:spPr>
          <a:xfrm>
            <a:off x="4920359" y="2264254"/>
            <a:ext cx="822960" cy="46411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148C"/>
                </a:solidFill>
                <a:effectLst/>
                <a:uLnTx/>
                <a:uFillTx/>
                <a:latin typeface="Arial"/>
                <a:ea typeface="+mn-ea"/>
                <a:cs typeface="Arial"/>
              </a:rPr>
              <a:t>Digital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148C"/>
                </a:solidFill>
                <a:effectLst/>
                <a:uLnTx/>
                <a:uFillTx/>
                <a:latin typeface="Arial"/>
                <a:ea typeface="+mn-ea"/>
                <a:cs typeface="Arial"/>
              </a:rPr>
              <a:t>Business </a:t>
            </a:r>
          </a:p>
          <a:p>
            <a:pPr algn="ctr">
              <a:defRPr/>
            </a:pPr>
            <a:r>
              <a:rPr lang="en-US" sz="900" b="1" dirty="0">
                <a:solidFill>
                  <a:schemeClr val="tx2"/>
                </a:solidFill>
                <a:latin typeface="Arial"/>
                <a:cs typeface="Arial"/>
              </a:rPr>
              <a:t>Manager</a:t>
            </a:r>
          </a:p>
        </p:txBody>
      </p:sp>
      <p:grpSp>
        <p:nvGrpSpPr>
          <p:cNvPr id="1600" name="Google Shape;18115;p1604">
            <a:extLst>
              <a:ext uri="{FF2B5EF4-FFF2-40B4-BE49-F238E27FC236}">
                <a16:creationId xmlns:a16="http://schemas.microsoft.com/office/drawing/2014/main" id="{C3D1AD62-0E9A-4407-BDC7-C68BAC6B4361}"/>
              </a:ext>
            </a:extLst>
          </p:cNvPr>
          <p:cNvGrpSpPr/>
          <p:nvPr/>
        </p:nvGrpSpPr>
        <p:grpSpPr>
          <a:xfrm>
            <a:off x="5612502" y="2536348"/>
            <a:ext cx="192025" cy="192024"/>
            <a:chOff x="1932810" y="1349835"/>
            <a:chExt cx="185335" cy="185337"/>
          </a:xfrm>
          <a:solidFill>
            <a:schemeClr val="tx2"/>
          </a:solidFill>
        </p:grpSpPr>
        <p:sp>
          <p:nvSpPr>
            <p:cNvPr id="1601" name="Google Shape;18116;p1604">
              <a:extLst>
                <a:ext uri="{FF2B5EF4-FFF2-40B4-BE49-F238E27FC236}">
                  <a16:creationId xmlns:a16="http://schemas.microsoft.com/office/drawing/2014/main" id="{162802C4-55D1-4B0E-B625-5D6FB7E4142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602" name="Google Shape;18117;p1604">
              <a:extLst>
                <a:ext uri="{FF2B5EF4-FFF2-40B4-BE49-F238E27FC236}">
                  <a16:creationId xmlns:a16="http://schemas.microsoft.com/office/drawing/2014/main" id="{2E836785-85C0-4A12-BAD7-F3041ABD31B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1603" name="Rectangle 1602">
            <a:extLst>
              <a:ext uri="{FF2B5EF4-FFF2-40B4-BE49-F238E27FC236}">
                <a16:creationId xmlns:a16="http://schemas.microsoft.com/office/drawing/2014/main" id="{B749504F-6C5F-464E-8CA3-D1FA9068D9AF}"/>
              </a:ext>
            </a:extLst>
          </p:cNvPr>
          <p:cNvSpPr/>
          <p:nvPr/>
        </p:nvSpPr>
        <p:spPr>
          <a:xfrm>
            <a:off x="5733056" y="2275749"/>
            <a:ext cx="822960" cy="452623"/>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148C"/>
                </a:solidFill>
                <a:effectLst/>
                <a:uLnTx/>
                <a:uFillTx/>
                <a:latin typeface="Arial"/>
                <a:ea typeface="+mn-ea"/>
                <a:cs typeface="Arial"/>
              </a:rPr>
              <a:t>Digital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148C"/>
                </a:solidFill>
                <a:effectLst/>
                <a:uLnTx/>
                <a:uFillTx/>
                <a:latin typeface="Arial"/>
                <a:ea typeface="+mn-ea"/>
                <a:cs typeface="Arial"/>
              </a:rPr>
              <a:t>Product Line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tx2"/>
                </a:solidFill>
                <a:effectLst/>
                <a:uLnTx/>
                <a:uFillTx/>
                <a:latin typeface="Arial"/>
                <a:ea typeface="+mn-ea"/>
                <a:cs typeface="Arial"/>
              </a:rPr>
              <a:t>Manager</a:t>
            </a:r>
          </a:p>
        </p:txBody>
      </p:sp>
      <p:grpSp>
        <p:nvGrpSpPr>
          <p:cNvPr id="1604" name="Google Shape;18115;p1604">
            <a:extLst>
              <a:ext uri="{FF2B5EF4-FFF2-40B4-BE49-F238E27FC236}">
                <a16:creationId xmlns:a16="http://schemas.microsoft.com/office/drawing/2014/main" id="{34EF74B0-1F1E-4003-9AF7-ACE02FB85C64}"/>
              </a:ext>
            </a:extLst>
          </p:cNvPr>
          <p:cNvGrpSpPr/>
          <p:nvPr/>
        </p:nvGrpSpPr>
        <p:grpSpPr>
          <a:xfrm>
            <a:off x="6435538" y="2536348"/>
            <a:ext cx="192025" cy="192024"/>
            <a:chOff x="1932810" y="1349835"/>
            <a:chExt cx="185335" cy="185337"/>
          </a:xfrm>
          <a:solidFill>
            <a:srgbClr val="FFC000"/>
          </a:solidFill>
        </p:grpSpPr>
        <p:sp>
          <p:nvSpPr>
            <p:cNvPr id="1605" name="Google Shape;18116;p1604">
              <a:extLst>
                <a:ext uri="{FF2B5EF4-FFF2-40B4-BE49-F238E27FC236}">
                  <a16:creationId xmlns:a16="http://schemas.microsoft.com/office/drawing/2014/main" id="{0E7B8A56-F90A-4BD4-8D1A-845827AA915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606" name="Google Shape;18117;p1604">
              <a:extLst>
                <a:ext uri="{FF2B5EF4-FFF2-40B4-BE49-F238E27FC236}">
                  <a16:creationId xmlns:a16="http://schemas.microsoft.com/office/drawing/2014/main" id="{28C2CC15-7B7F-4BBB-A91F-D28D889DFDD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1610" name="Rectangle 1609">
            <a:extLst>
              <a:ext uri="{FF2B5EF4-FFF2-40B4-BE49-F238E27FC236}">
                <a16:creationId xmlns:a16="http://schemas.microsoft.com/office/drawing/2014/main" id="{1BB12C29-F4B6-4FEE-AE3A-8AD251D76CFD}"/>
              </a:ext>
            </a:extLst>
          </p:cNvPr>
          <p:cNvSpPr/>
          <p:nvPr/>
        </p:nvSpPr>
        <p:spPr>
          <a:xfrm>
            <a:off x="9052614" y="3194776"/>
            <a:ext cx="1207008" cy="2011680"/>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chemeClr val="tx1"/>
                </a:solidFill>
                <a:effectLst/>
                <a:uLnTx/>
                <a:uFillTx/>
                <a:latin typeface="Arial"/>
                <a:ea typeface="+mn-ea"/>
                <a:cs typeface="Arial"/>
              </a:rPr>
              <a:t>Grid Intelligence</a:t>
            </a:r>
          </a:p>
        </p:txBody>
      </p:sp>
      <p:grpSp>
        <p:nvGrpSpPr>
          <p:cNvPr id="1611" name="Group 1610">
            <a:extLst>
              <a:ext uri="{FF2B5EF4-FFF2-40B4-BE49-F238E27FC236}">
                <a16:creationId xmlns:a16="http://schemas.microsoft.com/office/drawing/2014/main" id="{33C29BBA-7834-434E-B8CF-416DCF5F1ED2}"/>
              </a:ext>
            </a:extLst>
          </p:cNvPr>
          <p:cNvGrpSpPr>
            <a:grpSpLocks/>
          </p:cNvGrpSpPr>
          <p:nvPr/>
        </p:nvGrpSpPr>
        <p:grpSpPr>
          <a:xfrm>
            <a:off x="9236038" y="4544189"/>
            <a:ext cx="436571" cy="419723"/>
            <a:chOff x="2511970" y="2806207"/>
            <a:chExt cx="2598626" cy="2498331"/>
          </a:xfrm>
        </p:grpSpPr>
        <p:grpSp>
          <p:nvGrpSpPr>
            <p:cNvPr id="1672" name="Google Shape;18115;p1604">
              <a:extLst>
                <a:ext uri="{FF2B5EF4-FFF2-40B4-BE49-F238E27FC236}">
                  <a16:creationId xmlns:a16="http://schemas.microsoft.com/office/drawing/2014/main" id="{CD0D3963-7097-4474-8554-314696773F25}"/>
                </a:ext>
              </a:extLst>
            </p:cNvPr>
            <p:cNvGrpSpPr/>
            <p:nvPr/>
          </p:nvGrpSpPr>
          <p:grpSpPr>
            <a:xfrm>
              <a:off x="4214405" y="2806207"/>
              <a:ext cx="346511" cy="346514"/>
              <a:chOff x="1932810" y="1349835"/>
              <a:chExt cx="185335" cy="185337"/>
            </a:xfrm>
            <a:solidFill>
              <a:schemeClr val="tx2"/>
            </a:solidFill>
          </p:grpSpPr>
          <p:sp>
            <p:nvSpPr>
              <p:cNvPr id="1695" name="Google Shape;18116;p1604">
                <a:extLst>
                  <a:ext uri="{FF2B5EF4-FFF2-40B4-BE49-F238E27FC236}">
                    <a16:creationId xmlns:a16="http://schemas.microsoft.com/office/drawing/2014/main" id="{AEAEBB03-A25E-4D82-81A3-46EE1D3C2A4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696" name="Google Shape;18117;p1604">
                <a:extLst>
                  <a:ext uri="{FF2B5EF4-FFF2-40B4-BE49-F238E27FC236}">
                    <a16:creationId xmlns:a16="http://schemas.microsoft.com/office/drawing/2014/main" id="{982A6951-370C-409A-8EBC-D0DD0D82DFA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1673" name="Oval 1672">
              <a:extLst>
                <a:ext uri="{FF2B5EF4-FFF2-40B4-BE49-F238E27FC236}">
                  <a16:creationId xmlns:a16="http://schemas.microsoft.com/office/drawing/2014/main" id="{9896D261-03D0-47A5-B0D5-42DF5638DDA4}"/>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grpSp>
          <p:nvGrpSpPr>
            <p:cNvPr id="1674" name="Google Shape;18115;p1604">
              <a:extLst>
                <a:ext uri="{FF2B5EF4-FFF2-40B4-BE49-F238E27FC236}">
                  <a16:creationId xmlns:a16="http://schemas.microsoft.com/office/drawing/2014/main" id="{A31DD743-73DA-40EF-9A99-FCE1E2D12626}"/>
                </a:ext>
              </a:extLst>
            </p:cNvPr>
            <p:cNvGrpSpPr/>
            <p:nvPr/>
          </p:nvGrpSpPr>
          <p:grpSpPr>
            <a:xfrm>
              <a:off x="4402332" y="4548544"/>
              <a:ext cx="346511" cy="346514"/>
              <a:chOff x="1932810" y="1349835"/>
              <a:chExt cx="185335" cy="185337"/>
            </a:xfrm>
            <a:solidFill>
              <a:schemeClr val="tx2"/>
            </a:solidFill>
          </p:grpSpPr>
          <p:sp>
            <p:nvSpPr>
              <p:cNvPr id="1693" name="Google Shape;18116;p1604">
                <a:extLst>
                  <a:ext uri="{FF2B5EF4-FFF2-40B4-BE49-F238E27FC236}">
                    <a16:creationId xmlns:a16="http://schemas.microsoft.com/office/drawing/2014/main" id="{EF7A8738-88DE-4EE6-80F8-44C28272195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694" name="Google Shape;18117;p1604">
                <a:extLst>
                  <a:ext uri="{FF2B5EF4-FFF2-40B4-BE49-F238E27FC236}">
                    <a16:creationId xmlns:a16="http://schemas.microsoft.com/office/drawing/2014/main" id="{E93C3F8A-D191-40A9-B19A-979011A733B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675" name="Google Shape;18115;p1604">
              <a:extLst>
                <a:ext uri="{FF2B5EF4-FFF2-40B4-BE49-F238E27FC236}">
                  <a16:creationId xmlns:a16="http://schemas.microsoft.com/office/drawing/2014/main" id="{240CDADB-32B4-40FA-AF32-54EDE3029121}"/>
                </a:ext>
              </a:extLst>
            </p:cNvPr>
            <p:cNvGrpSpPr/>
            <p:nvPr/>
          </p:nvGrpSpPr>
          <p:grpSpPr>
            <a:xfrm>
              <a:off x="3578880" y="4958024"/>
              <a:ext cx="346511" cy="346514"/>
              <a:chOff x="1932810" y="1349835"/>
              <a:chExt cx="185335" cy="185337"/>
            </a:xfrm>
            <a:solidFill>
              <a:schemeClr val="tx2"/>
            </a:solidFill>
          </p:grpSpPr>
          <p:sp>
            <p:nvSpPr>
              <p:cNvPr id="1691" name="Google Shape;18116;p1604">
                <a:extLst>
                  <a:ext uri="{FF2B5EF4-FFF2-40B4-BE49-F238E27FC236}">
                    <a16:creationId xmlns:a16="http://schemas.microsoft.com/office/drawing/2014/main" id="{E8CBA9F8-AF24-4606-A5F9-1403A818E15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692" name="Google Shape;18117;p1604">
                <a:extLst>
                  <a:ext uri="{FF2B5EF4-FFF2-40B4-BE49-F238E27FC236}">
                    <a16:creationId xmlns:a16="http://schemas.microsoft.com/office/drawing/2014/main" id="{0025A0AE-E53C-4452-8C65-7FBDD1F38E7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676" name="Google Shape;18115;p1604">
              <a:extLst>
                <a:ext uri="{FF2B5EF4-FFF2-40B4-BE49-F238E27FC236}">
                  <a16:creationId xmlns:a16="http://schemas.microsoft.com/office/drawing/2014/main" id="{AA98684B-F115-44AD-8365-6226677615AA}"/>
                </a:ext>
              </a:extLst>
            </p:cNvPr>
            <p:cNvGrpSpPr/>
            <p:nvPr/>
          </p:nvGrpSpPr>
          <p:grpSpPr>
            <a:xfrm>
              <a:off x="2511970" y="3644961"/>
              <a:ext cx="346511" cy="346514"/>
              <a:chOff x="1932810" y="1349835"/>
              <a:chExt cx="185335" cy="185337"/>
            </a:xfrm>
            <a:solidFill>
              <a:schemeClr val="tx2"/>
            </a:solidFill>
          </p:grpSpPr>
          <p:sp>
            <p:nvSpPr>
              <p:cNvPr id="1689" name="Google Shape;18116;p1604">
                <a:extLst>
                  <a:ext uri="{FF2B5EF4-FFF2-40B4-BE49-F238E27FC236}">
                    <a16:creationId xmlns:a16="http://schemas.microsoft.com/office/drawing/2014/main" id="{53750847-2E2B-45CA-88FD-27BBC49C5CE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690" name="Google Shape;18117;p1604">
                <a:extLst>
                  <a:ext uri="{FF2B5EF4-FFF2-40B4-BE49-F238E27FC236}">
                    <a16:creationId xmlns:a16="http://schemas.microsoft.com/office/drawing/2014/main" id="{EB1A4D7D-A9BB-4866-BDFC-6964E5CC25E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677" name="Google Shape;18115;p1604">
              <a:extLst>
                <a:ext uri="{FF2B5EF4-FFF2-40B4-BE49-F238E27FC236}">
                  <a16:creationId xmlns:a16="http://schemas.microsoft.com/office/drawing/2014/main" id="{A3E3963B-63DD-40B9-BD17-25D69F34AAC0}"/>
                </a:ext>
              </a:extLst>
            </p:cNvPr>
            <p:cNvGrpSpPr/>
            <p:nvPr/>
          </p:nvGrpSpPr>
          <p:grpSpPr>
            <a:xfrm>
              <a:off x="4754363" y="4548544"/>
              <a:ext cx="346511" cy="346514"/>
              <a:chOff x="1932810" y="1349835"/>
              <a:chExt cx="185335" cy="185337"/>
            </a:xfrm>
            <a:solidFill>
              <a:schemeClr val="tx2"/>
            </a:solidFill>
          </p:grpSpPr>
          <p:sp>
            <p:nvSpPr>
              <p:cNvPr id="1687" name="Google Shape;18116;p1604">
                <a:extLst>
                  <a:ext uri="{FF2B5EF4-FFF2-40B4-BE49-F238E27FC236}">
                    <a16:creationId xmlns:a16="http://schemas.microsoft.com/office/drawing/2014/main" id="{40D50259-9966-468C-AC98-C9A2312B693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688" name="Google Shape;18117;p1604">
                <a:extLst>
                  <a:ext uri="{FF2B5EF4-FFF2-40B4-BE49-F238E27FC236}">
                    <a16:creationId xmlns:a16="http://schemas.microsoft.com/office/drawing/2014/main" id="{90CC2A45-D645-410C-9373-F495B07B35C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678" name="Google Shape;18115;p1604">
              <a:extLst>
                <a:ext uri="{FF2B5EF4-FFF2-40B4-BE49-F238E27FC236}">
                  <a16:creationId xmlns:a16="http://schemas.microsoft.com/office/drawing/2014/main" id="{E77EC4EE-08EE-486F-BA19-34D784C4A956}"/>
                </a:ext>
              </a:extLst>
            </p:cNvPr>
            <p:cNvGrpSpPr/>
            <p:nvPr/>
          </p:nvGrpSpPr>
          <p:grpSpPr>
            <a:xfrm>
              <a:off x="2644688" y="4493421"/>
              <a:ext cx="346511" cy="346514"/>
              <a:chOff x="1932810" y="1349835"/>
              <a:chExt cx="185335" cy="185337"/>
            </a:xfrm>
            <a:solidFill>
              <a:schemeClr val="tx2"/>
            </a:solidFill>
          </p:grpSpPr>
          <p:sp>
            <p:nvSpPr>
              <p:cNvPr id="1685" name="Google Shape;18116;p1604">
                <a:extLst>
                  <a:ext uri="{FF2B5EF4-FFF2-40B4-BE49-F238E27FC236}">
                    <a16:creationId xmlns:a16="http://schemas.microsoft.com/office/drawing/2014/main" id="{741BAE2A-1BA9-404A-AD63-7847E8A69E8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686" name="Google Shape;18117;p1604">
                <a:extLst>
                  <a:ext uri="{FF2B5EF4-FFF2-40B4-BE49-F238E27FC236}">
                    <a16:creationId xmlns:a16="http://schemas.microsoft.com/office/drawing/2014/main" id="{502F22FC-D256-4663-A2B2-FFF6C7D2341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679" name="Google Shape;18115;p1604">
              <a:extLst>
                <a:ext uri="{FF2B5EF4-FFF2-40B4-BE49-F238E27FC236}">
                  <a16:creationId xmlns:a16="http://schemas.microsoft.com/office/drawing/2014/main" id="{8FD1AF6B-1E90-4735-AA63-758D1F73217E}"/>
                </a:ext>
              </a:extLst>
            </p:cNvPr>
            <p:cNvGrpSpPr/>
            <p:nvPr/>
          </p:nvGrpSpPr>
          <p:grpSpPr>
            <a:xfrm>
              <a:off x="4764085" y="3612561"/>
              <a:ext cx="346511" cy="346514"/>
              <a:chOff x="1932810" y="1349835"/>
              <a:chExt cx="185335" cy="185337"/>
            </a:xfrm>
            <a:solidFill>
              <a:schemeClr val="tx2"/>
            </a:solidFill>
          </p:grpSpPr>
          <p:sp>
            <p:nvSpPr>
              <p:cNvPr id="1683" name="Google Shape;18116;p1604">
                <a:extLst>
                  <a:ext uri="{FF2B5EF4-FFF2-40B4-BE49-F238E27FC236}">
                    <a16:creationId xmlns:a16="http://schemas.microsoft.com/office/drawing/2014/main" id="{D679AE58-132F-4DAD-9C99-B93316620D9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684" name="Google Shape;18117;p1604">
                <a:extLst>
                  <a:ext uri="{FF2B5EF4-FFF2-40B4-BE49-F238E27FC236}">
                    <a16:creationId xmlns:a16="http://schemas.microsoft.com/office/drawing/2014/main" id="{14392DA7-8163-4C73-9BD4-586931E7EEE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680" name="Google Shape;18115;p1604">
              <a:extLst>
                <a:ext uri="{FF2B5EF4-FFF2-40B4-BE49-F238E27FC236}">
                  <a16:creationId xmlns:a16="http://schemas.microsoft.com/office/drawing/2014/main" id="{6A10791D-B565-44DB-897E-0A761291B8D2}"/>
                </a:ext>
              </a:extLst>
            </p:cNvPr>
            <p:cNvGrpSpPr/>
            <p:nvPr/>
          </p:nvGrpSpPr>
          <p:grpSpPr>
            <a:xfrm>
              <a:off x="3091300" y="2809095"/>
              <a:ext cx="346511" cy="346514"/>
              <a:chOff x="1932810" y="1349835"/>
              <a:chExt cx="185335" cy="185337"/>
            </a:xfrm>
            <a:solidFill>
              <a:schemeClr val="tx2"/>
            </a:solidFill>
          </p:grpSpPr>
          <p:sp>
            <p:nvSpPr>
              <p:cNvPr id="1681" name="Google Shape;18116;p1604">
                <a:extLst>
                  <a:ext uri="{FF2B5EF4-FFF2-40B4-BE49-F238E27FC236}">
                    <a16:creationId xmlns:a16="http://schemas.microsoft.com/office/drawing/2014/main" id="{9C9E5775-458F-4322-9940-F8797F128D3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682" name="Google Shape;18117;p1604">
                <a:extLst>
                  <a:ext uri="{FF2B5EF4-FFF2-40B4-BE49-F238E27FC236}">
                    <a16:creationId xmlns:a16="http://schemas.microsoft.com/office/drawing/2014/main" id="{4F6066C7-61E2-41BF-A0FE-7AEE1A8E2BC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grpSp>
        <p:nvGrpSpPr>
          <p:cNvPr id="1612" name="Group 1611">
            <a:extLst>
              <a:ext uri="{FF2B5EF4-FFF2-40B4-BE49-F238E27FC236}">
                <a16:creationId xmlns:a16="http://schemas.microsoft.com/office/drawing/2014/main" id="{AC7A0933-785E-4BE6-BAAD-0E1D6A7BD861}"/>
              </a:ext>
            </a:extLst>
          </p:cNvPr>
          <p:cNvGrpSpPr>
            <a:grpSpLocks/>
          </p:cNvGrpSpPr>
          <p:nvPr/>
        </p:nvGrpSpPr>
        <p:grpSpPr>
          <a:xfrm>
            <a:off x="9629086" y="4298801"/>
            <a:ext cx="436571" cy="419723"/>
            <a:chOff x="2511970" y="2806207"/>
            <a:chExt cx="2598626" cy="2498331"/>
          </a:xfrm>
        </p:grpSpPr>
        <p:grpSp>
          <p:nvGrpSpPr>
            <p:cNvPr id="1647" name="Google Shape;18115;p1604">
              <a:extLst>
                <a:ext uri="{FF2B5EF4-FFF2-40B4-BE49-F238E27FC236}">
                  <a16:creationId xmlns:a16="http://schemas.microsoft.com/office/drawing/2014/main" id="{D8BF2930-FE30-42DA-8AC4-F16E197D19F9}"/>
                </a:ext>
              </a:extLst>
            </p:cNvPr>
            <p:cNvGrpSpPr/>
            <p:nvPr/>
          </p:nvGrpSpPr>
          <p:grpSpPr>
            <a:xfrm>
              <a:off x="4214405" y="2806207"/>
              <a:ext cx="346511" cy="346514"/>
              <a:chOff x="1932810" y="1349835"/>
              <a:chExt cx="185335" cy="185337"/>
            </a:xfrm>
            <a:solidFill>
              <a:schemeClr val="tx2"/>
            </a:solidFill>
          </p:grpSpPr>
          <p:sp>
            <p:nvSpPr>
              <p:cNvPr id="1670" name="Google Shape;18116;p1604">
                <a:extLst>
                  <a:ext uri="{FF2B5EF4-FFF2-40B4-BE49-F238E27FC236}">
                    <a16:creationId xmlns:a16="http://schemas.microsoft.com/office/drawing/2014/main" id="{3F225AAE-CA5E-4FD8-8D0D-0CDCFFE7402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671" name="Google Shape;18117;p1604">
                <a:extLst>
                  <a:ext uri="{FF2B5EF4-FFF2-40B4-BE49-F238E27FC236}">
                    <a16:creationId xmlns:a16="http://schemas.microsoft.com/office/drawing/2014/main" id="{7220266E-C661-43D2-A553-8B60395D002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1648" name="Oval 1647">
              <a:extLst>
                <a:ext uri="{FF2B5EF4-FFF2-40B4-BE49-F238E27FC236}">
                  <a16:creationId xmlns:a16="http://schemas.microsoft.com/office/drawing/2014/main" id="{C837C436-9D2D-43F6-A226-20FBBCE1ECB6}"/>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grpSp>
          <p:nvGrpSpPr>
            <p:cNvPr id="1649" name="Google Shape;18115;p1604">
              <a:extLst>
                <a:ext uri="{FF2B5EF4-FFF2-40B4-BE49-F238E27FC236}">
                  <a16:creationId xmlns:a16="http://schemas.microsoft.com/office/drawing/2014/main" id="{6E60BE62-3D38-4E7D-9E70-720B3222FD2A}"/>
                </a:ext>
              </a:extLst>
            </p:cNvPr>
            <p:cNvGrpSpPr/>
            <p:nvPr/>
          </p:nvGrpSpPr>
          <p:grpSpPr>
            <a:xfrm>
              <a:off x="4402332" y="4548544"/>
              <a:ext cx="346511" cy="346514"/>
              <a:chOff x="1932810" y="1349835"/>
              <a:chExt cx="185335" cy="185337"/>
            </a:xfrm>
            <a:solidFill>
              <a:schemeClr val="tx2"/>
            </a:solidFill>
          </p:grpSpPr>
          <p:sp>
            <p:nvSpPr>
              <p:cNvPr id="1668" name="Google Shape;18116;p1604">
                <a:extLst>
                  <a:ext uri="{FF2B5EF4-FFF2-40B4-BE49-F238E27FC236}">
                    <a16:creationId xmlns:a16="http://schemas.microsoft.com/office/drawing/2014/main" id="{36B82FEF-E552-4573-A458-15C20944BEA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669" name="Google Shape;18117;p1604">
                <a:extLst>
                  <a:ext uri="{FF2B5EF4-FFF2-40B4-BE49-F238E27FC236}">
                    <a16:creationId xmlns:a16="http://schemas.microsoft.com/office/drawing/2014/main" id="{E76F328C-A6C4-422E-95B4-91FA1A6817F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650" name="Google Shape;18115;p1604">
              <a:extLst>
                <a:ext uri="{FF2B5EF4-FFF2-40B4-BE49-F238E27FC236}">
                  <a16:creationId xmlns:a16="http://schemas.microsoft.com/office/drawing/2014/main" id="{C01C0B49-E811-48F4-B237-0D8B101B19A1}"/>
                </a:ext>
              </a:extLst>
            </p:cNvPr>
            <p:cNvGrpSpPr/>
            <p:nvPr/>
          </p:nvGrpSpPr>
          <p:grpSpPr>
            <a:xfrm>
              <a:off x="3578880" y="4958024"/>
              <a:ext cx="346511" cy="346514"/>
              <a:chOff x="1932810" y="1349835"/>
              <a:chExt cx="185335" cy="185337"/>
            </a:xfrm>
            <a:solidFill>
              <a:schemeClr val="tx2"/>
            </a:solidFill>
          </p:grpSpPr>
          <p:sp>
            <p:nvSpPr>
              <p:cNvPr id="1666" name="Google Shape;18116;p1604">
                <a:extLst>
                  <a:ext uri="{FF2B5EF4-FFF2-40B4-BE49-F238E27FC236}">
                    <a16:creationId xmlns:a16="http://schemas.microsoft.com/office/drawing/2014/main" id="{64253517-F865-40A4-87A6-6010BEC814A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667" name="Google Shape;18117;p1604">
                <a:extLst>
                  <a:ext uri="{FF2B5EF4-FFF2-40B4-BE49-F238E27FC236}">
                    <a16:creationId xmlns:a16="http://schemas.microsoft.com/office/drawing/2014/main" id="{65227368-AF86-482E-9200-A98870CB0FA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651" name="Google Shape;18115;p1604">
              <a:extLst>
                <a:ext uri="{FF2B5EF4-FFF2-40B4-BE49-F238E27FC236}">
                  <a16:creationId xmlns:a16="http://schemas.microsoft.com/office/drawing/2014/main" id="{7AD3110A-FB0C-4323-A957-B4AF14434041}"/>
                </a:ext>
              </a:extLst>
            </p:cNvPr>
            <p:cNvGrpSpPr/>
            <p:nvPr/>
          </p:nvGrpSpPr>
          <p:grpSpPr>
            <a:xfrm>
              <a:off x="2511970" y="3644961"/>
              <a:ext cx="346511" cy="346514"/>
              <a:chOff x="1932810" y="1349835"/>
              <a:chExt cx="185335" cy="185337"/>
            </a:xfrm>
            <a:solidFill>
              <a:schemeClr val="tx2"/>
            </a:solidFill>
          </p:grpSpPr>
          <p:sp>
            <p:nvSpPr>
              <p:cNvPr id="1664" name="Google Shape;18116;p1604">
                <a:extLst>
                  <a:ext uri="{FF2B5EF4-FFF2-40B4-BE49-F238E27FC236}">
                    <a16:creationId xmlns:a16="http://schemas.microsoft.com/office/drawing/2014/main" id="{2FDE5BA7-81BB-487A-92F5-293C7A21ACA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665" name="Google Shape;18117;p1604">
                <a:extLst>
                  <a:ext uri="{FF2B5EF4-FFF2-40B4-BE49-F238E27FC236}">
                    <a16:creationId xmlns:a16="http://schemas.microsoft.com/office/drawing/2014/main" id="{27D78677-E210-47B3-BF2E-62AF4EE1680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652" name="Google Shape;18115;p1604">
              <a:extLst>
                <a:ext uri="{FF2B5EF4-FFF2-40B4-BE49-F238E27FC236}">
                  <a16:creationId xmlns:a16="http://schemas.microsoft.com/office/drawing/2014/main" id="{CBEB064D-ED38-4A50-8724-1DF3AC4BD39F}"/>
                </a:ext>
              </a:extLst>
            </p:cNvPr>
            <p:cNvGrpSpPr/>
            <p:nvPr/>
          </p:nvGrpSpPr>
          <p:grpSpPr>
            <a:xfrm>
              <a:off x="4754363" y="4548544"/>
              <a:ext cx="346511" cy="346514"/>
              <a:chOff x="1932810" y="1349835"/>
              <a:chExt cx="185335" cy="185337"/>
            </a:xfrm>
            <a:solidFill>
              <a:schemeClr val="tx2"/>
            </a:solidFill>
          </p:grpSpPr>
          <p:sp>
            <p:nvSpPr>
              <p:cNvPr id="1662" name="Google Shape;18116;p1604">
                <a:extLst>
                  <a:ext uri="{FF2B5EF4-FFF2-40B4-BE49-F238E27FC236}">
                    <a16:creationId xmlns:a16="http://schemas.microsoft.com/office/drawing/2014/main" id="{793C2EED-108F-4D37-9E82-A57527B96E7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663" name="Google Shape;18117;p1604">
                <a:extLst>
                  <a:ext uri="{FF2B5EF4-FFF2-40B4-BE49-F238E27FC236}">
                    <a16:creationId xmlns:a16="http://schemas.microsoft.com/office/drawing/2014/main" id="{11E1F131-824E-43C6-A997-C10DC1E648C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653" name="Google Shape;18115;p1604">
              <a:extLst>
                <a:ext uri="{FF2B5EF4-FFF2-40B4-BE49-F238E27FC236}">
                  <a16:creationId xmlns:a16="http://schemas.microsoft.com/office/drawing/2014/main" id="{15A63B1A-218D-49F6-94B7-867AE3E5CE62}"/>
                </a:ext>
              </a:extLst>
            </p:cNvPr>
            <p:cNvGrpSpPr/>
            <p:nvPr/>
          </p:nvGrpSpPr>
          <p:grpSpPr>
            <a:xfrm>
              <a:off x="2644688" y="4493421"/>
              <a:ext cx="346511" cy="346514"/>
              <a:chOff x="1932810" y="1349835"/>
              <a:chExt cx="185335" cy="185337"/>
            </a:xfrm>
            <a:solidFill>
              <a:schemeClr val="tx2"/>
            </a:solidFill>
          </p:grpSpPr>
          <p:sp>
            <p:nvSpPr>
              <p:cNvPr id="1660" name="Google Shape;18116;p1604">
                <a:extLst>
                  <a:ext uri="{FF2B5EF4-FFF2-40B4-BE49-F238E27FC236}">
                    <a16:creationId xmlns:a16="http://schemas.microsoft.com/office/drawing/2014/main" id="{C974A3E8-AF15-41CB-91FA-7A5298D492A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661" name="Google Shape;18117;p1604">
                <a:extLst>
                  <a:ext uri="{FF2B5EF4-FFF2-40B4-BE49-F238E27FC236}">
                    <a16:creationId xmlns:a16="http://schemas.microsoft.com/office/drawing/2014/main" id="{BF2240B6-6E5A-4DF9-B3C4-20C8F83FAA0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654" name="Google Shape;18115;p1604">
              <a:extLst>
                <a:ext uri="{FF2B5EF4-FFF2-40B4-BE49-F238E27FC236}">
                  <a16:creationId xmlns:a16="http://schemas.microsoft.com/office/drawing/2014/main" id="{0359D8A2-C308-444C-8EEF-9BBF4EC7A4B3}"/>
                </a:ext>
              </a:extLst>
            </p:cNvPr>
            <p:cNvGrpSpPr/>
            <p:nvPr/>
          </p:nvGrpSpPr>
          <p:grpSpPr>
            <a:xfrm>
              <a:off x="4764085" y="3612561"/>
              <a:ext cx="346511" cy="346514"/>
              <a:chOff x="1932810" y="1349835"/>
              <a:chExt cx="185335" cy="185337"/>
            </a:xfrm>
            <a:solidFill>
              <a:schemeClr val="tx2"/>
            </a:solidFill>
          </p:grpSpPr>
          <p:sp>
            <p:nvSpPr>
              <p:cNvPr id="1658" name="Google Shape;18116;p1604">
                <a:extLst>
                  <a:ext uri="{FF2B5EF4-FFF2-40B4-BE49-F238E27FC236}">
                    <a16:creationId xmlns:a16="http://schemas.microsoft.com/office/drawing/2014/main" id="{DE33E55C-4F2C-440B-ACE3-DD5ABDA9718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659" name="Google Shape;18117;p1604">
                <a:extLst>
                  <a:ext uri="{FF2B5EF4-FFF2-40B4-BE49-F238E27FC236}">
                    <a16:creationId xmlns:a16="http://schemas.microsoft.com/office/drawing/2014/main" id="{289BA054-C442-4757-AD5B-5B0A760054C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655" name="Google Shape;18115;p1604">
              <a:extLst>
                <a:ext uri="{FF2B5EF4-FFF2-40B4-BE49-F238E27FC236}">
                  <a16:creationId xmlns:a16="http://schemas.microsoft.com/office/drawing/2014/main" id="{6597A350-D589-489C-A15A-F846E11E88AB}"/>
                </a:ext>
              </a:extLst>
            </p:cNvPr>
            <p:cNvGrpSpPr/>
            <p:nvPr/>
          </p:nvGrpSpPr>
          <p:grpSpPr>
            <a:xfrm>
              <a:off x="3091300" y="2809095"/>
              <a:ext cx="346511" cy="346514"/>
              <a:chOff x="1932810" y="1349835"/>
              <a:chExt cx="185335" cy="185337"/>
            </a:xfrm>
            <a:solidFill>
              <a:schemeClr val="tx2"/>
            </a:solidFill>
          </p:grpSpPr>
          <p:sp>
            <p:nvSpPr>
              <p:cNvPr id="1656" name="Google Shape;18116;p1604">
                <a:extLst>
                  <a:ext uri="{FF2B5EF4-FFF2-40B4-BE49-F238E27FC236}">
                    <a16:creationId xmlns:a16="http://schemas.microsoft.com/office/drawing/2014/main" id="{ED2F6B9A-7C5D-4D94-A6CA-ED58ACA0029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657" name="Google Shape;18117;p1604">
                <a:extLst>
                  <a:ext uri="{FF2B5EF4-FFF2-40B4-BE49-F238E27FC236}">
                    <a16:creationId xmlns:a16="http://schemas.microsoft.com/office/drawing/2014/main" id="{6F445A2C-E7ED-42BF-9FE1-20E305AD3D0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grpSp>
        <p:nvGrpSpPr>
          <p:cNvPr id="1613" name="Group 1612">
            <a:extLst>
              <a:ext uri="{FF2B5EF4-FFF2-40B4-BE49-F238E27FC236}">
                <a16:creationId xmlns:a16="http://schemas.microsoft.com/office/drawing/2014/main" id="{8EDBAC75-DDEF-4A0E-B2CE-6DF12A9293E2}"/>
              </a:ext>
            </a:extLst>
          </p:cNvPr>
          <p:cNvGrpSpPr>
            <a:grpSpLocks/>
          </p:cNvGrpSpPr>
          <p:nvPr/>
        </p:nvGrpSpPr>
        <p:grpSpPr>
          <a:xfrm>
            <a:off x="9629086" y="4726039"/>
            <a:ext cx="436571" cy="419723"/>
            <a:chOff x="2511970" y="2806207"/>
            <a:chExt cx="2598626" cy="2498331"/>
          </a:xfrm>
        </p:grpSpPr>
        <p:grpSp>
          <p:nvGrpSpPr>
            <p:cNvPr id="1622" name="Google Shape;18115;p1604">
              <a:extLst>
                <a:ext uri="{FF2B5EF4-FFF2-40B4-BE49-F238E27FC236}">
                  <a16:creationId xmlns:a16="http://schemas.microsoft.com/office/drawing/2014/main" id="{F23DBCF4-EC9C-4BD5-BB5C-BF2A931C9908}"/>
                </a:ext>
              </a:extLst>
            </p:cNvPr>
            <p:cNvGrpSpPr/>
            <p:nvPr/>
          </p:nvGrpSpPr>
          <p:grpSpPr>
            <a:xfrm>
              <a:off x="4214405" y="2806207"/>
              <a:ext cx="346511" cy="346514"/>
              <a:chOff x="1932810" y="1349835"/>
              <a:chExt cx="185335" cy="185337"/>
            </a:xfrm>
            <a:solidFill>
              <a:schemeClr val="tx2"/>
            </a:solidFill>
          </p:grpSpPr>
          <p:sp>
            <p:nvSpPr>
              <p:cNvPr id="1645" name="Google Shape;18116;p1604">
                <a:extLst>
                  <a:ext uri="{FF2B5EF4-FFF2-40B4-BE49-F238E27FC236}">
                    <a16:creationId xmlns:a16="http://schemas.microsoft.com/office/drawing/2014/main" id="{CC6392BE-9232-42F9-8C86-1924DA8DF55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646" name="Google Shape;18117;p1604">
                <a:extLst>
                  <a:ext uri="{FF2B5EF4-FFF2-40B4-BE49-F238E27FC236}">
                    <a16:creationId xmlns:a16="http://schemas.microsoft.com/office/drawing/2014/main" id="{33DF5493-6977-4E60-A235-AE422B0F3DD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1623" name="Oval 1622">
              <a:extLst>
                <a:ext uri="{FF2B5EF4-FFF2-40B4-BE49-F238E27FC236}">
                  <a16:creationId xmlns:a16="http://schemas.microsoft.com/office/drawing/2014/main" id="{2A95FE6F-09F8-4827-90E6-6B60DBABCFB5}"/>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362" tIns="7681" rIns="15362" bIns="7681"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grpSp>
          <p:nvGrpSpPr>
            <p:cNvPr id="1624" name="Google Shape;18115;p1604">
              <a:extLst>
                <a:ext uri="{FF2B5EF4-FFF2-40B4-BE49-F238E27FC236}">
                  <a16:creationId xmlns:a16="http://schemas.microsoft.com/office/drawing/2014/main" id="{24CAD8F0-37C7-4103-917F-E8594765D719}"/>
                </a:ext>
              </a:extLst>
            </p:cNvPr>
            <p:cNvGrpSpPr/>
            <p:nvPr/>
          </p:nvGrpSpPr>
          <p:grpSpPr>
            <a:xfrm>
              <a:off x="4402332" y="4548544"/>
              <a:ext cx="346511" cy="346514"/>
              <a:chOff x="1932810" y="1349835"/>
              <a:chExt cx="185335" cy="185337"/>
            </a:xfrm>
            <a:solidFill>
              <a:schemeClr val="tx2"/>
            </a:solidFill>
          </p:grpSpPr>
          <p:sp>
            <p:nvSpPr>
              <p:cNvPr id="1643" name="Google Shape;18116;p1604">
                <a:extLst>
                  <a:ext uri="{FF2B5EF4-FFF2-40B4-BE49-F238E27FC236}">
                    <a16:creationId xmlns:a16="http://schemas.microsoft.com/office/drawing/2014/main" id="{6778A444-C705-4D94-BDDD-EDE673393AE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644" name="Google Shape;18117;p1604">
                <a:extLst>
                  <a:ext uri="{FF2B5EF4-FFF2-40B4-BE49-F238E27FC236}">
                    <a16:creationId xmlns:a16="http://schemas.microsoft.com/office/drawing/2014/main" id="{B290ADD2-E0DD-4D84-8953-F7AD7BE3D2D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625" name="Google Shape;18115;p1604">
              <a:extLst>
                <a:ext uri="{FF2B5EF4-FFF2-40B4-BE49-F238E27FC236}">
                  <a16:creationId xmlns:a16="http://schemas.microsoft.com/office/drawing/2014/main" id="{D3F6233C-745E-44FD-B305-5947227CB84F}"/>
                </a:ext>
              </a:extLst>
            </p:cNvPr>
            <p:cNvGrpSpPr/>
            <p:nvPr/>
          </p:nvGrpSpPr>
          <p:grpSpPr>
            <a:xfrm>
              <a:off x="3578880" y="4958024"/>
              <a:ext cx="346511" cy="346514"/>
              <a:chOff x="1932810" y="1349835"/>
              <a:chExt cx="185335" cy="185337"/>
            </a:xfrm>
            <a:solidFill>
              <a:schemeClr val="tx2"/>
            </a:solidFill>
          </p:grpSpPr>
          <p:sp>
            <p:nvSpPr>
              <p:cNvPr id="1641" name="Google Shape;18116;p1604">
                <a:extLst>
                  <a:ext uri="{FF2B5EF4-FFF2-40B4-BE49-F238E27FC236}">
                    <a16:creationId xmlns:a16="http://schemas.microsoft.com/office/drawing/2014/main" id="{8F6176E4-9910-432F-BDE0-BC90E19F8D7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642" name="Google Shape;18117;p1604">
                <a:extLst>
                  <a:ext uri="{FF2B5EF4-FFF2-40B4-BE49-F238E27FC236}">
                    <a16:creationId xmlns:a16="http://schemas.microsoft.com/office/drawing/2014/main" id="{524EBC08-390E-48FF-8C06-1A43EE603AB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626" name="Google Shape;18115;p1604">
              <a:extLst>
                <a:ext uri="{FF2B5EF4-FFF2-40B4-BE49-F238E27FC236}">
                  <a16:creationId xmlns:a16="http://schemas.microsoft.com/office/drawing/2014/main" id="{D0773CC1-018D-48C1-A62A-1CF1264E2A24}"/>
                </a:ext>
              </a:extLst>
            </p:cNvPr>
            <p:cNvGrpSpPr/>
            <p:nvPr/>
          </p:nvGrpSpPr>
          <p:grpSpPr>
            <a:xfrm>
              <a:off x="2511970" y="3644961"/>
              <a:ext cx="346511" cy="346514"/>
              <a:chOff x="1932810" y="1349835"/>
              <a:chExt cx="185335" cy="185337"/>
            </a:xfrm>
            <a:solidFill>
              <a:schemeClr val="tx2"/>
            </a:solidFill>
          </p:grpSpPr>
          <p:sp>
            <p:nvSpPr>
              <p:cNvPr id="1639" name="Google Shape;18116;p1604">
                <a:extLst>
                  <a:ext uri="{FF2B5EF4-FFF2-40B4-BE49-F238E27FC236}">
                    <a16:creationId xmlns:a16="http://schemas.microsoft.com/office/drawing/2014/main" id="{DD2A0F23-3639-4282-953E-3776974F3A8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640" name="Google Shape;18117;p1604">
                <a:extLst>
                  <a:ext uri="{FF2B5EF4-FFF2-40B4-BE49-F238E27FC236}">
                    <a16:creationId xmlns:a16="http://schemas.microsoft.com/office/drawing/2014/main" id="{EEB93850-47CC-48E8-BAED-DEC1D2AB2C1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627" name="Google Shape;18115;p1604">
              <a:extLst>
                <a:ext uri="{FF2B5EF4-FFF2-40B4-BE49-F238E27FC236}">
                  <a16:creationId xmlns:a16="http://schemas.microsoft.com/office/drawing/2014/main" id="{3116379B-5124-46E7-919A-4C0666661291}"/>
                </a:ext>
              </a:extLst>
            </p:cNvPr>
            <p:cNvGrpSpPr/>
            <p:nvPr/>
          </p:nvGrpSpPr>
          <p:grpSpPr>
            <a:xfrm>
              <a:off x="4754363" y="4548544"/>
              <a:ext cx="346511" cy="346514"/>
              <a:chOff x="1932810" y="1349835"/>
              <a:chExt cx="185335" cy="185337"/>
            </a:xfrm>
            <a:solidFill>
              <a:schemeClr val="tx2"/>
            </a:solidFill>
          </p:grpSpPr>
          <p:sp>
            <p:nvSpPr>
              <p:cNvPr id="1637" name="Google Shape;18116;p1604">
                <a:extLst>
                  <a:ext uri="{FF2B5EF4-FFF2-40B4-BE49-F238E27FC236}">
                    <a16:creationId xmlns:a16="http://schemas.microsoft.com/office/drawing/2014/main" id="{3E190962-D607-4BA2-AB87-182F6E40AAE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638" name="Google Shape;18117;p1604">
                <a:extLst>
                  <a:ext uri="{FF2B5EF4-FFF2-40B4-BE49-F238E27FC236}">
                    <a16:creationId xmlns:a16="http://schemas.microsoft.com/office/drawing/2014/main" id="{4E4435F7-7F4F-4683-804A-23CD838FD9F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628" name="Google Shape;18115;p1604">
              <a:extLst>
                <a:ext uri="{FF2B5EF4-FFF2-40B4-BE49-F238E27FC236}">
                  <a16:creationId xmlns:a16="http://schemas.microsoft.com/office/drawing/2014/main" id="{B61270C0-067B-440A-92F1-44FEA0B63619}"/>
                </a:ext>
              </a:extLst>
            </p:cNvPr>
            <p:cNvGrpSpPr/>
            <p:nvPr/>
          </p:nvGrpSpPr>
          <p:grpSpPr>
            <a:xfrm>
              <a:off x="2644688" y="4493421"/>
              <a:ext cx="346511" cy="346514"/>
              <a:chOff x="1932810" y="1349835"/>
              <a:chExt cx="185335" cy="185337"/>
            </a:xfrm>
            <a:solidFill>
              <a:schemeClr val="tx2"/>
            </a:solidFill>
          </p:grpSpPr>
          <p:sp>
            <p:nvSpPr>
              <p:cNvPr id="1635" name="Google Shape;18116;p1604">
                <a:extLst>
                  <a:ext uri="{FF2B5EF4-FFF2-40B4-BE49-F238E27FC236}">
                    <a16:creationId xmlns:a16="http://schemas.microsoft.com/office/drawing/2014/main" id="{3FEFAD99-6889-4AD6-89C0-B67FF5882ED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636" name="Google Shape;18117;p1604">
                <a:extLst>
                  <a:ext uri="{FF2B5EF4-FFF2-40B4-BE49-F238E27FC236}">
                    <a16:creationId xmlns:a16="http://schemas.microsoft.com/office/drawing/2014/main" id="{AAEFD050-E7F4-442C-8357-402F07D8BDA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629" name="Google Shape;18115;p1604">
              <a:extLst>
                <a:ext uri="{FF2B5EF4-FFF2-40B4-BE49-F238E27FC236}">
                  <a16:creationId xmlns:a16="http://schemas.microsoft.com/office/drawing/2014/main" id="{A86F36E8-2184-422D-A931-21492C4CC5A3}"/>
                </a:ext>
              </a:extLst>
            </p:cNvPr>
            <p:cNvGrpSpPr/>
            <p:nvPr/>
          </p:nvGrpSpPr>
          <p:grpSpPr>
            <a:xfrm>
              <a:off x="4764085" y="3612561"/>
              <a:ext cx="346511" cy="346514"/>
              <a:chOff x="1932810" y="1349835"/>
              <a:chExt cx="185335" cy="185337"/>
            </a:xfrm>
            <a:solidFill>
              <a:schemeClr val="tx2"/>
            </a:solidFill>
          </p:grpSpPr>
          <p:sp>
            <p:nvSpPr>
              <p:cNvPr id="1633" name="Google Shape;18116;p1604">
                <a:extLst>
                  <a:ext uri="{FF2B5EF4-FFF2-40B4-BE49-F238E27FC236}">
                    <a16:creationId xmlns:a16="http://schemas.microsoft.com/office/drawing/2014/main" id="{64BB08AD-DC1A-41A6-98E4-0D35ED40E1B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634" name="Google Shape;18117;p1604">
                <a:extLst>
                  <a:ext uri="{FF2B5EF4-FFF2-40B4-BE49-F238E27FC236}">
                    <a16:creationId xmlns:a16="http://schemas.microsoft.com/office/drawing/2014/main" id="{B8834C24-A9DA-429B-9E59-EB3F5D478DD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630" name="Google Shape;18115;p1604">
              <a:extLst>
                <a:ext uri="{FF2B5EF4-FFF2-40B4-BE49-F238E27FC236}">
                  <a16:creationId xmlns:a16="http://schemas.microsoft.com/office/drawing/2014/main" id="{D219EAD0-024F-486C-9E78-45EA66FED238}"/>
                </a:ext>
              </a:extLst>
            </p:cNvPr>
            <p:cNvGrpSpPr/>
            <p:nvPr/>
          </p:nvGrpSpPr>
          <p:grpSpPr>
            <a:xfrm>
              <a:off x="3091300" y="2809095"/>
              <a:ext cx="346511" cy="346514"/>
              <a:chOff x="1932810" y="1349835"/>
              <a:chExt cx="185335" cy="185337"/>
            </a:xfrm>
            <a:solidFill>
              <a:schemeClr val="tx2"/>
            </a:solidFill>
          </p:grpSpPr>
          <p:sp>
            <p:nvSpPr>
              <p:cNvPr id="1631" name="Google Shape;18116;p1604">
                <a:extLst>
                  <a:ext uri="{FF2B5EF4-FFF2-40B4-BE49-F238E27FC236}">
                    <a16:creationId xmlns:a16="http://schemas.microsoft.com/office/drawing/2014/main" id="{0A9D09DE-1537-4822-AD62-92EB15D24D2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632" name="Google Shape;18117;p1604">
                <a:extLst>
                  <a:ext uri="{FF2B5EF4-FFF2-40B4-BE49-F238E27FC236}">
                    <a16:creationId xmlns:a16="http://schemas.microsoft.com/office/drawing/2014/main" id="{B595BB99-ECB8-4BED-A137-8EED3E70494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5359" tIns="7678" rIns="15359" bIns="7678"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grpSp>
        <p:nvGrpSpPr>
          <p:cNvPr id="1614" name="Google Shape;18115;p1604">
            <a:extLst>
              <a:ext uri="{FF2B5EF4-FFF2-40B4-BE49-F238E27FC236}">
                <a16:creationId xmlns:a16="http://schemas.microsoft.com/office/drawing/2014/main" id="{B44BD7A9-171A-413F-B010-3818ADB69F85}"/>
              </a:ext>
            </a:extLst>
          </p:cNvPr>
          <p:cNvGrpSpPr/>
          <p:nvPr/>
        </p:nvGrpSpPr>
        <p:grpSpPr>
          <a:xfrm>
            <a:off x="9362217" y="3971137"/>
            <a:ext cx="228599" cy="201169"/>
            <a:chOff x="1932810" y="1349835"/>
            <a:chExt cx="185335" cy="185337"/>
          </a:xfrm>
          <a:solidFill>
            <a:schemeClr val="tx2"/>
          </a:solidFill>
        </p:grpSpPr>
        <p:sp>
          <p:nvSpPr>
            <p:cNvPr id="1620" name="Google Shape;18116;p1604">
              <a:extLst>
                <a:ext uri="{FF2B5EF4-FFF2-40B4-BE49-F238E27FC236}">
                  <a16:creationId xmlns:a16="http://schemas.microsoft.com/office/drawing/2014/main" id="{6A2C6EE6-C969-49F7-9E96-1B63B783F03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621" name="Google Shape;18117;p1604">
              <a:extLst>
                <a:ext uri="{FF2B5EF4-FFF2-40B4-BE49-F238E27FC236}">
                  <a16:creationId xmlns:a16="http://schemas.microsoft.com/office/drawing/2014/main" id="{64C06B72-2827-416B-9E3D-CDFF30021DD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615" name="Google Shape;18115;p1604">
            <a:extLst>
              <a:ext uri="{FF2B5EF4-FFF2-40B4-BE49-F238E27FC236}">
                <a16:creationId xmlns:a16="http://schemas.microsoft.com/office/drawing/2014/main" id="{40592E8D-F747-4A51-89C5-97B3C79EC43E}"/>
              </a:ext>
            </a:extLst>
          </p:cNvPr>
          <p:cNvGrpSpPr/>
          <p:nvPr/>
        </p:nvGrpSpPr>
        <p:grpSpPr>
          <a:xfrm>
            <a:off x="9764810" y="3971137"/>
            <a:ext cx="228599" cy="201169"/>
            <a:chOff x="1932810" y="1349835"/>
            <a:chExt cx="185335" cy="185337"/>
          </a:xfrm>
          <a:solidFill>
            <a:schemeClr val="tx2"/>
          </a:solidFill>
        </p:grpSpPr>
        <p:sp>
          <p:nvSpPr>
            <p:cNvPr id="1618" name="Google Shape;18116;p1604">
              <a:extLst>
                <a:ext uri="{FF2B5EF4-FFF2-40B4-BE49-F238E27FC236}">
                  <a16:creationId xmlns:a16="http://schemas.microsoft.com/office/drawing/2014/main" id="{32976BE6-1C18-4A8C-86B6-4D6F4CD245E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619" name="Google Shape;18117;p1604">
              <a:extLst>
                <a:ext uri="{FF2B5EF4-FFF2-40B4-BE49-F238E27FC236}">
                  <a16:creationId xmlns:a16="http://schemas.microsoft.com/office/drawing/2014/main" id="{2D09F24C-0A3D-4EB3-A4A2-BCE4C751275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1616" name="Rectangle 1615">
            <a:extLst>
              <a:ext uri="{FF2B5EF4-FFF2-40B4-BE49-F238E27FC236}">
                <a16:creationId xmlns:a16="http://schemas.microsoft.com/office/drawing/2014/main" id="{1F7AAD43-5F7E-426A-AA7D-CD6E81452926}"/>
              </a:ext>
            </a:extLst>
          </p:cNvPr>
          <p:cNvSpPr/>
          <p:nvPr/>
        </p:nvSpPr>
        <p:spPr>
          <a:xfrm>
            <a:off x="9638008" y="3668904"/>
            <a:ext cx="482224" cy="255492"/>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148C"/>
                </a:solidFill>
                <a:effectLst/>
                <a:uLnTx/>
                <a:uFillTx/>
                <a:latin typeface="Arial"/>
                <a:ea typeface="+mn-ea"/>
                <a:cs typeface="Arial"/>
              </a:rPr>
              <a:t>Lead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148C"/>
                </a:solidFill>
                <a:effectLst/>
                <a:uLnTx/>
                <a:uFillTx/>
                <a:latin typeface="Arial"/>
                <a:ea typeface="+mn-ea"/>
                <a:cs typeface="Arial"/>
              </a:rPr>
              <a:t>PM</a:t>
            </a:r>
          </a:p>
        </p:txBody>
      </p:sp>
      <p:sp>
        <p:nvSpPr>
          <p:cNvPr id="1617" name="Rectangle 1616">
            <a:extLst>
              <a:ext uri="{FF2B5EF4-FFF2-40B4-BE49-F238E27FC236}">
                <a16:creationId xmlns:a16="http://schemas.microsoft.com/office/drawing/2014/main" id="{CA5A3272-2D9B-4E5D-89A5-5219FAF185AB}"/>
              </a:ext>
            </a:extLst>
          </p:cNvPr>
          <p:cNvSpPr/>
          <p:nvPr/>
        </p:nvSpPr>
        <p:spPr>
          <a:xfrm>
            <a:off x="9177734" y="3665866"/>
            <a:ext cx="597587" cy="26156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148C"/>
                </a:solidFill>
                <a:effectLst/>
                <a:uLnTx/>
                <a:uFillTx/>
                <a:latin typeface="Arial"/>
                <a:ea typeface="+mn-ea"/>
                <a:cs typeface="Arial"/>
              </a:rPr>
              <a:t>Dig Biz Lead</a:t>
            </a:r>
          </a:p>
        </p:txBody>
      </p:sp>
      <p:sp>
        <p:nvSpPr>
          <p:cNvPr id="1877" name="Rectangle 1876">
            <a:extLst>
              <a:ext uri="{FF2B5EF4-FFF2-40B4-BE49-F238E27FC236}">
                <a16:creationId xmlns:a16="http://schemas.microsoft.com/office/drawing/2014/main" id="{972D2B6B-5BD3-4962-9AE9-06CB80C1F3B6}"/>
              </a:ext>
            </a:extLst>
          </p:cNvPr>
          <p:cNvSpPr/>
          <p:nvPr/>
        </p:nvSpPr>
        <p:spPr>
          <a:xfrm>
            <a:off x="6367497" y="1284776"/>
            <a:ext cx="1714180" cy="234135"/>
          </a:xfrm>
          <a:prstGeom prst="rect">
            <a:avLst/>
          </a:prstGeom>
          <a:solidFill>
            <a:schemeClr val="bg1"/>
          </a:solidFill>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050" b="1" dirty="0">
                <a:solidFill>
                  <a:schemeClr val="tx2"/>
                </a:solidFill>
                <a:latin typeface="Arial"/>
                <a:cs typeface="Arial"/>
              </a:rPr>
              <a:t>IT Director</a:t>
            </a:r>
            <a:endParaRPr kumimoji="0" lang="en-US" sz="1050" b="1" i="0" u="none" strike="noStrike" kern="1200" cap="none" spc="0" normalizeH="0" baseline="0" noProof="0" dirty="0">
              <a:ln>
                <a:noFill/>
              </a:ln>
              <a:solidFill>
                <a:schemeClr val="tx2"/>
              </a:solidFill>
              <a:effectLst/>
              <a:uLnTx/>
              <a:uFillTx/>
              <a:latin typeface="Arial"/>
              <a:cs typeface="Arial"/>
            </a:endParaRPr>
          </a:p>
        </p:txBody>
      </p:sp>
      <p:grpSp>
        <p:nvGrpSpPr>
          <p:cNvPr id="1878" name="Google Shape;18115;p1604">
            <a:extLst>
              <a:ext uri="{FF2B5EF4-FFF2-40B4-BE49-F238E27FC236}">
                <a16:creationId xmlns:a16="http://schemas.microsoft.com/office/drawing/2014/main" id="{0DFCC73D-BC4A-4EC3-81F3-193A1DDFDEA4}"/>
              </a:ext>
            </a:extLst>
          </p:cNvPr>
          <p:cNvGrpSpPr/>
          <p:nvPr/>
        </p:nvGrpSpPr>
        <p:grpSpPr>
          <a:xfrm>
            <a:off x="6146890" y="1291534"/>
            <a:ext cx="220617" cy="220618"/>
            <a:chOff x="1932810" y="1349835"/>
            <a:chExt cx="185335" cy="185337"/>
          </a:xfrm>
          <a:solidFill>
            <a:srgbClr val="FFC000"/>
          </a:solidFill>
        </p:grpSpPr>
        <p:sp>
          <p:nvSpPr>
            <p:cNvPr id="1879" name="Google Shape;18116;p1604">
              <a:extLst>
                <a:ext uri="{FF2B5EF4-FFF2-40B4-BE49-F238E27FC236}">
                  <a16:creationId xmlns:a16="http://schemas.microsoft.com/office/drawing/2014/main" id="{059A24A7-6395-4562-9DA1-538A6B29E04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880" name="Google Shape;18117;p1604">
              <a:extLst>
                <a:ext uri="{FF2B5EF4-FFF2-40B4-BE49-F238E27FC236}">
                  <a16:creationId xmlns:a16="http://schemas.microsoft.com/office/drawing/2014/main" id="{F76C7126-7183-4810-BB84-E45A52802D5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1895" name="Rectangle 1894">
            <a:extLst>
              <a:ext uri="{FF2B5EF4-FFF2-40B4-BE49-F238E27FC236}">
                <a16:creationId xmlns:a16="http://schemas.microsoft.com/office/drawing/2014/main" id="{5A3EA4DB-E94E-4D3A-92BA-369B58793625}"/>
              </a:ext>
            </a:extLst>
          </p:cNvPr>
          <p:cNvSpPr/>
          <p:nvPr/>
        </p:nvSpPr>
        <p:spPr>
          <a:xfrm>
            <a:off x="8123480" y="2264254"/>
            <a:ext cx="822960" cy="46411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148C"/>
                </a:solidFill>
                <a:effectLst/>
                <a:uLnTx/>
                <a:uFillTx/>
                <a:latin typeface="Arial"/>
                <a:ea typeface="+mn-ea"/>
                <a:cs typeface="Arial"/>
              </a:rPr>
              <a:t>Digital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148C"/>
                </a:solidFill>
                <a:effectLst/>
                <a:uLnTx/>
                <a:uFillTx/>
                <a:latin typeface="Arial"/>
                <a:ea typeface="+mn-ea"/>
                <a:cs typeface="Arial"/>
              </a:rPr>
              <a:t>Business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tx2"/>
                </a:solidFill>
                <a:effectLst/>
                <a:uLnTx/>
                <a:uFillTx/>
                <a:latin typeface="Arial"/>
                <a:ea typeface="+mn-ea"/>
                <a:cs typeface="Arial"/>
              </a:rPr>
              <a:t>Manager</a:t>
            </a:r>
          </a:p>
        </p:txBody>
      </p:sp>
      <p:grpSp>
        <p:nvGrpSpPr>
          <p:cNvPr id="1896" name="Google Shape;18115;p1604">
            <a:extLst>
              <a:ext uri="{FF2B5EF4-FFF2-40B4-BE49-F238E27FC236}">
                <a16:creationId xmlns:a16="http://schemas.microsoft.com/office/drawing/2014/main" id="{90DC2D8D-5FB3-415A-9342-60FD1138FAFE}"/>
              </a:ext>
            </a:extLst>
          </p:cNvPr>
          <p:cNvGrpSpPr/>
          <p:nvPr/>
        </p:nvGrpSpPr>
        <p:grpSpPr>
          <a:xfrm>
            <a:off x="8819844" y="2536348"/>
            <a:ext cx="192025" cy="192024"/>
            <a:chOff x="1932810" y="1349835"/>
            <a:chExt cx="185335" cy="185337"/>
          </a:xfrm>
          <a:solidFill>
            <a:schemeClr val="tx2"/>
          </a:solidFill>
        </p:grpSpPr>
        <p:sp>
          <p:nvSpPr>
            <p:cNvPr id="1897" name="Google Shape;18116;p1604">
              <a:extLst>
                <a:ext uri="{FF2B5EF4-FFF2-40B4-BE49-F238E27FC236}">
                  <a16:creationId xmlns:a16="http://schemas.microsoft.com/office/drawing/2014/main" id="{CE7F94AD-C2DE-4446-A607-1C56B368D8A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898" name="Google Shape;18117;p1604">
              <a:extLst>
                <a:ext uri="{FF2B5EF4-FFF2-40B4-BE49-F238E27FC236}">
                  <a16:creationId xmlns:a16="http://schemas.microsoft.com/office/drawing/2014/main" id="{276C0B96-CB09-4D19-B703-B1BA2D8F4F5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1899" name="Rectangle 1898">
            <a:extLst>
              <a:ext uri="{FF2B5EF4-FFF2-40B4-BE49-F238E27FC236}">
                <a16:creationId xmlns:a16="http://schemas.microsoft.com/office/drawing/2014/main" id="{B27C3CE6-8B96-43F4-B244-050D42A2EF6B}"/>
              </a:ext>
            </a:extLst>
          </p:cNvPr>
          <p:cNvSpPr/>
          <p:nvPr/>
        </p:nvSpPr>
        <p:spPr>
          <a:xfrm>
            <a:off x="8956994" y="2275749"/>
            <a:ext cx="822960" cy="452623"/>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148C"/>
                </a:solidFill>
                <a:effectLst/>
                <a:uLnTx/>
                <a:uFillTx/>
                <a:latin typeface="Arial"/>
                <a:ea typeface="+mn-ea"/>
                <a:cs typeface="Arial"/>
              </a:rPr>
              <a:t>Digital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148C"/>
                </a:solidFill>
                <a:effectLst/>
                <a:uLnTx/>
                <a:uFillTx/>
                <a:latin typeface="Arial"/>
                <a:ea typeface="+mn-ea"/>
                <a:cs typeface="Arial"/>
              </a:rPr>
              <a:t>Product Line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tx2"/>
                </a:solidFill>
                <a:effectLst/>
                <a:uLnTx/>
                <a:uFillTx/>
                <a:latin typeface="Arial"/>
                <a:ea typeface="+mn-ea"/>
                <a:cs typeface="Arial"/>
              </a:rPr>
              <a:t>Manager</a:t>
            </a:r>
          </a:p>
        </p:txBody>
      </p:sp>
      <p:grpSp>
        <p:nvGrpSpPr>
          <p:cNvPr id="1900" name="Google Shape;18115;p1604">
            <a:extLst>
              <a:ext uri="{FF2B5EF4-FFF2-40B4-BE49-F238E27FC236}">
                <a16:creationId xmlns:a16="http://schemas.microsoft.com/office/drawing/2014/main" id="{0BC7DB84-4099-416C-B291-8D9EB4F8D329}"/>
              </a:ext>
            </a:extLst>
          </p:cNvPr>
          <p:cNvGrpSpPr/>
          <p:nvPr/>
        </p:nvGrpSpPr>
        <p:grpSpPr>
          <a:xfrm>
            <a:off x="9653279" y="2536348"/>
            <a:ext cx="192025" cy="192024"/>
            <a:chOff x="1932810" y="1349835"/>
            <a:chExt cx="185335" cy="185337"/>
          </a:xfrm>
          <a:solidFill>
            <a:srgbClr val="FFC000"/>
          </a:solidFill>
        </p:grpSpPr>
        <p:sp>
          <p:nvSpPr>
            <p:cNvPr id="1901" name="Google Shape;18116;p1604">
              <a:extLst>
                <a:ext uri="{FF2B5EF4-FFF2-40B4-BE49-F238E27FC236}">
                  <a16:creationId xmlns:a16="http://schemas.microsoft.com/office/drawing/2014/main" id="{E654D01B-5D24-46AD-BCF0-B4C55635275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902" name="Google Shape;18117;p1604">
              <a:extLst>
                <a:ext uri="{FF2B5EF4-FFF2-40B4-BE49-F238E27FC236}">
                  <a16:creationId xmlns:a16="http://schemas.microsoft.com/office/drawing/2014/main" id="{1E8B8195-8566-4B3E-8CAC-B70F3EF7742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1903" name="TextBox 1902">
            <a:extLst>
              <a:ext uri="{FF2B5EF4-FFF2-40B4-BE49-F238E27FC236}">
                <a16:creationId xmlns:a16="http://schemas.microsoft.com/office/drawing/2014/main" id="{301EC4AF-5285-47A5-9457-ACAA5DB189C4}"/>
              </a:ext>
            </a:extLst>
          </p:cNvPr>
          <p:cNvSpPr txBox="1"/>
          <p:nvPr/>
        </p:nvSpPr>
        <p:spPr>
          <a:xfrm>
            <a:off x="10589650" y="2761989"/>
            <a:ext cx="1284810" cy="472587"/>
          </a:xfrm>
          <a:prstGeom prst="rect">
            <a:avLst/>
          </a:prstGeom>
          <a:solidFill>
            <a:schemeClr val="tx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67" i="0" u="none" strike="noStrike" kern="1200" cap="none" spc="0" normalizeH="0" baseline="0" noProof="0">
                <a:ln>
                  <a:noFill/>
                </a:ln>
                <a:solidFill>
                  <a:prstClr val="white"/>
                </a:solidFill>
                <a:effectLst/>
                <a:uLnTx/>
                <a:uFillTx/>
                <a:latin typeface="Arial" panose="020B0604020202020204"/>
                <a:ea typeface="+mn-ea"/>
                <a:cs typeface="Arial"/>
              </a:rPr>
              <a:t>Service Line Enabling teams</a:t>
            </a:r>
          </a:p>
        </p:txBody>
      </p:sp>
      <p:cxnSp>
        <p:nvCxnSpPr>
          <p:cNvPr id="313" name="Straight Connector 312">
            <a:extLst>
              <a:ext uri="{FF2B5EF4-FFF2-40B4-BE49-F238E27FC236}">
                <a16:creationId xmlns:a16="http://schemas.microsoft.com/office/drawing/2014/main" id="{1351544A-D776-4BAB-B8F9-B97CF7367BB1}"/>
              </a:ext>
            </a:extLst>
          </p:cNvPr>
          <p:cNvCxnSpPr>
            <a:cxnSpLocks/>
          </p:cNvCxnSpPr>
          <p:nvPr/>
        </p:nvCxnSpPr>
        <p:spPr>
          <a:xfrm>
            <a:off x="197434" y="4267240"/>
            <a:ext cx="10835511" cy="0"/>
          </a:xfrm>
          <a:prstGeom prst="line">
            <a:avLst/>
          </a:prstGeom>
          <a:ln w="12700" cap="rnd">
            <a:solidFill>
              <a:schemeClr val="accent5"/>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sp>
        <p:nvSpPr>
          <p:cNvPr id="689" name="Title 1">
            <a:extLst>
              <a:ext uri="{FF2B5EF4-FFF2-40B4-BE49-F238E27FC236}">
                <a16:creationId xmlns:a16="http://schemas.microsoft.com/office/drawing/2014/main" id="{CBC35AB7-B4BE-497C-869E-FD56360EB967}"/>
              </a:ext>
            </a:extLst>
          </p:cNvPr>
          <p:cNvSpPr txBox="1">
            <a:spLocks/>
          </p:cNvSpPr>
          <p:nvPr/>
        </p:nvSpPr>
        <p:spPr>
          <a:xfrm>
            <a:off x="556054" y="201383"/>
            <a:ext cx="10933350" cy="387798"/>
          </a:xfrm>
          <a:prstGeom prst="rect">
            <a:avLst/>
          </a:prstGeom>
          <a:noFill/>
          <a:ln>
            <a:noFill/>
          </a:ln>
        </p:spPr>
        <p:txBody>
          <a:bodyPr vert="horz" wrap="square" lIns="0" tIns="0" rIns="0" bIns="0" rtlCol="0" anchor="t">
            <a:noAutofit/>
          </a:bodyPr>
          <a:lst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a:lstStyle>
          <a:p>
            <a:r>
              <a:rPr lang="en-US"/>
              <a:t>AMI Delivery Model Target State</a:t>
            </a:r>
          </a:p>
        </p:txBody>
      </p:sp>
      <p:sp>
        <p:nvSpPr>
          <p:cNvPr id="690" name="Text Placeholder 26">
            <a:extLst>
              <a:ext uri="{FF2B5EF4-FFF2-40B4-BE49-F238E27FC236}">
                <a16:creationId xmlns:a16="http://schemas.microsoft.com/office/drawing/2014/main" id="{39BC3D01-EB5E-413A-9FDC-9A2B37F8262C}"/>
              </a:ext>
            </a:extLst>
          </p:cNvPr>
          <p:cNvSpPr txBox="1">
            <a:spLocks/>
          </p:cNvSpPr>
          <p:nvPr/>
        </p:nvSpPr>
        <p:spPr bwMode="auto">
          <a:xfrm>
            <a:off x="556054" y="601184"/>
            <a:ext cx="11493824" cy="50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0" indent="0" algn="l" rtl="0" eaLnBrk="1" fontAlgn="base" hangingPunct="1">
              <a:lnSpc>
                <a:spcPct val="100000"/>
              </a:lnSpc>
              <a:spcBef>
                <a:spcPct val="0"/>
              </a:spcBef>
              <a:spcAft>
                <a:spcPts val="1600"/>
              </a:spcAft>
              <a:buClr>
                <a:schemeClr val="tx1"/>
              </a:buClr>
              <a:buFontTx/>
              <a:buNone/>
              <a:defRPr sz="1867" b="1">
                <a:solidFill>
                  <a:schemeClr val="bg1">
                    <a:lumMod val="50000"/>
                  </a:schemeClr>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a:lstStyle>
          <a:p>
            <a:pPr marL="0" marR="0" lvl="0" indent="0" algn="l" defTabSz="914400" rtl="0" eaLnBrk="1" fontAlgn="base" latinLnBrk="0" hangingPunct="1">
              <a:lnSpc>
                <a:spcPct val="100000"/>
              </a:lnSpc>
              <a:spcBef>
                <a:spcPct val="0"/>
              </a:spcBef>
              <a:spcAft>
                <a:spcPts val="1600"/>
              </a:spcAft>
              <a:buClr>
                <a:srgbClr val="55555A"/>
              </a:buClr>
              <a:buSzTx/>
              <a:buFontTx/>
              <a:buNone/>
              <a:tabLst/>
              <a:defRPr/>
            </a:pPr>
            <a:r>
              <a:rPr lang="en-US" sz="1400" kern="0">
                <a:solidFill>
                  <a:srgbClr val="FFFFFF">
                    <a:lumMod val="50000"/>
                  </a:srgbClr>
                </a:solidFill>
                <a:latin typeface="Arial"/>
                <a:ea typeface="ＭＳ Ｐゴシック"/>
              </a:rPr>
              <a:t>Our AMI Delivery Model is Product-Centric; Platform Products will provide the foundational components to enable the AMI Product Lines. We have re-aligned roles to deliver at the appropriate level: squads, Product Teams or Product Line Teams</a:t>
            </a:r>
            <a:endParaRPr kumimoji="0" lang="en-US" sz="1400" b="1" i="0" u="none" strike="noStrike" kern="0" cap="none" spc="0" normalizeH="0" baseline="0" noProof="0">
              <a:ln>
                <a:noFill/>
              </a:ln>
              <a:solidFill>
                <a:srgbClr val="FFFFFF">
                  <a:lumMod val="50000"/>
                </a:srgbClr>
              </a:solidFill>
              <a:effectLst/>
              <a:uLnTx/>
              <a:uFillTx/>
              <a:latin typeface="Arial"/>
              <a:ea typeface="ＭＳ Ｐゴシック"/>
            </a:endParaRPr>
          </a:p>
        </p:txBody>
      </p:sp>
      <p:sp>
        <p:nvSpPr>
          <p:cNvPr id="1904" name="Rectangle 1903">
            <a:extLst>
              <a:ext uri="{FF2B5EF4-FFF2-40B4-BE49-F238E27FC236}">
                <a16:creationId xmlns:a16="http://schemas.microsoft.com/office/drawing/2014/main" id="{C0A9993B-D98B-49EE-A0EC-EC85DEF54E46}"/>
              </a:ext>
            </a:extLst>
          </p:cNvPr>
          <p:cNvSpPr/>
          <p:nvPr/>
        </p:nvSpPr>
        <p:spPr>
          <a:xfrm>
            <a:off x="10594907" y="3278206"/>
            <a:ext cx="1284810" cy="1497822"/>
          </a:xfrm>
          <a:prstGeom prst="rect">
            <a:avLst/>
          </a:prstGeom>
          <a:solidFill>
            <a:schemeClr val="bg2"/>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00148C"/>
                </a:solidFill>
                <a:effectLst/>
                <a:uLnTx/>
                <a:uFillTx/>
                <a:latin typeface="Arial"/>
                <a:ea typeface="+mn-ea"/>
                <a:cs typeface="Arial"/>
              </a:rPr>
              <a:t>Additional Support &amp; SMEs</a:t>
            </a:r>
            <a:r>
              <a:rPr lang="en-US" sz="1000" dirty="0">
                <a:solidFill>
                  <a:srgbClr val="00148C"/>
                </a:solidFill>
                <a:latin typeface="Arial"/>
                <a:cs typeface="Arial"/>
              </a:rPr>
              <a:t> such as:</a:t>
            </a:r>
            <a:endParaRPr kumimoji="0" lang="en-US" sz="1000" b="0" i="0" u="none" strike="noStrike" kern="1200" cap="none" spc="0" normalizeH="0" baseline="0" noProof="0" dirty="0">
              <a:ln>
                <a:noFill/>
              </a:ln>
              <a:solidFill>
                <a:srgbClr val="00148C"/>
              </a:solidFill>
              <a:effectLst/>
              <a:uLnTx/>
              <a:uFillTx/>
              <a:latin typeface="Arial"/>
              <a:ea typeface="+mn-ea"/>
              <a:cs typeface="Arial"/>
            </a:endParaRP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00" b="1" i="1" u="none" strike="noStrike" kern="1200" cap="none" spc="0" normalizeH="0" baseline="0" noProof="0" dirty="0">
                <a:ln>
                  <a:noFill/>
                </a:ln>
                <a:solidFill>
                  <a:schemeClr val="tx2"/>
                </a:solidFill>
                <a:effectLst/>
                <a:uLnTx/>
                <a:uFillTx/>
                <a:latin typeface="Arial"/>
                <a:ea typeface="+mn-ea"/>
                <a:cs typeface="Arial"/>
              </a:rPr>
              <a:t>Change Mgmt.</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00" b="1" i="1" u="none" strike="noStrike" kern="1200" cap="none" spc="0" normalizeH="0" baseline="0" noProof="0" dirty="0">
                <a:ln>
                  <a:noFill/>
                </a:ln>
                <a:solidFill>
                  <a:srgbClr val="00148C"/>
                </a:solidFill>
                <a:effectLst/>
                <a:uLnTx/>
                <a:uFillTx/>
                <a:latin typeface="Arial"/>
                <a:ea typeface="+mn-ea"/>
                <a:cs typeface="Arial"/>
              </a:rPr>
              <a:t>Regulatory</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000" b="1" i="1" u="none" strike="noStrike" kern="1200" cap="none" spc="0" normalizeH="0" baseline="0" noProof="0" dirty="0">
                <a:ln>
                  <a:noFill/>
                </a:ln>
                <a:solidFill>
                  <a:srgbClr val="00148C"/>
                </a:solidFill>
                <a:effectLst/>
                <a:uLnTx/>
                <a:uFillTx/>
                <a:latin typeface="Arial"/>
                <a:ea typeface="+mn-ea"/>
                <a:cs typeface="Arial"/>
              </a:rPr>
              <a:t>Community outreach</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b="1" i="1" dirty="0">
                <a:solidFill>
                  <a:srgbClr val="00148C"/>
                </a:solidFill>
                <a:latin typeface="Arial"/>
                <a:cs typeface="Arial"/>
              </a:rPr>
              <a:t>Others</a:t>
            </a:r>
            <a:endParaRPr kumimoji="0" lang="en-US" sz="1000" b="0" i="0" u="none" strike="noStrike" kern="1200" cap="none" spc="0" normalizeH="0" baseline="0" noProof="0" dirty="0">
              <a:ln>
                <a:noFill/>
              </a:ln>
              <a:solidFill>
                <a:srgbClr val="00148C"/>
              </a:solidFill>
              <a:effectLst/>
              <a:uLnTx/>
              <a:uFillTx/>
              <a:latin typeface="Arial"/>
              <a:ea typeface="+mn-ea"/>
              <a:cs typeface="Arial"/>
            </a:endParaRP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srgbClr val="00148C"/>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000" b="0" i="0" u="none" strike="noStrike" kern="1200" cap="none" spc="0" normalizeH="0" baseline="0" noProof="0" dirty="0">
              <a:ln>
                <a:noFill/>
              </a:ln>
              <a:solidFill>
                <a:srgbClr val="00148C"/>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000" b="0" i="0" u="none" strike="noStrike" kern="1200" cap="none" spc="0" normalizeH="0" baseline="0" noProof="0" dirty="0">
              <a:ln>
                <a:noFill/>
              </a:ln>
              <a:solidFill>
                <a:srgbClr val="00148C"/>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000" b="0" i="0" u="none" strike="noStrike" kern="1200" cap="none" spc="0" normalizeH="0" baseline="0" noProof="0" dirty="0">
              <a:ln>
                <a:noFill/>
              </a:ln>
              <a:solidFill>
                <a:srgbClr val="00148C"/>
              </a:solidFill>
              <a:effectLst/>
              <a:uLnTx/>
              <a:uFillTx/>
              <a:latin typeface="Arial"/>
              <a:ea typeface="+mn-ea"/>
              <a:cs typeface="Arial"/>
            </a:endParaRPr>
          </a:p>
          <a:p>
            <a:pPr marL="228600" marR="0" lvl="0" indent="-228600" algn="ctr" defTabSz="914400" rtl="0" eaLnBrk="1" fontAlgn="auto" latinLnBrk="0" hangingPunct="1">
              <a:lnSpc>
                <a:spcPct val="100000"/>
              </a:lnSpc>
              <a:spcBef>
                <a:spcPts val="0"/>
              </a:spcBef>
              <a:spcAft>
                <a:spcPts val="600"/>
              </a:spcAft>
              <a:buClrTx/>
              <a:buSzTx/>
              <a:buFont typeface="+mj-lt"/>
              <a:buAutoNum type="arabicPeriod"/>
              <a:tabLst/>
              <a:defRPr/>
            </a:pPr>
            <a:endParaRPr kumimoji="0" lang="en-US" sz="1000" b="0" i="0" u="none" strike="noStrike" kern="1200" cap="none" spc="0" normalizeH="0" baseline="0" noProof="0" dirty="0">
              <a:ln>
                <a:noFill/>
              </a:ln>
              <a:solidFill>
                <a:srgbClr val="00148C"/>
              </a:solidFill>
              <a:effectLst/>
              <a:uLnTx/>
              <a:uFillTx/>
              <a:latin typeface="Arial"/>
              <a:ea typeface="+mn-ea"/>
              <a:cs typeface="Arial"/>
            </a:endParaRPr>
          </a:p>
        </p:txBody>
      </p:sp>
      <p:grpSp>
        <p:nvGrpSpPr>
          <p:cNvPr id="691" name="Google Shape;18115;p1604">
            <a:extLst>
              <a:ext uri="{FF2B5EF4-FFF2-40B4-BE49-F238E27FC236}">
                <a16:creationId xmlns:a16="http://schemas.microsoft.com/office/drawing/2014/main" id="{3CB314D4-9181-4721-8F6A-C2F86F5B79BE}"/>
              </a:ext>
            </a:extLst>
          </p:cNvPr>
          <p:cNvGrpSpPr/>
          <p:nvPr/>
        </p:nvGrpSpPr>
        <p:grpSpPr>
          <a:xfrm>
            <a:off x="4547599" y="1533935"/>
            <a:ext cx="338074" cy="362239"/>
            <a:chOff x="1932810" y="1349835"/>
            <a:chExt cx="185335" cy="185337"/>
          </a:xfrm>
          <a:solidFill>
            <a:srgbClr val="00148C"/>
          </a:solidFill>
        </p:grpSpPr>
        <p:sp>
          <p:nvSpPr>
            <p:cNvPr id="692" name="Google Shape;18116;p1604">
              <a:extLst>
                <a:ext uri="{FF2B5EF4-FFF2-40B4-BE49-F238E27FC236}">
                  <a16:creationId xmlns:a16="http://schemas.microsoft.com/office/drawing/2014/main" id="{125B21C2-2831-4A4A-BAE8-284496F3EB4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693" name="Google Shape;18117;p1604">
              <a:extLst>
                <a:ext uri="{FF2B5EF4-FFF2-40B4-BE49-F238E27FC236}">
                  <a16:creationId xmlns:a16="http://schemas.microsoft.com/office/drawing/2014/main" id="{6D2A7715-649C-4728-A5D5-49FD78CF23C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695" name="Rectangle 694">
            <a:extLst>
              <a:ext uri="{FF2B5EF4-FFF2-40B4-BE49-F238E27FC236}">
                <a16:creationId xmlns:a16="http://schemas.microsoft.com/office/drawing/2014/main" id="{A4D3E774-6130-466C-9B3E-64F7F46183E9}"/>
              </a:ext>
            </a:extLst>
          </p:cNvPr>
          <p:cNvSpPr/>
          <p:nvPr/>
        </p:nvSpPr>
        <p:spPr>
          <a:xfrm>
            <a:off x="10572486" y="5398843"/>
            <a:ext cx="1290022" cy="298471"/>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b="1">
                <a:solidFill>
                  <a:srgbClr val="002060"/>
                </a:solidFill>
              </a:rPr>
              <a:t>OMW</a:t>
            </a:r>
          </a:p>
        </p:txBody>
      </p:sp>
      <p:sp>
        <p:nvSpPr>
          <p:cNvPr id="698" name="TextBox 697">
            <a:extLst>
              <a:ext uri="{FF2B5EF4-FFF2-40B4-BE49-F238E27FC236}">
                <a16:creationId xmlns:a16="http://schemas.microsoft.com/office/drawing/2014/main" id="{281712C7-97DE-47DE-832A-E8127EB5C2E7}"/>
              </a:ext>
            </a:extLst>
          </p:cNvPr>
          <p:cNvSpPr txBox="1"/>
          <p:nvPr/>
        </p:nvSpPr>
        <p:spPr>
          <a:xfrm>
            <a:off x="10572486" y="5006183"/>
            <a:ext cx="1301974" cy="407267"/>
          </a:xfrm>
          <a:prstGeom prst="rect">
            <a:avLst/>
          </a:prstGeom>
          <a:solidFill>
            <a:schemeClr val="tx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R="0" lvl="0" indent="0" algn="ctr" defTabSz="914377" fontAlgn="auto">
              <a:lnSpc>
                <a:spcPct val="100000"/>
              </a:lnSpc>
              <a:spcBef>
                <a:spcPts val="0"/>
              </a:spcBef>
              <a:spcAft>
                <a:spcPts val="0"/>
              </a:spcAft>
              <a:buClrTx/>
              <a:buSzTx/>
              <a:buFontTx/>
              <a:buNone/>
              <a:tabLst/>
              <a:defRPr kumimoji="0" sz="1067" i="0" u="none" strike="noStrike" cap="none" spc="0" normalizeH="0" baseline="0">
                <a:ln>
                  <a:noFill/>
                </a:ln>
                <a:solidFill>
                  <a:prstClr val="white"/>
                </a:solidFill>
                <a:effectLst/>
                <a:uLnTx/>
                <a:uFillTx/>
                <a:latin typeface="Arial" panose="020B0604020202020204"/>
                <a:cs typeface="Arial"/>
              </a:defRPr>
            </a:lvl1pPr>
          </a:lstStyle>
          <a:p>
            <a:r>
              <a:rPr lang="en-US"/>
              <a:t>Other Product Teams</a:t>
            </a:r>
          </a:p>
        </p:txBody>
      </p:sp>
      <p:sp>
        <p:nvSpPr>
          <p:cNvPr id="699" name="Rectangle 698">
            <a:extLst>
              <a:ext uri="{FF2B5EF4-FFF2-40B4-BE49-F238E27FC236}">
                <a16:creationId xmlns:a16="http://schemas.microsoft.com/office/drawing/2014/main" id="{FFB15139-74A4-4955-93E4-804324E42929}"/>
              </a:ext>
            </a:extLst>
          </p:cNvPr>
          <p:cNvSpPr/>
          <p:nvPr/>
        </p:nvSpPr>
        <p:spPr>
          <a:xfrm>
            <a:off x="10576958" y="5689607"/>
            <a:ext cx="1285550" cy="298471"/>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b="1">
                <a:solidFill>
                  <a:srgbClr val="002060"/>
                </a:solidFill>
              </a:rPr>
              <a:t>ADMS</a:t>
            </a:r>
          </a:p>
        </p:txBody>
      </p:sp>
      <p:sp>
        <p:nvSpPr>
          <p:cNvPr id="701" name="Rectangle 700">
            <a:extLst>
              <a:ext uri="{FF2B5EF4-FFF2-40B4-BE49-F238E27FC236}">
                <a16:creationId xmlns:a16="http://schemas.microsoft.com/office/drawing/2014/main" id="{780CE89C-5904-4FCE-A289-6C39623C4E27}"/>
              </a:ext>
            </a:extLst>
          </p:cNvPr>
          <p:cNvSpPr/>
          <p:nvPr/>
        </p:nvSpPr>
        <p:spPr>
          <a:xfrm>
            <a:off x="10578645" y="5973579"/>
            <a:ext cx="1284809" cy="273271"/>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b="1">
                <a:solidFill>
                  <a:srgbClr val="002060"/>
                </a:solidFill>
              </a:rPr>
              <a:t>Others...</a:t>
            </a:r>
          </a:p>
        </p:txBody>
      </p:sp>
      <p:sp>
        <p:nvSpPr>
          <p:cNvPr id="714" name="Rectangle 713">
            <a:extLst>
              <a:ext uri="{FF2B5EF4-FFF2-40B4-BE49-F238E27FC236}">
                <a16:creationId xmlns:a16="http://schemas.microsoft.com/office/drawing/2014/main" id="{30AAADED-AC8B-4539-BF8F-C317BC328E4E}"/>
              </a:ext>
            </a:extLst>
          </p:cNvPr>
          <p:cNvSpPr/>
          <p:nvPr/>
        </p:nvSpPr>
        <p:spPr>
          <a:xfrm flipH="1">
            <a:off x="1213027" y="5680854"/>
            <a:ext cx="992644" cy="317885"/>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sz="900" b="1" dirty="0">
                <a:solidFill>
                  <a:schemeClr val="tx2"/>
                </a:solidFill>
                <a:latin typeface="Arial"/>
                <a:cs typeface="Arial"/>
              </a:rPr>
              <a:t>Meter Data Acquisition </a:t>
            </a:r>
          </a:p>
          <a:p>
            <a:r>
              <a:rPr lang="en-US" sz="900" b="1" dirty="0">
                <a:solidFill>
                  <a:schemeClr val="tx2"/>
                </a:solidFill>
                <a:latin typeface="Arial"/>
                <a:cs typeface="Arial"/>
              </a:rPr>
              <a:t>Business Lead</a:t>
            </a:r>
          </a:p>
        </p:txBody>
      </p:sp>
      <p:sp>
        <p:nvSpPr>
          <p:cNvPr id="716" name="Rectangle 715">
            <a:extLst>
              <a:ext uri="{FF2B5EF4-FFF2-40B4-BE49-F238E27FC236}">
                <a16:creationId xmlns:a16="http://schemas.microsoft.com/office/drawing/2014/main" id="{1ACEB209-C362-48AE-BC7E-2E40E210C634}"/>
              </a:ext>
            </a:extLst>
          </p:cNvPr>
          <p:cNvSpPr/>
          <p:nvPr/>
        </p:nvSpPr>
        <p:spPr>
          <a:xfrm>
            <a:off x="1224488" y="5443863"/>
            <a:ext cx="630014" cy="155637"/>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tx2"/>
                </a:solidFill>
                <a:effectLst/>
                <a:uLnTx/>
                <a:uFillTx/>
                <a:latin typeface="Arial"/>
                <a:ea typeface="+mn-ea"/>
                <a:cs typeface="Arial"/>
              </a:rPr>
              <a:t>Field Deployment</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tx2"/>
                </a:solidFill>
                <a:effectLst/>
                <a:uLnTx/>
                <a:uFillTx/>
                <a:latin typeface="Arial"/>
                <a:ea typeface="+mn-ea"/>
                <a:cs typeface="Arial"/>
              </a:rPr>
              <a:t>Lead</a:t>
            </a:r>
          </a:p>
        </p:txBody>
      </p:sp>
      <p:grpSp>
        <p:nvGrpSpPr>
          <p:cNvPr id="720" name="Google Shape;18115;p1604">
            <a:extLst>
              <a:ext uri="{FF2B5EF4-FFF2-40B4-BE49-F238E27FC236}">
                <a16:creationId xmlns:a16="http://schemas.microsoft.com/office/drawing/2014/main" id="{CFFF85CA-899A-4ABB-B052-E99B8AE6A4FA}"/>
              </a:ext>
            </a:extLst>
          </p:cNvPr>
          <p:cNvGrpSpPr/>
          <p:nvPr/>
        </p:nvGrpSpPr>
        <p:grpSpPr>
          <a:xfrm>
            <a:off x="3714046" y="5410234"/>
            <a:ext cx="193422" cy="193424"/>
            <a:chOff x="1932810" y="1349835"/>
            <a:chExt cx="185335" cy="185337"/>
          </a:xfrm>
          <a:solidFill>
            <a:srgbClr val="FFC000"/>
          </a:solidFill>
        </p:grpSpPr>
        <p:sp>
          <p:nvSpPr>
            <p:cNvPr id="721" name="Google Shape;18116;p1604">
              <a:extLst>
                <a:ext uri="{FF2B5EF4-FFF2-40B4-BE49-F238E27FC236}">
                  <a16:creationId xmlns:a16="http://schemas.microsoft.com/office/drawing/2014/main" id="{95E158EF-1C29-480B-9230-2DBFA47E9ED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sp>
          <p:nvSpPr>
            <p:cNvPr id="722" name="Google Shape;18117;p1604">
              <a:extLst>
                <a:ext uri="{FF2B5EF4-FFF2-40B4-BE49-F238E27FC236}">
                  <a16:creationId xmlns:a16="http://schemas.microsoft.com/office/drawing/2014/main" id="{CAEE5B34-8B5A-47C8-9150-B30FD5AB26A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grpSp>
      <p:grpSp>
        <p:nvGrpSpPr>
          <p:cNvPr id="723" name="Google Shape;18115;p1604">
            <a:extLst>
              <a:ext uri="{FF2B5EF4-FFF2-40B4-BE49-F238E27FC236}">
                <a16:creationId xmlns:a16="http://schemas.microsoft.com/office/drawing/2014/main" id="{60377A19-F230-4BC0-A2A6-963D40621D81}"/>
              </a:ext>
            </a:extLst>
          </p:cNvPr>
          <p:cNvGrpSpPr/>
          <p:nvPr/>
        </p:nvGrpSpPr>
        <p:grpSpPr>
          <a:xfrm>
            <a:off x="3706218" y="5749744"/>
            <a:ext cx="193422" cy="193424"/>
            <a:chOff x="1932810" y="1349835"/>
            <a:chExt cx="185335" cy="185337"/>
          </a:xfrm>
          <a:solidFill>
            <a:srgbClr val="FFC000"/>
          </a:solidFill>
        </p:grpSpPr>
        <p:sp>
          <p:nvSpPr>
            <p:cNvPr id="724" name="Google Shape;18116;p1604">
              <a:extLst>
                <a:ext uri="{FF2B5EF4-FFF2-40B4-BE49-F238E27FC236}">
                  <a16:creationId xmlns:a16="http://schemas.microsoft.com/office/drawing/2014/main" id="{22E37F4C-939C-4367-902E-2D047C89C66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sp>
          <p:nvSpPr>
            <p:cNvPr id="725" name="Google Shape;18117;p1604">
              <a:extLst>
                <a:ext uri="{FF2B5EF4-FFF2-40B4-BE49-F238E27FC236}">
                  <a16:creationId xmlns:a16="http://schemas.microsoft.com/office/drawing/2014/main" id="{41DE0624-034D-49CE-BB97-2A4F68F46AD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grpSp>
      <p:grpSp>
        <p:nvGrpSpPr>
          <p:cNvPr id="726" name="Google Shape;18115;p1604">
            <a:extLst>
              <a:ext uri="{FF2B5EF4-FFF2-40B4-BE49-F238E27FC236}">
                <a16:creationId xmlns:a16="http://schemas.microsoft.com/office/drawing/2014/main" id="{4EE1C070-B6B5-4B45-9FD7-4CF5FD89C3D4}"/>
              </a:ext>
            </a:extLst>
          </p:cNvPr>
          <p:cNvGrpSpPr/>
          <p:nvPr/>
        </p:nvGrpSpPr>
        <p:grpSpPr>
          <a:xfrm>
            <a:off x="2612237" y="5420920"/>
            <a:ext cx="192025" cy="192024"/>
            <a:chOff x="1932810" y="1349835"/>
            <a:chExt cx="185335" cy="185337"/>
          </a:xfrm>
          <a:solidFill>
            <a:schemeClr val="tx2"/>
          </a:solidFill>
        </p:grpSpPr>
        <p:sp>
          <p:nvSpPr>
            <p:cNvPr id="727" name="Google Shape;18116;p1604">
              <a:extLst>
                <a:ext uri="{FF2B5EF4-FFF2-40B4-BE49-F238E27FC236}">
                  <a16:creationId xmlns:a16="http://schemas.microsoft.com/office/drawing/2014/main" id="{5F78C1F8-9C98-48E8-A8B0-069A3FDA992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728" name="Google Shape;18117;p1604">
              <a:extLst>
                <a:ext uri="{FF2B5EF4-FFF2-40B4-BE49-F238E27FC236}">
                  <a16:creationId xmlns:a16="http://schemas.microsoft.com/office/drawing/2014/main" id="{D7A95EE5-CD77-48BE-8F36-E16363F20DE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729" name="Google Shape;18115;p1604">
            <a:extLst>
              <a:ext uri="{FF2B5EF4-FFF2-40B4-BE49-F238E27FC236}">
                <a16:creationId xmlns:a16="http://schemas.microsoft.com/office/drawing/2014/main" id="{1DA2A0CF-4BD0-4B66-88EA-52A2989A1210}"/>
              </a:ext>
            </a:extLst>
          </p:cNvPr>
          <p:cNvGrpSpPr/>
          <p:nvPr/>
        </p:nvGrpSpPr>
        <p:grpSpPr>
          <a:xfrm>
            <a:off x="2618702" y="5747066"/>
            <a:ext cx="192025" cy="192024"/>
            <a:chOff x="1932810" y="1349835"/>
            <a:chExt cx="185335" cy="185337"/>
          </a:xfrm>
          <a:solidFill>
            <a:schemeClr val="tx2"/>
          </a:solidFill>
        </p:grpSpPr>
        <p:sp>
          <p:nvSpPr>
            <p:cNvPr id="730" name="Google Shape;18116;p1604">
              <a:extLst>
                <a:ext uri="{FF2B5EF4-FFF2-40B4-BE49-F238E27FC236}">
                  <a16:creationId xmlns:a16="http://schemas.microsoft.com/office/drawing/2014/main" id="{0477193B-4B75-4B02-9E54-FC152D37AC8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731" name="Google Shape;18117;p1604">
              <a:extLst>
                <a:ext uri="{FF2B5EF4-FFF2-40B4-BE49-F238E27FC236}">
                  <a16:creationId xmlns:a16="http://schemas.microsoft.com/office/drawing/2014/main" id="{D2FF5B20-748A-41EB-8082-18FD00F3963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683" name="Rectangle 682">
            <a:extLst>
              <a:ext uri="{FF2B5EF4-FFF2-40B4-BE49-F238E27FC236}">
                <a16:creationId xmlns:a16="http://schemas.microsoft.com/office/drawing/2014/main" id="{70A1AE41-6690-4BD0-8906-FB58782DDD03}"/>
              </a:ext>
            </a:extLst>
          </p:cNvPr>
          <p:cNvSpPr/>
          <p:nvPr/>
        </p:nvSpPr>
        <p:spPr>
          <a:xfrm>
            <a:off x="2777992" y="5401188"/>
            <a:ext cx="1022201" cy="254382"/>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sz="900" i="1" dirty="0">
                <a:solidFill>
                  <a:schemeClr val="tx2"/>
                </a:solidFill>
                <a:latin typeface="Arial"/>
                <a:cs typeface="Arial"/>
              </a:rPr>
              <a:t>Network Lead</a:t>
            </a:r>
          </a:p>
        </p:txBody>
      </p:sp>
      <p:sp>
        <p:nvSpPr>
          <p:cNvPr id="3" name="Rectangle 2">
            <a:extLst>
              <a:ext uri="{FF2B5EF4-FFF2-40B4-BE49-F238E27FC236}">
                <a16:creationId xmlns:a16="http://schemas.microsoft.com/office/drawing/2014/main" id="{CE684AF0-80B5-424B-9A4E-CCD98D1D48C7}"/>
              </a:ext>
            </a:extLst>
          </p:cNvPr>
          <p:cNvSpPr/>
          <p:nvPr/>
        </p:nvSpPr>
        <p:spPr>
          <a:xfrm>
            <a:off x="2834228" y="5383197"/>
            <a:ext cx="1213631" cy="268525"/>
          </a:xfrm>
          <a:prstGeom prst="rect">
            <a:avLst/>
          </a:prstGeom>
          <a:noFill/>
          <a:ln w="9525" cap="rnd" cmpd="sng" algn="ctr">
            <a:solidFill>
              <a:schemeClr val="tx2"/>
            </a:solidFill>
            <a:prstDash val="sys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84" name="TextBox 683">
            <a:extLst>
              <a:ext uri="{FF2B5EF4-FFF2-40B4-BE49-F238E27FC236}">
                <a16:creationId xmlns:a16="http://schemas.microsoft.com/office/drawing/2014/main" id="{CDBBAFE5-3E5F-4BBC-AD3A-5E984B20BC0A}"/>
              </a:ext>
            </a:extLst>
          </p:cNvPr>
          <p:cNvSpPr txBox="1"/>
          <p:nvPr/>
        </p:nvSpPr>
        <p:spPr>
          <a:xfrm>
            <a:off x="4512061" y="6523115"/>
            <a:ext cx="5917439" cy="37306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1200" i="1" u="none">
                <a:solidFill>
                  <a:schemeClr val="tx1"/>
                </a:solidFill>
              </a:defRPr>
            </a:lvl1pPr>
          </a:lstStyle>
          <a:p>
            <a:r>
              <a:rPr lang="en-US" sz="900" dirty="0"/>
              <a:t>*NOTE: IT Leadership support role for the Meter and FAN Field Deployment will be filled by the Network Lead.</a:t>
            </a:r>
          </a:p>
        </p:txBody>
      </p:sp>
    </p:spTree>
    <p:extLst>
      <p:ext uri="{BB962C8B-B14F-4D97-AF65-F5344CB8AC3E}">
        <p14:creationId xmlns:p14="http://schemas.microsoft.com/office/powerpoint/2010/main" val="7269438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5" name="Straight Connector 174">
            <a:extLst>
              <a:ext uri="{FF2B5EF4-FFF2-40B4-BE49-F238E27FC236}">
                <a16:creationId xmlns:a16="http://schemas.microsoft.com/office/drawing/2014/main" id="{06AC1BCD-DAB1-44E3-98C9-B5F8EB433AF9}"/>
              </a:ext>
            </a:extLst>
          </p:cNvPr>
          <p:cNvCxnSpPr>
            <a:cxnSpLocks/>
          </p:cNvCxnSpPr>
          <p:nvPr/>
        </p:nvCxnSpPr>
        <p:spPr>
          <a:xfrm flipV="1">
            <a:off x="224417" y="2978002"/>
            <a:ext cx="11521440" cy="3190"/>
          </a:xfrm>
          <a:prstGeom prst="line">
            <a:avLst/>
          </a:prstGeom>
          <a:ln w="12700" cap="rnd">
            <a:solidFill>
              <a:schemeClr val="accent5"/>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sp>
        <p:nvSpPr>
          <p:cNvPr id="1492" name="Rectangle 1491">
            <a:extLst>
              <a:ext uri="{FF2B5EF4-FFF2-40B4-BE49-F238E27FC236}">
                <a16:creationId xmlns:a16="http://schemas.microsoft.com/office/drawing/2014/main" id="{0E55F4B0-F9C8-4477-BACE-994A47F00B14}"/>
              </a:ext>
            </a:extLst>
          </p:cNvPr>
          <p:cNvSpPr/>
          <p:nvPr/>
        </p:nvSpPr>
        <p:spPr>
          <a:xfrm>
            <a:off x="7142287" y="1886082"/>
            <a:ext cx="1371600" cy="1051560"/>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b="1" dirty="0">
                <a:solidFill>
                  <a:schemeClr val="tx1"/>
                </a:solidFill>
              </a:rPr>
              <a:t>Billing</a:t>
            </a:r>
          </a:p>
        </p:txBody>
      </p:sp>
      <p:sp>
        <p:nvSpPr>
          <p:cNvPr id="164" name="TextBox 163">
            <a:extLst>
              <a:ext uri="{FF2B5EF4-FFF2-40B4-BE49-F238E27FC236}">
                <a16:creationId xmlns:a16="http://schemas.microsoft.com/office/drawing/2014/main" id="{8241120E-2525-4849-855D-05CA5AB8581C}"/>
              </a:ext>
            </a:extLst>
          </p:cNvPr>
          <p:cNvSpPr txBox="1"/>
          <p:nvPr/>
        </p:nvSpPr>
        <p:spPr>
          <a:xfrm>
            <a:off x="5725447" y="2983303"/>
            <a:ext cx="1358734" cy="923330"/>
          </a:xfrm>
          <a:prstGeom prst="rect">
            <a:avLst/>
          </a:prstGeom>
          <a:noFill/>
        </p:spPr>
        <p:txBody>
          <a:bodyPr wrap="square">
            <a:spAutoFit/>
          </a:bodyPr>
          <a:lstStyle/>
          <a:p>
            <a:pPr marL="171450" indent="-171450">
              <a:buFont typeface="Wingdings" panose="05000000000000000000" pitchFamily="2" charset="2"/>
              <a:buChar char="§"/>
            </a:pPr>
            <a:r>
              <a:rPr lang="en-US" sz="900" b="0" i="0" u="none" strike="noStrike" dirty="0" err="1">
                <a:solidFill>
                  <a:schemeClr val="bg1">
                    <a:lumMod val="65000"/>
                  </a:schemeClr>
                </a:solidFill>
                <a:effectLst/>
              </a:rPr>
              <a:t>Opt</a:t>
            </a:r>
            <a:r>
              <a:rPr lang="en-US" sz="900" b="0" i="0" u="none" strike="noStrike" dirty="0">
                <a:solidFill>
                  <a:schemeClr val="bg1">
                    <a:lumMod val="65000"/>
                  </a:schemeClr>
                </a:solidFill>
                <a:effectLst/>
              </a:rPr>
              <a:t> Out</a:t>
            </a:r>
            <a:endParaRPr lang="en-US" sz="900" dirty="0">
              <a:solidFill>
                <a:schemeClr val="bg1">
                  <a:lumMod val="65000"/>
                </a:schemeClr>
              </a:solidFill>
            </a:endParaRPr>
          </a:p>
          <a:p>
            <a:pPr marL="171450" indent="-171450">
              <a:buFont typeface="Wingdings" panose="05000000000000000000" pitchFamily="2" charset="2"/>
              <a:buChar char="§"/>
            </a:pPr>
            <a:r>
              <a:rPr lang="en-US" sz="900" b="0" i="0" u="none" strike="noStrike" dirty="0">
                <a:solidFill>
                  <a:schemeClr val="bg1">
                    <a:lumMod val="65000"/>
                  </a:schemeClr>
                </a:solidFill>
                <a:effectLst/>
              </a:rPr>
              <a:t>Customer Communications</a:t>
            </a:r>
            <a:endParaRPr lang="en-US" sz="900" dirty="0">
              <a:solidFill>
                <a:schemeClr val="bg1">
                  <a:lumMod val="65000"/>
                </a:schemeClr>
              </a:solidFill>
            </a:endParaRPr>
          </a:p>
          <a:p>
            <a:pPr marL="171450" indent="-171450">
              <a:buFont typeface="Wingdings" panose="05000000000000000000" pitchFamily="2" charset="2"/>
              <a:buChar char="§"/>
            </a:pPr>
            <a:r>
              <a:rPr lang="en-US" sz="900" b="0" i="0" u="none" strike="noStrike" dirty="0">
                <a:solidFill>
                  <a:schemeClr val="bg1">
                    <a:lumMod val="65000"/>
                  </a:schemeClr>
                </a:solidFill>
                <a:effectLst/>
              </a:rPr>
              <a:t>Meter Health Status Check</a:t>
            </a:r>
          </a:p>
          <a:p>
            <a:pPr marL="171450" indent="-171450">
              <a:buFont typeface="Wingdings" panose="05000000000000000000" pitchFamily="2" charset="2"/>
              <a:buChar char="§"/>
            </a:pPr>
            <a:r>
              <a:rPr lang="en-US" sz="900" b="0" i="0" u="none" strike="noStrike" dirty="0">
                <a:solidFill>
                  <a:schemeClr val="bg1">
                    <a:lumMod val="65000"/>
                  </a:schemeClr>
                </a:solidFill>
                <a:effectLst/>
              </a:rPr>
              <a:t>Customer Analytics</a:t>
            </a:r>
            <a:r>
              <a:rPr lang="en-US" sz="900" dirty="0">
                <a:solidFill>
                  <a:schemeClr val="bg1">
                    <a:lumMod val="65000"/>
                  </a:schemeClr>
                </a:solidFill>
              </a:rPr>
              <a:t> </a:t>
            </a:r>
          </a:p>
        </p:txBody>
      </p:sp>
      <p:sp>
        <p:nvSpPr>
          <p:cNvPr id="154" name="TextBox 153">
            <a:extLst>
              <a:ext uri="{FF2B5EF4-FFF2-40B4-BE49-F238E27FC236}">
                <a16:creationId xmlns:a16="http://schemas.microsoft.com/office/drawing/2014/main" id="{FA2D2BF9-D746-4E59-ACBF-D2896420201D}"/>
              </a:ext>
            </a:extLst>
          </p:cNvPr>
          <p:cNvSpPr txBox="1"/>
          <p:nvPr/>
        </p:nvSpPr>
        <p:spPr>
          <a:xfrm>
            <a:off x="10094243" y="2983303"/>
            <a:ext cx="2080109" cy="1477328"/>
          </a:xfrm>
          <a:prstGeom prst="rect">
            <a:avLst/>
          </a:prstGeom>
          <a:noFill/>
        </p:spPr>
        <p:txBody>
          <a:bodyPr wrap="square">
            <a:spAutoFit/>
          </a:bodyPr>
          <a:lstStyle/>
          <a:p>
            <a:pPr marL="171450" indent="-171450">
              <a:buFont typeface="Wingdings" panose="05000000000000000000" pitchFamily="2" charset="2"/>
              <a:buChar char="§"/>
            </a:pPr>
            <a:r>
              <a:rPr lang="en-CA" sz="900" b="0" i="0" u="none" strike="noStrike" dirty="0">
                <a:solidFill>
                  <a:schemeClr val="bg1">
                    <a:lumMod val="65000"/>
                  </a:schemeClr>
                </a:solidFill>
                <a:effectLst/>
              </a:rPr>
              <a:t>Grid Forecasting</a:t>
            </a:r>
            <a:endParaRPr lang="en-CA" sz="900" dirty="0">
              <a:solidFill>
                <a:schemeClr val="bg1">
                  <a:lumMod val="65000"/>
                </a:schemeClr>
              </a:solidFill>
            </a:endParaRPr>
          </a:p>
          <a:p>
            <a:pPr marL="171450" indent="-171450">
              <a:buFont typeface="Wingdings" panose="05000000000000000000" pitchFamily="2" charset="2"/>
              <a:buChar char="§"/>
            </a:pPr>
            <a:r>
              <a:rPr lang="en-CA" sz="900" b="0" i="0" u="none" strike="noStrike" dirty="0">
                <a:solidFill>
                  <a:schemeClr val="bg1">
                    <a:lumMod val="65000"/>
                  </a:schemeClr>
                </a:solidFill>
                <a:effectLst/>
              </a:rPr>
              <a:t>Enhanced Data Latency</a:t>
            </a:r>
            <a:endParaRPr lang="en-CA" sz="900" dirty="0">
              <a:solidFill>
                <a:schemeClr val="bg1">
                  <a:lumMod val="65000"/>
                </a:schemeClr>
              </a:solidFill>
            </a:endParaRPr>
          </a:p>
          <a:p>
            <a:pPr marL="171450" indent="-171450">
              <a:buFont typeface="Wingdings" panose="05000000000000000000" pitchFamily="2" charset="2"/>
              <a:buChar char="§"/>
            </a:pPr>
            <a:r>
              <a:rPr lang="en-CA" sz="900" b="0" i="0" u="none" strike="noStrike" dirty="0">
                <a:solidFill>
                  <a:schemeClr val="bg1">
                    <a:lumMod val="65000"/>
                  </a:schemeClr>
                </a:solidFill>
                <a:effectLst/>
              </a:rPr>
              <a:t>Advanced Grid Data Analytics</a:t>
            </a:r>
            <a:endParaRPr lang="en-CA" sz="900" dirty="0">
              <a:solidFill>
                <a:schemeClr val="bg1">
                  <a:lumMod val="65000"/>
                </a:schemeClr>
              </a:solidFill>
            </a:endParaRPr>
          </a:p>
          <a:p>
            <a:pPr marL="171450" indent="-171450">
              <a:buFont typeface="Wingdings" panose="05000000000000000000" pitchFamily="2" charset="2"/>
              <a:buChar char="§"/>
            </a:pPr>
            <a:r>
              <a:rPr lang="en-CA" sz="900" b="0" i="0" u="none" strike="noStrike" dirty="0">
                <a:solidFill>
                  <a:schemeClr val="bg1">
                    <a:lumMod val="65000"/>
                  </a:schemeClr>
                </a:solidFill>
                <a:effectLst/>
              </a:rPr>
              <a:t>Load Control</a:t>
            </a:r>
            <a:endParaRPr lang="en-CA" sz="900" dirty="0">
              <a:solidFill>
                <a:schemeClr val="bg1">
                  <a:lumMod val="65000"/>
                </a:schemeClr>
              </a:solidFill>
            </a:endParaRPr>
          </a:p>
          <a:p>
            <a:pPr marL="171450" indent="-171450">
              <a:buFont typeface="Wingdings" panose="05000000000000000000" pitchFamily="2" charset="2"/>
              <a:buChar char="§"/>
            </a:pPr>
            <a:r>
              <a:rPr lang="en-CA" sz="900" b="0" i="0" u="none" strike="noStrike" dirty="0">
                <a:solidFill>
                  <a:schemeClr val="bg1">
                    <a:lumMod val="65000"/>
                  </a:schemeClr>
                </a:solidFill>
                <a:effectLst/>
              </a:rPr>
              <a:t>Location Awareness</a:t>
            </a:r>
            <a:endParaRPr lang="en-CA" sz="900" dirty="0">
              <a:solidFill>
                <a:schemeClr val="bg1">
                  <a:lumMod val="65000"/>
                </a:schemeClr>
              </a:solidFill>
            </a:endParaRPr>
          </a:p>
          <a:p>
            <a:pPr marL="171450" indent="-171450">
              <a:buFont typeface="Wingdings" panose="05000000000000000000" pitchFamily="2" charset="2"/>
              <a:buChar char="§"/>
            </a:pPr>
            <a:r>
              <a:rPr lang="en-CA" sz="900" b="0" i="0" u="none" strike="noStrike" dirty="0">
                <a:solidFill>
                  <a:schemeClr val="bg1">
                    <a:lumMod val="65000"/>
                  </a:schemeClr>
                </a:solidFill>
                <a:effectLst/>
              </a:rPr>
              <a:t>Intelligent Voltage Monitoring</a:t>
            </a:r>
          </a:p>
          <a:p>
            <a:pPr marL="171450" indent="-171450">
              <a:buFont typeface="Wingdings" panose="05000000000000000000" pitchFamily="2" charset="2"/>
              <a:buChar char="§"/>
            </a:pPr>
            <a:r>
              <a:rPr lang="en-CA" sz="900" dirty="0">
                <a:solidFill>
                  <a:schemeClr val="bg1">
                    <a:lumMod val="65000"/>
                  </a:schemeClr>
                </a:solidFill>
              </a:rPr>
              <a:t>Transformer Health Analysis</a:t>
            </a:r>
          </a:p>
          <a:p>
            <a:pPr marL="171450" indent="-171450">
              <a:buFont typeface="Wingdings" panose="05000000000000000000" pitchFamily="2" charset="2"/>
              <a:buChar char="§"/>
            </a:pPr>
            <a:r>
              <a:rPr lang="en-CA" sz="900" dirty="0">
                <a:solidFill>
                  <a:schemeClr val="bg1">
                    <a:lumMod val="65000"/>
                  </a:schemeClr>
                </a:solidFill>
              </a:rPr>
              <a:t>Micro-Arc Detection</a:t>
            </a:r>
          </a:p>
          <a:p>
            <a:pPr marL="171450" indent="-171450">
              <a:buFont typeface="Wingdings" panose="05000000000000000000" pitchFamily="2" charset="2"/>
              <a:buChar char="§"/>
            </a:pPr>
            <a:r>
              <a:rPr lang="en-CA" sz="900" dirty="0">
                <a:solidFill>
                  <a:schemeClr val="bg1">
                    <a:lumMod val="65000"/>
                  </a:schemeClr>
                </a:solidFill>
              </a:rPr>
              <a:t>DER Submetering/Disaggregation</a:t>
            </a:r>
          </a:p>
          <a:p>
            <a:pPr marL="171450" indent="-171450">
              <a:buFont typeface="Wingdings" panose="05000000000000000000" pitchFamily="2" charset="2"/>
              <a:buChar char="§"/>
            </a:pPr>
            <a:r>
              <a:rPr lang="en-CA" sz="900" dirty="0">
                <a:solidFill>
                  <a:schemeClr val="bg1">
                    <a:lumMod val="65000"/>
                  </a:schemeClr>
                </a:solidFill>
              </a:rPr>
              <a:t>Autonomous DERMS Integration </a:t>
            </a:r>
            <a:endParaRPr lang="en-US" sz="900" dirty="0">
              <a:solidFill>
                <a:schemeClr val="bg1">
                  <a:lumMod val="65000"/>
                </a:schemeClr>
              </a:solidFill>
            </a:endParaRPr>
          </a:p>
        </p:txBody>
      </p:sp>
      <p:sp>
        <p:nvSpPr>
          <p:cNvPr id="162" name="TextBox 161">
            <a:extLst>
              <a:ext uri="{FF2B5EF4-FFF2-40B4-BE49-F238E27FC236}">
                <a16:creationId xmlns:a16="http://schemas.microsoft.com/office/drawing/2014/main" id="{A5926D26-5C29-4C4C-A23D-43B57AE29A47}"/>
              </a:ext>
            </a:extLst>
          </p:cNvPr>
          <p:cNvSpPr txBox="1"/>
          <p:nvPr/>
        </p:nvSpPr>
        <p:spPr>
          <a:xfrm>
            <a:off x="8691463" y="2983303"/>
            <a:ext cx="1371600" cy="1200329"/>
          </a:xfrm>
          <a:prstGeom prst="rect">
            <a:avLst/>
          </a:prstGeom>
          <a:noFill/>
        </p:spPr>
        <p:txBody>
          <a:bodyPr wrap="square">
            <a:spAutoFit/>
          </a:bodyPr>
          <a:lstStyle/>
          <a:p>
            <a:pPr marL="171450" indent="-171450">
              <a:buFont typeface="Wingdings" panose="05000000000000000000" pitchFamily="2" charset="2"/>
              <a:buChar char="§"/>
            </a:pPr>
            <a:r>
              <a:rPr lang="en-US" sz="900" b="0" i="0" u="none" strike="noStrike" dirty="0">
                <a:solidFill>
                  <a:schemeClr val="bg1">
                    <a:lumMod val="65000"/>
                  </a:schemeClr>
                </a:solidFill>
                <a:effectLst/>
              </a:rPr>
              <a:t>VVO/CVR</a:t>
            </a:r>
            <a:endParaRPr lang="en-US" sz="900" dirty="0">
              <a:solidFill>
                <a:schemeClr val="bg1">
                  <a:lumMod val="65000"/>
                </a:schemeClr>
              </a:solidFill>
            </a:endParaRPr>
          </a:p>
          <a:p>
            <a:pPr marL="171450" indent="-171450">
              <a:buFont typeface="Wingdings" panose="05000000000000000000" pitchFamily="2" charset="2"/>
              <a:buChar char="§"/>
            </a:pPr>
            <a:r>
              <a:rPr lang="en-US" sz="900" b="0" i="0" u="none" strike="noStrike" dirty="0">
                <a:solidFill>
                  <a:schemeClr val="bg1">
                    <a:lumMod val="65000"/>
                  </a:schemeClr>
                </a:solidFill>
                <a:effectLst/>
              </a:rPr>
              <a:t>Outage Restoration and Notification</a:t>
            </a:r>
            <a:endParaRPr lang="en-US" sz="900" dirty="0">
              <a:solidFill>
                <a:schemeClr val="bg1">
                  <a:lumMod val="65000"/>
                </a:schemeClr>
              </a:solidFill>
            </a:endParaRPr>
          </a:p>
          <a:p>
            <a:pPr marL="171450" indent="-171450">
              <a:buFont typeface="Wingdings" panose="05000000000000000000" pitchFamily="2" charset="2"/>
              <a:buChar char="§"/>
            </a:pPr>
            <a:r>
              <a:rPr lang="en-US" sz="900" b="0" i="0" u="none" strike="noStrike" dirty="0">
                <a:solidFill>
                  <a:schemeClr val="bg1">
                    <a:lumMod val="65000"/>
                  </a:schemeClr>
                </a:solidFill>
                <a:effectLst/>
              </a:rPr>
              <a:t>Meter Ping/Health Status Check</a:t>
            </a:r>
            <a:endParaRPr lang="en-US" sz="900" dirty="0">
              <a:solidFill>
                <a:schemeClr val="bg1">
                  <a:lumMod val="65000"/>
                </a:schemeClr>
              </a:solidFill>
            </a:endParaRPr>
          </a:p>
          <a:p>
            <a:pPr marL="171450" indent="-171450">
              <a:buFont typeface="Wingdings" panose="05000000000000000000" pitchFamily="2" charset="2"/>
              <a:buChar char="§"/>
            </a:pPr>
            <a:r>
              <a:rPr lang="en-US" sz="900" b="0" i="0" u="none" strike="noStrike" dirty="0">
                <a:solidFill>
                  <a:schemeClr val="bg1">
                    <a:lumMod val="65000"/>
                  </a:schemeClr>
                </a:solidFill>
                <a:effectLst/>
              </a:rPr>
              <a:t>Bell weather Meter</a:t>
            </a:r>
            <a:endParaRPr lang="en-US" sz="900" dirty="0">
              <a:solidFill>
                <a:schemeClr val="bg1">
                  <a:lumMod val="65000"/>
                </a:schemeClr>
              </a:solidFill>
            </a:endParaRPr>
          </a:p>
          <a:p>
            <a:pPr marL="171450" indent="-171450">
              <a:buFont typeface="Wingdings" panose="05000000000000000000" pitchFamily="2" charset="2"/>
              <a:buChar char="§"/>
            </a:pPr>
            <a:r>
              <a:rPr lang="en-US" sz="900" b="0" i="0" u="none" strike="noStrike" dirty="0">
                <a:solidFill>
                  <a:schemeClr val="bg1">
                    <a:lumMod val="65000"/>
                  </a:schemeClr>
                </a:solidFill>
                <a:effectLst/>
              </a:rPr>
              <a:t>3rd Party Device Integration</a:t>
            </a:r>
            <a:r>
              <a:rPr lang="en-US" sz="900" dirty="0">
                <a:solidFill>
                  <a:schemeClr val="bg1">
                    <a:lumMod val="65000"/>
                  </a:schemeClr>
                </a:solidFill>
              </a:rPr>
              <a:t> </a:t>
            </a:r>
          </a:p>
        </p:txBody>
      </p:sp>
      <p:graphicFrame>
        <p:nvGraphicFramePr>
          <p:cNvPr id="11" name="Object 10" hidden="1">
            <a:extLst>
              <a:ext uri="{FF2B5EF4-FFF2-40B4-BE49-F238E27FC236}">
                <a16:creationId xmlns:a16="http://schemas.microsoft.com/office/drawing/2014/main" id="{0F483524-EFE6-44BE-9E6B-2524A71C676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386" name="think-cell Slide" r:id="rId5" imgW="381" imgH="381" progId="TCLayout.ActiveDocument.1">
                  <p:embed/>
                </p:oleObj>
              </mc:Choice>
              <mc:Fallback>
                <p:oleObj name="think-cell Slide" r:id="rId5" imgW="381" imgH="381" progId="TCLayout.ActiveDocument.1">
                  <p:embed/>
                  <p:pic>
                    <p:nvPicPr>
                      <p:cNvPr id="11" name="Object 10" hidden="1">
                        <a:extLst>
                          <a:ext uri="{FF2B5EF4-FFF2-40B4-BE49-F238E27FC236}">
                            <a16:creationId xmlns:a16="http://schemas.microsoft.com/office/drawing/2014/main" id="{0F483524-EFE6-44BE-9E6B-2524A71C676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76" name="Title 1">
            <a:extLst>
              <a:ext uri="{FF2B5EF4-FFF2-40B4-BE49-F238E27FC236}">
                <a16:creationId xmlns:a16="http://schemas.microsoft.com/office/drawing/2014/main" id="{D4D06D73-436A-B54D-ADCC-F07AC0830793}"/>
              </a:ext>
            </a:extLst>
          </p:cNvPr>
          <p:cNvSpPr>
            <a:spLocks noGrp="1"/>
          </p:cNvSpPr>
          <p:nvPr>
            <p:ph type="title"/>
          </p:nvPr>
        </p:nvSpPr>
        <p:spPr>
          <a:xfrm>
            <a:off x="487531" y="247284"/>
            <a:ext cx="11440632" cy="387798"/>
          </a:xfrm>
        </p:spPr>
        <p:txBody>
          <a:bodyPr vert="horz" wrap="none">
            <a:noAutofit/>
          </a:bodyPr>
          <a:lstStyle/>
          <a:p>
            <a:pPr>
              <a:buSzPts val="2800"/>
            </a:pPr>
            <a:r>
              <a:rPr lang="en-US"/>
              <a:t>AMI Delivery Model – All Digital Products By Product Lines*</a:t>
            </a:r>
          </a:p>
        </p:txBody>
      </p:sp>
      <p:sp>
        <p:nvSpPr>
          <p:cNvPr id="284" name="Rectangle 283">
            <a:extLst>
              <a:ext uri="{FF2B5EF4-FFF2-40B4-BE49-F238E27FC236}">
                <a16:creationId xmlns:a16="http://schemas.microsoft.com/office/drawing/2014/main" id="{97DA959D-CE1D-4A70-8942-26104CB3A476}"/>
              </a:ext>
            </a:extLst>
          </p:cNvPr>
          <p:cNvSpPr/>
          <p:nvPr/>
        </p:nvSpPr>
        <p:spPr>
          <a:xfrm>
            <a:off x="2765184" y="1886082"/>
            <a:ext cx="1371600" cy="1051560"/>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b="1" dirty="0">
                <a:solidFill>
                  <a:schemeClr val="tx1"/>
                </a:solidFill>
              </a:rPr>
              <a:t>Meter Analysis</a:t>
            </a:r>
          </a:p>
        </p:txBody>
      </p:sp>
      <p:sp>
        <p:nvSpPr>
          <p:cNvPr id="285" name="Rectangle 284">
            <a:extLst>
              <a:ext uri="{FF2B5EF4-FFF2-40B4-BE49-F238E27FC236}">
                <a16:creationId xmlns:a16="http://schemas.microsoft.com/office/drawing/2014/main" id="{218B7C0D-ECE8-46A6-9996-241620AB317A}"/>
              </a:ext>
            </a:extLst>
          </p:cNvPr>
          <p:cNvSpPr/>
          <p:nvPr/>
        </p:nvSpPr>
        <p:spPr>
          <a:xfrm>
            <a:off x="1328137" y="1886082"/>
            <a:ext cx="1371600" cy="1051560"/>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b="1" dirty="0">
                <a:solidFill>
                  <a:schemeClr val="tx1"/>
                </a:solidFill>
              </a:rPr>
              <a:t>Meter and Field Operations</a:t>
            </a:r>
          </a:p>
        </p:txBody>
      </p:sp>
      <p:cxnSp>
        <p:nvCxnSpPr>
          <p:cNvPr id="286" name="Straight Connector 285">
            <a:extLst>
              <a:ext uri="{FF2B5EF4-FFF2-40B4-BE49-F238E27FC236}">
                <a16:creationId xmlns:a16="http://schemas.microsoft.com/office/drawing/2014/main" id="{3BCBA828-9471-4BF4-8026-8227ADBACEA6}"/>
              </a:ext>
            </a:extLst>
          </p:cNvPr>
          <p:cNvCxnSpPr>
            <a:cxnSpLocks/>
          </p:cNvCxnSpPr>
          <p:nvPr/>
        </p:nvCxnSpPr>
        <p:spPr>
          <a:xfrm>
            <a:off x="4211708" y="1339373"/>
            <a:ext cx="0" cy="3108960"/>
          </a:xfrm>
          <a:prstGeom prst="line">
            <a:avLst/>
          </a:prstGeom>
          <a:ln w="28575" cap="rnd">
            <a:solidFill>
              <a:schemeClr val="accent1"/>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sp>
        <p:nvSpPr>
          <p:cNvPr id="288" name="Parallelogram 287">
            <a:extLst>
              <a:ext uri="{FF2B5EF4-FFF2-40B4-BE49-F238E27FC236}">
                <a16:creationId xmlns:a16="http://schemas.microsoft.com/office/drawing/2014/main" id="{31067E32-65F2-433A-87AD-49F75260954A}"/>
              </a:ext>
            </a:extLst>
          </p:cNvPr>
          <p:cNvSpPr/>
          <p:nvPr/>
        </p:nvSpPr>
        <p:spPr>
          <a:xfrm>
            <a:off x="1327911" y="1496896"/>
            <a:ext cx="2808873" cy="283464"/>
          </a:xfrm>
          <a:prstGeom prst="parallelogram">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Arial"/>
              </a:rPr>
              <a:t>Meter </a:t>
            </a:r>
            <a:r>
              <a:rPr lang="en-US" sz="1200">
                <a:solidFill>
                  <a:srgbClr val="FFFFFF"/>
                </a:solidFill>
                <a:latin typeface="Arial"/>
                <a:cs typeface="Arial"/>
              </a:rPr>
              <a:t>Enablement</a:t>
            </a:r>
            <a:r>
              <a:rPr kumimoji="0" lang="en-US" sz="1200" b="0" i="0" u="none" strike="noStrike" kern="1200" cap="none" spc="0" normalizeH="0" baseline="0" noProof="0">
                <a:ln>
                  <a:noFill/>
                </a:ln>
                <a:solidFill>
                  <a:srgbClr val="FFFFFF"/>
                </a:solidFill>
                <a:effectLst/>
                <a:uLnTx/>
                <a:uFillTx/>
                <a:latin typeface="Arial"/>
                <a:ea typeface="+mn-ea"/>
                <a:cs typeface="Arial"/>
              </a:rPr>
              <a:t> </a:t>
            </a:r>
          </a:p>
        </p:txBody>
      </p:sp>
      <p:sp>
        <p:nvSpPr>
          <p:cNvPr id="296" name="Rectangle 295">
            <a:extLst>
              <a:ext uri="{FF2B5EF4-FFF2-40B4-BE49-F238E27FC236}">
                <a16:creationId xmlns:a16="http://schemas.microsoft.com/office/drawing/2014/main" id="{5A790DF1-30C8-4F31-A7AD-4DE178E13682}"/>
              </a:ext>
            </a:extLst>
          </p:cNvPr>
          <p:cNvSpPr/>
          <p:nvPr/>
        </p:nvSpPr>
        <p:spPr>
          <a:xfrm>
            <a:off x="164299" y="1347957"/>
            <a:ext cx="942522" cy="46166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200" b="1" dirty="0">
                <a:latin typeface="Arial"/>
                <a:cs typeface="Arial"/>
              </a:rPr>
              <a:t>PRODUCT LINE</a:t>
            </a:r>
            <a:endParaRPr kumimoji="0" lang="en-US" sz="1200" b="1" i="0" u="none" strike="noStrike" kern="1200" cap="none" spc="0" normalizeH="0" baseline="0" noProof="0" dirty="0">
              <a:ln>
                <a:noFill/>
              </a:ln>
              <a:effectLst/>
              <a:uLnTx/>
              <a:uFillTx/>
              <a:latin typeface="Arial"/>
              <a:cs typeface="Arial"/>
            </a:endParaRPr>
          </a:p>
        </p:txBody>
      </p:sp>
      <p:sp>
        <p:nvSpPr>
          <p:cNvPr id="297" name="Rectangle 296">
            <a:extLst>
              <a:ext uri="{FF2B5EF4-FFF2-40B4-BE49-F238E27FC236}">
                <a16:creationId xmlns:a16="http://schemas.microsoft.com/office/drawing/2014/main" id="{29EAEBA4-3670-4171-B745-9155A5CB4EFC}"/>
              </a:ext>
            </a:extLst>
          </p:cNvPr>
          <p:cNvSpPr/>
          <p:nvPr/>
        </p:nvSpPr>
        <p:spPr>
          <a:xfrm>
            <a:off x="165385" y="1971412"/>
            <a:ext cx="1283860" cy="461665"/>
          </a:xfrm>
          <a:prstGeom prst="rect">
            <a:avLst/>
          </a:prstGeom>
        </p:spPr>
        <p:txBody>
          <a:bodyPr wrap="square">
            <a:spAutoFit/>
          </a:bodyPr>
          <a:lstStyle/>
          <a:p>
            <a:r>
              <a:rPr lang="en-US" sz="1200" b="1" dirty="0">
                <a:latin typeface="Arial"/>
                <a:cs typeface="Arial"/>
              </a:rPr>
              <a:t>PRODUCT FAMILIES</a:t>
            </a:r>
          </a:p>
        </p:txBody>
      </p:sp>
      <p:sp>
        <p:nvSpPr>
          <p:cNvPr id="300" name="Rectangle 299">
            <a:extLst>
              <a:ext uri="{FF2B5EF4-FFF2-40B4-BE49-F238E27FC236}">
                <a16:creationId xmlns:a16="http://schemas.microsoft.com/office/drawing/2014/main" id="{76D1641B-5324-41A1-8FF9-734AE4ED4A4F}"/>
              </a:ext>
            </a:extLst>
          </p:cNvPr>
          <p:cNvSpPr/>
          <p:nvPr/>
        </p:nvSpPr>
        <p:spPr>
          <a:xfrm>
            <a:off x="165385" y="3328586"/>
            <a:ext cx="1042826" cy="276999"/>
          </a:xfrm>
          <a:prstGeom prst="rect">
            <a:avLst/>
          </a:prstGeom>
        </p:spPr>
        <p:txBody>
          <a:bodyPr wrap="square">
            <a:spAutoFit/>
          </a:bodyPr>
          <a:lstStyle/>
          <a:p>
            <a:r>
              <a:rPr lang="en-US" sz="1200" b="1" dirty="0">
                <a:latin typeface="Arial"/>
                <a:cs typeface="Arial"/>
              </a:rPr>
              <a:t>PRODUCTS</a:t>
            </a:r>
          </a:p>
        </p:txBody>
      </p:sp>
      <p:sp>
        <p:nvSpPr>
          <p:cNvPr id="301" name="Rectangle 300">
            <a:extLst>
              <a:ext uri="{FF2B5EF4-FFF2-40B4-BE49-F238E27FC236}">
                <a16:creationId xmlns:a16="http://schemas.microsoft.com/office/drawing/2014/main" id="{7B18DC25-FB61-4A27-947F-02BF95EFA5D8}"/>
              </a:ext>
            </a:extLst>
          </p:cNvPr>
          <p:cNvSpPr/>
          <p:nvPr/>
        </p:nvSpPr>
        <p:spPr>
          <a:xfrm>
            <a:off x="165385" y="4607549"/>
            <a:ext cx="1488684" cy="46166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effectLst/>
                <a:uLnTx/>
                <a:uFillTx/>
                <a:latin typeface="Arial"/>
                <a:ea typeface="+mn-ea"/>
                <a:cs typeface="Arial"/>
              </a:rPr>
              <a:t>PLATFORM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effectLst/>
                <a:uLnTx/>
                <a:uFillTx/>
                <a:latin typeface="Arial"/>
                <a:ea typeface="+mn-ea"/>
                <a:cs typeface="Arial"/>
              </a:rPr>
              <a:t>PRODUCTS</a:t>
            </a:r>
          </a:p>
        </p:txBody>
      </p:sp>
      <p:sp>
        <p:nvSpPr>
          <p:cNvPr id="302" name="Parallelogram 301">
            <a:extLst>
              <a:ext uri="{FF2B5EF4-FFF2-40B4-BE49-F238E27FC236}">
                <a16:creationId xmlns:a16="http://schemas.microsoft.com/office/drawing/2014/main" id="{55A9945D-2C99-412E-B020-38235F1F378C}"/>
              </a:ext>
            </a:extLst>
          </p:cNvPr>
          <p:cNvSpPr/>
          <p:nvPr/>
        </p:nvSpPr>
        <p:spPr>
          <a:xfrm>
            <a:off x="4276672" y="1496896"/>
            <a:ext cx="4235083" cy="283464"/>
          </a:xfrm>
          <a:prstGeom prst="parallelogram">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Arial"/>
              </a:rPr>
              <a:t>Customer Enablement</a:t>
            </a:r>
          </a:p>
        </p:txBody>
      </p:sp>
      <p:cxnSp>
        <p:nvCxnSpPr>
          <p:cNvPr id="303" name="Straight Connector 302">
            <a:extLst>
              <a:ext uri="{FF2B5EF4-FFF2-40B4-BE49-F238E27FC236}">
                <a16:creationId xmlns:a16="http://schemas.microsoft.com/office/drawing/2014/main" id="{F45B860C-C140-4268-AD23-F3A33FB1CBC9}"/>
              </a:ext>
            </a:extLst>
          </p:cNvPr>
          <p:cNvCxnSpPr>
            <a:cxnSpLocks/>
          </p:cNvCxnSpPr>
          <p:nvPr/>
        </p:nvCxnSpPr>
        <p:spPr>
          <a:xfrm>
            <a:off x="8591946" y="1339373"/>
            <a:ext cx="0" cy="3108960"/>
          </a:xfrm>
          <a:prstGeom prst="line">
            <a:avLst/>
          </a:prstGeom>
          <a:ln w="28575" cap="rnd">
            <a:solidFill>
              <a:schemeClr val="accent1"/>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sp>
        <p:nvSpPr>
          <p:cNvPr id="304" name="Rectangle 303">
            <a:extLst>
              <a:ext uri="{FF2B5EF4-FFF2-40B4-BE49-F238E27FC236}">
                <a16:creationId xmlns:a16="http://schemas.microsoft.com/office/drawing/2014/main" id="{8FC0E948-633E-41D6-B2BD-B4153CA04956}"/>
              </a:ext>
            </a:extLst>
          </p:cNvPr>
          <p:cNvSpPr/>
          <p:nvPr/>
        </p:nvSpPr>
        <p:spPr>
          <a:xfrm>
            <a:off x="1328137" y="4602349"/>
            <a:ext cx="10147693" cy="232988"/>
          </a:xfrm>
          <a:prstGeom prst="rect">
            <a:avLst/>
          </a:prstGeom>
          <a:solidFill>
            <a:srgbClr val="DDDDDE">
              <a:alpha val="67059"/>
            </a:srgbClr>
          </a:solid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defRPr/>
            </a:pPr>
            <a:r>
              <a:rPr lang="en-US" sz="1000" b="1" dirty="0">
                <a:solidFill>
                  <a:srgbClr val="00148C"/>
                </a:solidFill>
              </a:rPr>
              <a:t>           Meter and FAN Field Deployment</a:t>
            </a:r>
          </a:p>
        </p:txBody>
      </p:sp>
      <p:cxnSp>
        <p:nvCxnSpPr>
          <p:cNvPr id="311" name="Straight Connector 310">
            <a:extLst>
              <a:ext uri="{FF2B5EF4-FFF2-40B4-BE49-F238E27FC236}">
                <a16:creationId xmlns:a16="http://schemas.microsoft.com/office/drawing/2014/main" id="{DF675E1B-0014-44F7-B795-D8323B4353FB}"/>
              </a:ext>
            </a:extLst>
          </p:cNvPr>
          <p:cNvCxnSpPr>
            <a:cxnSpLocks/>
          </p:cNvCxnSpPr>
          <p:nvPr/>
        </p:nvCxnSpPr>
        <p:spPr>
          <a:xfrm flipV="1">
            <a:off x="224417" y="4503254"/>
            <a:ext cx="11521440" cy="3190"/>
          </a:xfrm>
          <a:prstGeom prst="line">
            <a:avLst/>
          </a:prstGeom>
          <a:ln w="12700" cap="rnd">
            <a:solidFill>
              <a:schemeClr val="accent5"/>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CA2C6F34-259C-477A-A787-2D629A440072}"/>
              </a:ext>
            </a:extLst>
          </p:cNvPr>
          <p:cNvCxnSpPr>
            <a:cxnSpLocks/>
          </p:cNvCxnSpPr>
          <p:nvPr/>
        </p:nvCxnSpPr>
        <p:spPr>
          <a:xfrm>
            <a:off x="224417" y="1835469"/>
            <a:ext cx="11521440" cy="0"/>
          </a:xfrm>
          <a:prstGeom prst="line">
            <a:avLst/>
          </a:prstGeom>
          <a:ln w="12700" cap="rnd">
            <a:solidFill>
              <a:schemeClr val="accent5"/>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grpSp>
        <p:nvGrpSpPr>
          <p:cNvPr id="565" name="Google Shape;18115;p1604">
            <a:extLst>
              <a:ext uri="{FF2B5EF4-FFF2-40B4-BE49-F238E27FC236}">
                <a16:creationId xmlns:a16="http://schemas.microsoft.com/office/drawing/2014/main" id="{D9F99488-9F26-4E1A-B388-97F6ACEAC156}"/>
              </a:ext>
            </a:extLst>
          </p:cNvPr>
          <p:cNvGrpSpPr/>
          <p:nvPr/>
        </p:nvGrpSpPr>
        <p:grpSpPr>
          <a:xfrm>
            <a:off x="1665723" y="2614498"/>
            <a:ext cx="228599" cy="201169"/>
            <a:chOff x="1932810" y="1349835"/>
            <a:chExt cx="185335" cy="185337"/>
          </a:xfrm>
          <a:solidFill>
            <a:schemeClr val="tx2"/>
          </a:solidFill>
        </p:grpSpPr>
        <p:sp>
          <p:nvSpPr>
            <p:cNvPr id="566" name="Google Shape;18116;p1604">
              <a:extLst>
                <a:ext uri="{FF2B5EF4-FFF2-40B4-BE49-F238E27FC236}">
                  <a16:creationId xmlns:a16="http://schemas.microsoft.com/office/drawing/2014/main" id="{E95D8F28-35E2-4E54-BC95-1CF3FBE4785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sp>
          <p:nvSpPr>
            <p:cNvPr id="567" name="Google Shape;18117;p1604">
              <a:extLst>
                <a:ext uri="{FF2B5EF4-FFF2-40B4-BE49-F238E27FC236}">
                  <a16:creationId xmlns:a16="http://schemas.microsoft.com/office/drawing/2014/main" id="{B0F14680-A820-4CF4-B581-E04CD68D9D9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grpSp>
      <p:grpSp>
        <p:nvGrpSpPr>
          <p:cNvPr id="568" name="Google Shape;18115;p1604">
            <a:extLst>
              <a:ext uri="{FF2B5EF4-FFF2-40B4-BE49-F238E27FC236}">
                <a16:creationId xmlns:a16="http://schemas.microsoft.com/office/drawing/2014/main" id="{AF43C2E6-9376-4AFA-979A-C096FBFBE6D1}"/>
              </a:ext>
            </a:extLst>
          </p:cNvPr>
          <p:cNvGrpSpPr/>
          <p:nvPr/>
        </p:nvGrpSpPr>
        <p:grpSpPr>
          <a:xfrm>
            <a:off x="2058664" y="2614498"/>
            <a:ext cx="228599" cy="201169"/>
            <a:chOff x="1932810" y="1349835"/>
            <a:chExt cx="185335" cy="185337"/>
          </a:xfrm>
          <a:solidFill>
            <a:schemeClr val="tx2"/>
          </a:solidFill>
        </p:grpSpPr>
        <p:sp>
          <p:nvSpPr>
            <p:cNvPr id="569" name="Google Shape;18116;p1604">
              <a:extLst>
                <a:ext uri="{FF2B5EF4-FFF2-40B4-BE49-F238E27FC236}">
                  <a16:creationId xmlns:a16="http://schemas.microsoft.com/office/drawing/2014/main" id="{FDEA6EC5-2404-4C1D-B251-CF37934005B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sp>
          <p:nvSpPr>
            <p:cNvPr id="570" name="Google Shape;18117;p1604">
              <a:extLst>
                <a:ext uri="{FF2B5EF4-FFF2-40B4-BE49-F238E27FC236}">
                  <a16:creationId xmlns:a16="http://schemas.microsoft.com/office/drawing/2014/main" id="{F7AC9721-0BE7-49A3-862F-9C9AE454222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grpSp>
      <p:sp>
        <p:nvSpPr>
          <p:cNvPr id="702" name="Rectangle 701">
            <a:extLst>
              <a:ext uri="{FF2B5EF4-FFF2-40B4-BE49-F238E27FC236}">
                <a16:creationId xmlns:a16="http://schemas.microsoft.com/office/drawing/2014/main" id="{DE93861F-870B-46E1-BC93-D5EEFD9AECE9}"/>
              </a:ext>
            </a:extLst>
          </p:cNvPr>
          <p:cNvSpPr/>
          <p:nvPr/>
        </p:nvSpPr>
        <p:spPr>
          <a:xfrm>
            <a:off x="1926345" y="2312685"/>
            <a:ext cx="482224" cy="255492"/>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lvl="0" algn="ctr">
              <a:defRPr/>
            </a:pPr>
            <a:r>
              <a:rPr lang="en-US" sz="900">
                <a:solidFill>
                  <a:srgbClr val="00148C"/>
                </a:solidFill>
              </a:rPr>
              <a:t>Lead</a:t>
            </a:r>
          </a:p>
          <a:p>
            <a:pPr lvl="0" algn="ctr">
              <a:defRPr/>
            </a:pPr>
            <a:r>
              <a:rPr lang="en-US" sz="900">
                <a:solidFill>
                  <a:srgbClr val="00148C"/>
                </a:solidFill>
              </a:rPr>
              <a:t>PM</a:t>
            </a:r>
          </a:p>
        </p:txBody>
      </p:sp>
      <p:sp>
        <p:nvSpPr>
          <p:cNvPr id="703" name="Rectangle 702">
            <a:extLst>
              <a:ext uri="{FF2B5EF4-FFF2-40B4-BE49-F238E27FC236}">
                <a16:creationId xmlns:a16="http://schemas.microsoft.com/office/drawing/2014/main" id="{16D376F6-5A9F-4A83-997A-4B258813DFF5}"/>
              </a:ext>
            </a:extLst>
          </p:cNvPr>
          <p:cNvSpPr/>
          <p:nvPr/>
        </p:nvSpPr>
        <p:spPr>
          <a:xfrm>
            <a:off x="1466071" y="2309647"/>
            <a:ext cx="597587" cy="26156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defRPr/>
            </a:pPr>
            <a:r>
              <a:rPr lang="en-US" sz="900">
                <a:solidFill>
                  <a:srgbClr val="00148C"/>
                </a:solidFill>
              </a:rPr>
              <a:t>Dig Biz Lead</a:t>
            </a:r>
          </a:p>
        </p:txBody>
      </p:sp>
      <p:sp>
        <p:nvSpPr>
          <p:cNvPr id="920" name="Rectangle 919">
            <a:extLst>
              <a:ext uri="{FF2B5EF4-FFF2-40B4-BE49-F238E27FC236}">
                <a16:creationId xmlns:a16="http://schemas.microsoft.com/office/drawing/2014/main" id="{7AA369CD-83DC-4389-8881-2CA0EAB3C9B1}"/>
              </a:ext>
            </a:extLst>
          </p:cNvPr>
          <p:cNvSpPr/>
          <p:nvPr/>
        </p:nvSpPr>
        <p:spPr>
          <a:xfrm>
            <a:off x="4278467" y="1886082"/>
            <a:ext cx="1371600" cy="1051560"/>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b="1" dirty="0">
                <a:solidFill>
                  <a:schemeClr val="tx1"/>
                </a:solidFill>
              </a:rPr>
              <a:t>Presentment &amp; Marketplace</a:t>
            </a:r>
          </a:p>
        </p:txBody>
      </p:sp>
      <p:sp>
        <p:nvSpPr>
          <p:cNvPr id="1007" name="Rectangle 1006">
            <a:extLst>
              <a:ext uri="{FF2B5EF4-FFF2-40B4-BE49-F238E27FC236}">
                <a16:creationId xmlns:a16="http://schemas.microsoft.com/office/drawing/2014/main" id="{50837DA9-2476-4529-86C5-F58F40F090E5}"/>
              </a:ext>
            </a:extLst>
          </p:cNvPr>
          <p:cNvSpPr/>
          <p:nvPr/>
        </p:nvSpPr>
        <p:spPr>
          <a:xfrm>
            <a:off x="5715514" y="1886082"/>
            <a:ext cx="1371600" cy="1051560"/>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b="1" dirty="0">
                <a:solidFill>
                  <a:schemeClr val="tx1"/>
                </a:solidFill>
              </a:rPr>
              <a:t>Customer Operations</a:t>
            </a:r>
          </a:p>
        </p:txBody>
      </p:sp>
      <p:sp>
        <p:nvSpPr>
          <p:cNvPr id="1094" name="Rectangle 1093">
            <a:extLst>
              <a:ext uri="{FF2B5EF4-FFF2-40B4-BE49-F238E27FC236}">
                <a16:creationId xmlns:a16="http://schemas.microsoft.com/office/drawing/2014/main" id="{37C49618-361B-42D2-A1C1-81A28846B939}"/>
              </a:ext>
            </a:extLst>
          </p:cNvPr>
          <p:cNvSpPr/>
          <p:nvPr/>
        </p:nvSpPr>
        <p:spPr>
          <a:xfrm>
            <a:off x="8670162" y="1886082"/>
            <a:ext cx="1371600" cy="1051560"/>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b="1" dirty="0">
                <a:solidFill>
                  <a:schemeClr val="tx1"/>
                </a:solidFill>
              </a:rPr>
              <a:t>Grid Operations</a:t>
            </a:r>
          </a:p>
        </p:txBody>
      </p:sp>
      <p:grpSp>
        <p:nvGrpSpPr>
          <p:cNvPr id="1173" name="Google Shape;18115;p1604">
            <a:extLst>
              <a:ext uri="{FF2B5EF4-FFF2-40B4-BE49-F238E27FC236}">
                <a16:creationId xmlns:a16="http://schemas.microsoft.com/office/drawing/2014/main" id="{021FAD71-FFA5-4D8B-86AE-5803C83B51F9}"/>
              </a:ext>
            </a:extLst>
          </p:cNvPr>
          <p:cNvGrpSpPr/>
          <p:nvPr/>
        </p:nvGrpSpPr>
        <p:grpSpPr>
          <a:xfrm>
            <a:off x="3175300" y="2614498"/>
            <a:ext cx="228599" cy="201169"/>
            <a:chOff x="1932810" y="1349835"/>
            <a:chExt cx="185335" cy="185337"/>
          </a:xfrm>
          <a:solidFill>
            <a:schemeClr val="tx2"/>
          </a:solidFill>
        </p:grpSpPr>
        <p:sp>
          <p:nvSpPr>
            <p:cNvPr id="1174" name="Google Shape;18116;p1604">
              <a:extLst>
                <a:ext uri="{FF2B5EF4-FFF2-40B4-BE49-F238E27FC236}">
                  <a16:creationId xmlns:a16="http://schemas.microsoft.com/office/drawing/2014/main" id="{CFDB466A-1042-481F-996E-944E089DFDA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sp>
          <p:nvSpPr>
            <p:cNvPr id="1175" name="Google Shape;18117;p1604">
              <a:extLst>
                <a:ext uri="{FF2B5EF4-FFF2-40B4-BE49-F238E27FC236}">
                  <a16:creationId xmlns:a16="http://schemas.microsoft.com/office/drawing/2014/main" id="{3CA19CA5-B32E-49DB-AED6-BCF8246C11B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grpSp>
      <p:grpSp>
        <p:nvGrpSpPr>
          <p:cNvPr id="1176" name="Google Shape;18115;p1604">
            <a:extLst>
              <a:ext uri="{FF2B5EF4-FFF2-40B4-BE49-F238E27FC236}">
                <a16:creationId xmlns:a16="http://schemas.microsoft.com/office/drawing/2014/main" id="{9A7EBDAA-FBC3-42C2-B93C-C8135805B3AB}"/>
              </a:ext>
            </a:extLst>
          </p:cNvPr>
          <p:cNvGrpSpPr/>
          <p:nvPr/>
        </p:nvGrpSpPr>
        <p:grpSpPr>
          <a:xfrm>
            <a:off x="3568241" y="2614498"/>
            <a:ext cx="228599" cy="201169"/>
            <a:chOff x="1932810" y="1349835"/>
            <a:chExt cx="185335" cy="185337"/>
          </a:xfrm>
          <a:solidFill>
            <a:schemeClr val="tx2"/>
          </a:solidFill>
        </p:grpSpPr>
        <p:sp>
          <p:nvSpPr>
            <p:cNvPr id="1177" name="Google Shape;18116;p1604">
              <a:extLst>
                <a:ext uri="{FF2B5EF4-FFF2-40B4-BE49-F238E27FC236}">
                  <a16:creationId xmlns:a16="http://schemas.microsoft.com/office/drawing/2014/main" id="{830E917F-8768-4B70-8134-9C538C1B4F1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sp>
          <p:nvSpPr>
            <p:cNvPr id="1178" name="Google Shape;18117;p1604">
              <a:extLst>
                <a:ext uri="{FF2B5EF4-FFF2-40B4-BE49-F238E27FC236}">
                  <a16:creationId xmlns:a16="http://schemas.microsoft.com/office/drawing/2014/main" id="{ADAABA48-A352-45A6-B277-FD2CB8D8459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grpSp>
      <p:sp>
        <p:nvSpPr>
          <p:cNvPr id="1179" name="Rectangle 1178">
            <a:extLst>
              <a:ext uri="{FF2B5EF4-FFF2-40B4-BE49-F238E27FC236}">
                <a16:creationId xmlns:a16="http://schemas.microsoft.com/office/drawing/2014/main" id="{E2EA2D41-8109-486E-B256-AE10C5F43099}"/>
              </a:ext>
            </a:extLst>
          </p:cNvPr>
          <p:cNvSpPr/>
          <p:nvPr/>
        </p:nvSpPr>
        <p:spPr>
          <a:xfrm>
            <a:off x="3444075" y="2312685"/>
            <a:ext cx="482224" cy="255492"/>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00148C"/>
                </a:solidFill>
                <a:effectLst/>
                <a:uLnTx/>
                <a:uFillTx/>
                <a:latin typeface="Arial"/>
                <a:ea typeface="+mn-ea"/>
                <a:cs typeface="Arial"/>
              </a:rPr>
              <a:t>Lead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00148C"/>
                </a:solidFill>
                <a:effectLst/>
                <a:uLnTx/>
                <a:uFillTx/>
                <a:latin typeface="Arial"/>
                <a:ea typeface="+mn-ea"/>
                <a:cs typeface="Arial"/>
              </a:rPr>
              <a:t>PM</a:t>
            </a:r>
          </a:p>
        </p:txBody>
      </p:sp>
      <p:sp>
        <p:nvSpPr>
          <p:cNvPr id="1180" name="Rectangle 1179">
            <a:extLst>
              <a:ext uri="{FF2B5EF4-FFF2-40B4-BE49-F238E27FC236}">
                <a16:creationId xmlns:a16="http://schemas.microsoft.com/office/drawing/2014/main" id="{9E8895B0-5FDF-4C02-B00B-1565694B263F}"/>
              </a:ext>
            </a:extLst>
          </p:cNvPr>
          <p:cNvSpPr/>
          <p:nvPr/>
        </p:nvSpPr>
        <p:spPr>
          <a:xfrm>
            <a:off x="2983801" y="2309647"/>
            <a:ext cx="597587" cy="26156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00148C"/>
                </a:solidFill>
                <a:effectLst/>
                <a:uLnTx/>
                <a:uFillTx/>
                <a:latin typeface="Arial"/>
                <a:ea typeface="+mn-ea"/>
                <a:cs typeface="Arial"/>
              </a:rPr>
              <a:t>Dig Biz Lead</a:t>
            </a:r>
          </a:p>
        </p:txBody>
      </p:sp>
      <p:sp>
        <p:nvSpPr>
          <p:cNvPr id="1546" name="Rectangle 1545">
            <a:extLst>
              <a:ext uri="{FF2B5EF4-FFF2-40B4-BE49-F238E27FC236}">
                <a16:creationId xmlns:a16="http://schemas.microsoft.com/office/drawing/2014/main" id="{94AA3555-4D47-4315-A370-06BEA03D44E2}"/>
              </a:ext>
            </a:extLst>
          </p:cNvPr>
          <p:cNvSpPr/>
          <p:nvPr/>
        </p:nvSpPr>
        <p:spPr>
          <a:xfrm>
            <a:off x="1982819" y="1012914"/>
            <a:ext cx="641268" cy="46411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00148C"/>
                </a:solidFill>
                <a:latin typeface="Arial"/>
                <a:cs typeface="Arial"/>
              </a:rPr>
              <a:t>Digital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00148C"/>
                </a:solidFill>
                <a:latin typeface="Arial"/>
                <a:cs typeface="Arial"/>
              </a:rPr>
              <a:t>Business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2"/>
                </a:solidFill>
                <a:latin typeface="Arial"/>
                <a:cs typeface="Arial"/>
              </a:rPr>
              <a:t>Manager</a:t>
            </a:r>
          </a:p>
        </p:txBody>
      </p:sp>
      <p:grpSp>
        <p:nvGrpSpPr>
          <p:cNvPr id="1547" name="Google Shape;18115;p1604">
            <a:extLst>
              <a:ext uri="{FF2B5EF4-FFF2-40B4-BE49-F238E27FC236}">
                <a16:creationId xmlns:a16="http://schemas.microsoft.com/office/drawing/2014/main" id="{54BB7232-D474-4EF9-BDEA-E32F5FA2A37F}"/>
              </a:ext>
            </a:extLst>
          </p:cNvPr>
          <p:cNvGrpSpPr/>
          <p:nvPr/>
        </p:nvGrpSpPr>
        <p:grpSpPr>
          <a:xfrm>
            <a:off x="2545665" y="1231552"/>
            <a:ext cx="193422" cy="193424"/>
            <a:chOff x="1932810" y="1349835"/>
            <a:chExt cx="185335" cy="185337"/>
          </a:xfrm>
          <a:solidFill>
            <a:schemeClr val="tx2"/>
          </a:solidFill>
        </p:grpSpPr>
        <p:sp>
          <p:nvSpPr>
            <p:cNvPr id="1548" name="Google Shape;18116;p1604">
              <a:extLst>
                <a:ext uri="{FF2B5EF4-FFF2-40B4-BE49-F238E27FC236}">
                  <a16:creationId xmlns:a16="http://schemas.microsoft.com/office/drawing/2014/main" id="{285907BC-9B3A-4B9F-8483-BAEC45B88C1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sp>
          <p:nvSpPr>
            <p:cNvPr id="1549" name="Google Shape;18117;p1604">
              <a:extLst>
                <a:ext uri="{FF2B5EF4-FFF2-40B4-BE49-F238E27FC236}">
                  <a16:creationId xmlns:a16="http://schemas.microsoft.com/office/drawing/2014/main" id="{E969DB24-B4B0-4F6B-9F29-272F67D2D14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grpSp>
      <p:sp>
        <p:nvSpPr>
          <p:cNvPr id="309" name="Parallelogram 308">
            <a:extLst>
              <a:ext uri="{FF2B5EF4-FFF2-40B4-BE49-F238E27FC236}">
                <a16:creationId xmlns:a16="http://schemas.microsoft.com/office/drawing/2014/main" id="{17BF841D-7725-4E03-8DAC-CFE08F44065E}"/>
              </a:ext>
            </a:extLst>
          </p:cNvPr>
          <p:cNvSpPr/>
          <p:nvPr/>
        </p:nvSpPr>
        <p:spPr>
          <a:xfrm>
            <a:off x="8670163" y="1496896"/>
            <a:ext cx="2818922" cy="283464"/>
          </a:xfrm>
          <a:prstGeom prst="parallelogram">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Arial"/>
              </a:rPr>
              <a:t>Grid Enablement</a:t>
            </a:r>
          </a:p>
        </p:txBody>
      </p:sp>
      <p:sp>
        <p:nvSpPr>
          <p:cNvPr id="682" name="Rectangle 681">
            <a:extLst>
              <a:ext uri="{FF2B5EF4-FFF2-40B4-BE49-F238E27FC236}">
                <a16:creationId xmlns:a16="http://schemas.microsoft.com/office/drawing/2014/main" id="{526C6FC9-2DB3-4277-8994-F84605D34E17}"/>
              </a:ext>
            </a:extLst>
          </p:cNvPr>
          <p:cNvSpPr/>
          <p:nvPr/>
        </p:nvSpPr>
        <p:spPr>
          <a:xfrm>
            <a:off x="1327911" y="5410440"/>
            <a:ext cx="10147693" cy="272049"/>
          </a:xfrm>
          <a:prstGeom prst="rect">
            <a:avLst/>
          </a:prstGeom>
          <a:solidFill>
            <a:srgbClr val="DDDDDE">
              <a:alpha val="67059"/>
            </a:srgbClr>
          </a:solid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000" b="1" dirty="0">
                <a:solidFill>
                  <a:srgbClr val="00148C"/>
                </a:solidFill>
              </a:rPr>
              <a:t>                                      Meter Data Acquisition (serves all data to product teams) including HES / MDMS configuration</a:t>
            </a:r>
          </a:p>
        </p:txBody>
      </p:sp>
      <p:grpSp>
        <p:nvGrpSpPr>
          <p:cNvPr id="1583" name="Google Shape;18115;p1604">
            <a:extLst>
              <a:ext uri="{FF2B5EF4-FFF2-40B4-BE49-F238E27FC236}">
                <a16:creationId xmlns:a16="http://schemas.microsoft.com/office/drawing/2014/main" id="{2E2D07F8-D6FA-4B95-9ABB-4F04CD817ED2}"/>
              </a:ext>
            </a:extLst>
          </p:cNvPr>
          <p:cNvGrpSpPr/>
          <p:nvPr/>
        </p:nvGrpSpPr>
        <p:grpSpPr>
          <a:xfrm>
            <a:off x="9070645" y="2614498"/>
            <a:ext cx="228599" cy="201169"/>
            <a:chOff x="1932810" y="1349835"/>
            <a:chExt cx="185335" cy="185337"/>
          </a:xfrm>
          <a:solidFill>
            <a:schemeClr val="tx2"/>
          </a:solidFill>
        </p:grpSpPr>
        <p:sp>
          <p:nvSpPr>
            <p:cNvPr id="1584" name="Google Shape;18116;p1604">
              <a:extLst>
                <a:ext uri="{FF2B5EF4-FFF2-40B4-BE49-F238E27FC236}">
                  <a16:creationId xmlns:a16="http://schemas.microsoft.com/office/drawing/2014/main" id="{CF3E168A-F3E1-4B76-9721-D04E3C5DD3C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sp>
          <p:nvSpPr>
            <p:cNvPr id="1585" name="Google Shape;18117;p1604">
              <a:extLst>
                <a:ext uri="{FF2B5EF4-FFF2-40B4-BE49-F238E27FC236}">
                  <a16:creationId xmlns:a16="http://schemas.microsoft.com/office/drawing/2014/main" id="{BF171F38-5E74-41A4-852A-127DC85BB5F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grpSp>
      <p:grpSp>
        <p:nvGrpSpPr>
          <p:cNvPr id="1586" name="Google Shape;18115;p1604">
            <a:extLst>
              <a:ext uri="{FF2B5EF4-FFF2-40B4-BE49-F238E27FC236}">
                <a16:creationId xmlns:a16="http://schemas.microsoft.com/office/drawing/2014/main" id="{F211242A-9F3D-43F0-8E9C-53093025BC40}"/>
              </a:ext>
            </a:extLst>
          </p:cNvPr>
          <p:cNvGrpSpPr/>
          <p:nvPr/>
        </p:nvGrpSpPr>
        <p:grpSpPr>
          <a:xfrm>
            <a:off x="9463586" y="2614498"/>
            <a:ext cx="228599" cy="201169"/>
            <a:chOff x="1932810" y="1349835"/>
            <a:chExt cx="185335" cy="185337"/>
          </a:xfrm>
          <a:solidFill>
            <a:schemeClr val="tx2"/>
          </a:solidFill>
        </p:grpSpPr>
        <p:sp>
          <p:nvSpPr>
            <p:cNvPr id="1587" name="Google Shape;18116;p1604">
              <a:extLst>
                <a:ext uri="{FF2B5EF4-FFF2-40B4-BE49-F238E27FC236}">
                  <a16:creationId xmlns:a16="http://schemas.microsoft.com/office/drawing/2014/main" id="{762DFD16-DFB4-48AF-B581-F2AB2877E62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sp>
          <p:nvSpPr>
            <p:cNvPr id="1588" name="Google Shape;18117;p1604">
              <a:extLst>
                <a:ext uri="{FF2B5EF4-FFF2-40B4-BE49-F238E27FC236}">
                  <a16:creationId xmlns:a16="http://schemas.microsoft.com/office/drawing/2014/main" id="{B01ABF3B-D08E-437A-8371-2852D874882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grpSp>
      <p:sp>
        <p:nvSpPr>
          <p:cNvPr id="1589" name="Rectangle 1588">
            <a:extLst>
              <a:ext uri="{FF2B5EF4-FFF2-40B4-BE49-F238E27FC236}">
                <a16:creationId xmlns:a16="http://schemas.microsoft.com/office/drawing/2014/main" id="{27FB9EB3-1946-4D36-94BC-4652C22B0EA4}"/>
              </a:ext>
            </a:extLst>
          </p:cNvPr>
          <p:cNvSpPr/>
          <p:nvPr/>
        </p:nvSpPr>
        <p:spPr>
          <a:xfrm>
            <a:off x="9339420" y="2312685"/>
            <a:ext cx="482224" cy="255492"/>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00148C"/>
                </a:solidFill>
                <a:effectLst/>
                <a:uLnTx/>
                <a:uFillTx/>
                <a:latin typeface="Arial"/>
                <a:ea typeface="+mn-ea"/>
                <a:cs typeface="Arial"/>
              </a:rPr>
              <a:t>Lead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00148C"/>
                </a:solidFill>
                <a:effectLst/>
                <a:uLnTx/>
                <a:uFillTx/>
                <a:latin typeface="Arial"/>
                <a:ea typeface="+mn-ea"/>
                <a:cs typeface="Arial"/>
              </a:rPr>
              <a:t>PM</a:t>
            </a:r>
          </a:p>
        </p:txBody>
      </p:sp>
      <p:sp>
        <p:nvSpPr>
          <p:cNvPr id="1590" name="Rectangle 1589">
            <a:extLst>
              <a:ext uri="{FF2B5EF4-FFF2-40B4-BE49-F238E27FC236}">
                <a16:creationId xmlns:a16="http://schemas.microsoft.com/office/drawing/2014/main" id="{8A7EB2E3-FBBA-4272-8FD6-0E4E0E2D5476}"/>
              </a:ext>
            </a:extLst>
          </p:cNvPr>
          <p:cNvSpPr/>
          <p:nvPr/>
        </p:nvSpPr>
        <p:spPr>
          <a:xfrm>
            <a:off x="8879146" y="2309647"/>
            <a:ext cx="597587" cy="26156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00148C"/>
                </a:solidFill>
                <a:effectLst/>
                <a:uLnTx/>
                <a:uFillTx/>
                <a:latin typeface="Arial"/>
                <a:ea typeface="+mn-ea"/>
                <a:cs typeface="Arial"/>
              </a:rPr>
              <a:t>Dig Biz Lead</a:t>
            </a:r>
          </a:p>
        </p:txBody>
      </p:sp>
      <p:sp>
        <p:nvSpPr>
          <p:cNvPr id="1591" name="Rectangle 1590">
            <a:extLst>
              <a:ext uri="{FF2B5EF4-FFF2-40B4-BE49-F238E27FC236}">
                <a16:creationId xmlns:a16="http://schemas.microsoft.com/office/drawing/2014/main" id="{C0CB2A08-894D-4287-ABFC-3290159831A6}"/>
              </a:ext>
            </a:extLst>
          </p:cNvPr>
          <p:cNvSpPr/>
          <p:nvPr/>
        </p:nvSpPr>
        <p:spPr>
          <a:xfrm>
            <a:off x="2784266" y="1018662"/>
            <a:ext cx="482224" cy="452623"/>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tx2"/>
                </a:solidFill>
                <a:effectLst/>
                <a:uLnTx/>
                <a:uFillTx/>
                <a:latin typeface="Arial"/>
                <a:ea typeface="+mn-ea"/>
                <a:cs typeface="Arial"/>
              </a:rPr>
              <a:t>Digital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tx2"/>
                </a:solidFill>
                <a:effectLst/>
                <a:uLnTx/>
                <a:uFillTx/>
                <a:latin typeface="Arial"/>
                <a:ea typeface="+mn-ea"/>
                <a:cs typeface="Arial"/>
              </a:rPr>
              <a:t>Product Line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tx2"/>
                </a:solidFill>
                <a:effectLst/>
                <a:uLnTx/>
                <a:uFillTx/>
                <a:latin typeface="Arial"/>
                <a:ea typeface="+mn-ea"/>
                <a:cs typeface="Arial"/>
              </a:rPr>
              <a:t>Manager</a:t>
            </a:r>
          </a:p>
        </p:txBody>
      </p:sp>
      <p:grpSp>
        <p:nvGrpSpPr>
          <p:cNvPr id="1592" name="Google Shape;18115;p1604">
            <a:extLst>
              <a:ext uri="{FF2B5EF4-FFF2-40B4-BE49-F238E27FC236}">
                <a16:creationId xmlns:a16="http://schemas.microsoft.com/office/drawing/2014/main" id="{491217E1-FB0E-4BA0-99B7-A815D7EAAB3D}"/>
              </a:ext>
            </a:extLst>
          </p:cNvPr>
          <p:cNvGrpSpPr/>
          <p:nvPr/>
        </p:nvGrpSpPr>
        <p:grpSpPr>
          <a:xfrm>
            <a:off x="3299392" y="1231552"/>
            <a:ext cx="193422" cy="193424"/>
            <a:chOff x="1932810" y="1349835"/>
            <a:chExt cx="185335" cy="185337"/>
          </a:xfrm>
          <a:solidFill>
            <a:srgbClr val="FFC000"/>
          </a:solidFill>
        </p:grpSpPr>
        <p:sp>
          <p:nvSpPr>
            <p:cNvPr id="1593" name="Google Shape;18116;p1604">
              <a:extLst>
                <a:ext uri="{FF2B5EF4-FFF2-40B4-BE49-F238E27FC236}">
                  <a16:creationId xmlns:a16="http://schemas.microsoft.com/office/drawing/2014/main" id="{1F9E2FD5-E46C-4FFC-B318-04CABA6DE5B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sp>
          <p:nvSpPr>
            <p:cNvPr id="1594" name="Google Shape;18117;p1604">
              <a:extLst>
                <a:ext uri="{FF2B5EF4-FFF2-40B4-BE49-F238E27FC236}">
                  <a16:creationId xmlns:a16="http://schemas.microsoft.com/office/drawing/2014/main" id="{F4DD7769-B273-40C3-B603-8FD5B1C796F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grpSp>
      <p:sp>
        <p:nvSpPr>
          <p:cNvPr id="1599" name="Rectangle 1598">
            <a:extLst>
              <a:ext uri="{FF2B5EF4-FFF2-40B4-BE49-F238E27FC236}">
                <a16:creationId xmlns:a16="http://schemas.microsoft.com/office/drawing/2014/main" id="{6F7F95F4-94A1-43E0-B4A8-4C6C1E3FC12C}"/>
              </a:ext>
            </a:extLst>
          </p:cNvPr>
          <p:cNvSpPr/>
          <p:nvPr/>
        </p:nvSpPr>
        <p:spPr>
          <a:xfrm>
            <a:off x="5784184" y="1012914"/>
            <a:ext cx="641268" cy="46411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2"/>
                </a:solidFill>
                <a:latin typeface="Arial"/>
                <a:cs typeface="Arial"/>
              </a:rPr>
              <a:t>Digital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2"/>
                </a:solidFill>
                <a:latin typeface="Arial"/>
                <a:cs typeface="Arial"/>
              </a:rPr>
              <a:t>Business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2"/>
                </a:solidFill>
                <a:latin typeface="Arial"/>
                <a:cs typeface="Arial"/>
              </a:rPr>
              <a:t>Manager</a:t>
            </a:r>
            <a:endParaRPr kumimoji="0" lang="en-US" sz="400" b="1" i="0" u="none" strike="noStrike" kern="1200" cap="none" spc="0" normalizeH="0" baseline="0" noProof="0" dirty="0">
              <a:ln>
                <a:noFill/>
              </a:ln>
              <a:solidFill>
                <a:schemeClr val="tx2"/>
              </a:solidFill>
              <a:effectLst/>
              <a:uLnTx/>
              <a:uFillTx/>
              <a:latin typeface="Arial"/>
              <a:cs typeface="Arial"/>
            </a:endParaRPr>
          </a:p>
        </p:txBody>
      </p:sp>
      <p:grpSp>
        <p:nvGrpSpPr>
          <p:cNvPr id="1600" name="Google Shape;18115;p1604">
            <a:extLst>
              <a:ext uri="{FF2B5EF4-FFF2-40B4-BE49-F238E27FC236}">
                <a16:creationId xmlns:a16="http://schemas.microsoft.com/office/drawing/2014/main" id="{C3D1AD62-0E9A-4407-BDC7-C68BAC6B4361}"/>
              </a:ext>
            </a:extLst>
          </p:cNvPr>
          <p:cNvGrpSpPr/>
          <p:nvPr/>
        </p:nvGrpSpPr>
        <p:grpSpPr>
          <a:xfrm>
            <a:off x="6347030" y="1231552"/>
            <a:ext cx="193422" cy="193424"/>
            <a:chOff x="1932810" y="1349835"/>
            <a:chExt cx="185335" cy="185337"/>
          </a:xfrm>
          <a:solidFill>
            <a:schemeClr val="tx2"/>
          </a:solidFill>
        </p:grpSpPr>
        <p:sp>
          <p:nvSpPr>
            <p:cNvPr id="1601" name="Google Shape;18116;p1604">
              <a:extLst>
                <a:ext uri="{FF2B5EF4-FFF2-40B4-BE49-F238E27FC236}">
                  <a16:creationId xmlns:a16="http://schemas.microsoft.com/office/drawing/2014/main" id="{162802C4-55D1-4B0E-B625-5D6FB7E4142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sp>
          <p:nvSpPr>
            <p:cNvPr id="1602" name="Google Shape;18117;p1604">
              <a:extLst>
                <a:ext uri="{FF2B5EF4-FFF2-40B4-BE49-F238E27FC236}">
                  <a16:creationId xmlns:a16="http://schemas.microsoft.com/office/drawing/2014/main" id="{2E836785-85C0-4A12-BAD7-F3041ABD31B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grpSp>
      <p:sp>
        <p:nvSpPr>
          <p:cNvPr id="1603" name="Rectangle 1602">
            <a:extLst>
              <a:ext uri="{FF2B5EF4-FFF2-40B4-BE49-F238E27FC236}">
                <a16:creationId xmlns:a16="http://schemas.microsoft.com/office/drawing/2014/main" id="{B749504F-6C5F-464E-8CA3-D1FA9068D9AF}"/>
              </a:ext>
            </a:extLst>
          </p:cNvPr>
          <p:cNvSpPr/>
          <p:nvPr/>
        </p:nvSpPr>
        <p:spPr>
          <a:xfrm>
            <a:off x="6585631" y="1018662"/>
            <a:ext cx="482224" cy="452623"/>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lvl="0" algn="ctr">
              <a:defRPr/>
            </a:pPr>
            <a:r>
              <a:rPr lang="en-US" sz="800" b="1" dirty="0">
                <a:solidFill>
                  <a:schemeClr val="tx2"/>
                </a:solidFill>
              </a:rPr>
              <a:t>Digital </a:t>
            </a:r>
          </a:p>
          <a:p>
            <a:pPr lvl="0" algn="ctr">
              <a:defRPr/>
            </a:pPr>
            <a:r>
              <a:rPr lang="en-US" sz="800" b="1" dirty="0">
                <a:solidFill>
                  <a:schemeClr val="tx2"/>
                </a:solidFill>
              </a:rPr>
              <a:t>Product Line</a:t>
            </a:r>
          </a:p>
          <a:p>
            <a:pPr lvl="0" algn="ctr">
              <a:defRPr/>
            </a:pPr>
            <a:r>
              <a:rPr lang="en-US" sz="800" b="1" dirty="0">
                <a:solidFill>
                  <a:schemeClr val="tx2"/>
                </a:solidFill>
              </a:rPr>
              <a:t>Manager</a:t>
            </a:r>
          </a:p>
        </p:txBody>
      </p:sp>
      <p:grpSp>
        <p:nvGrpSpPr>
          <p:cNvPr id="1604" name="Google Shape;18115;p1604">
            <a:extLst>
              <a:ext uri="{FF2B5EF4-FFF2-40B4-BE49-F238E27FC236}">
                <a16:creationId xmlns:a16="http://schemas.microsoft.com/office/drawing/2014/main" id="{34EF74B0-1F1E-4003-9AF7-ACE02FB85C64}"/>
              </a:ext>
            </a:extLst>
          </p:cNvPr>
          <p:cNvGrpSpPr/>
          <p:nvPr/>
        </p:nvGrpSpPr>
        <p:grpSpPr>
          <a:xfrm>
            <a:off x="7100757" y="1231552"/>
            <a:ext cx="193422" cy="193424"/>
            <a:chOff x="1932810" y="1349835"/>
            <a:chExt cx="185335" cy="185337"/>
          </a:xfrm>
          <a:solidFill>
            <a:srgbClr val="FFC000"/>
          </a:solidFill>
        </p:grpSpPr>
        <p:sp>
          <p:nvSpPr>
            <p:cNvPr id="1605" name="Google Shape;18116;p1604">
              <a:extLst>
                <a:ext uri="{FF2B5EF4-FFF2-40B4-BE49-F238E27FC236}">
                  <a16:creationId xmlns:a16="http://schemas.microsoft.com/office/drawing/2014/main" id="{0E7B8A56-F90A-4BD4-8D1A-845827AA915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sp>
          <p:nvSpPr>
            <p:cNvPr id="1606" name="Google Shape;18117;p1604">
              <a:extLst>
                <a:ext uri="{FF2B5EF4-FFF2-40B4-BE49-F238E27FC236}">
                  <a16:creationId xmlns:a16="http://schemas.microsoft.com/office/drawing/2014/main" id="{28C2CC15-7B7F-4BBB-A91F-D28D889DFDD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grpSp>
      <p:sp>
        <p:nvSpPr>
          <p:cNvPr id="1610" name="Rectangle 1609">
            <a:extLst>
              <a:ext uri="{FF2B5EF4-FFF2-40B4-BE49-F238E27FC236}">
                <a16:creationId xmlns:a16="http://schemas.microsoft.com/office/drawing/2014/main" id="{1BB12C29-F4B6-4FEE-AE3A-8AD251D76CFD}"/>
              </a:ext>
            </a:extLst>
          </p:cNvPr>
          <p:cNvSpPr/>
          <p:nvPr/>
        </p:nvSpPr>
        <p:spPr>
          <a:xfrm>
            <a:off x="10104232" y="1886082"/>
            <a:ext cx="1371600" cy="1051560"/>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b="1" dirty="0">
                <a:solidFill>
                  <a:schemeClr val="tx1"/>
                </a:solidFill>
              </a:rPr>
              <a:t>Grid Intelligence</a:t>
            </a:r>
          </a:p>
        </p:txBody>
      </p:sp>
      <p:grpSp>
        <p:nvGrpSpPr>
          <p:cNvPr id="1614" name="Google Shape;18115;p1604">
            <a:extLst>
              <a:ext uri="{FF2B5EF4-FFF2-40B4-BE49-F238E27FC236}">
                <a16:creationId xmlns:a16="http://schemas.microsoft.com/office/drawing/2014/main" id="{B44BD7A9-171A-413F-B010-3818ADB69F85}"/>
              </a:ext>
            </a:extLst>
          </p:cNvPr>
          <p:cNvGrpSpPr/>
          <p:nvPr/>
        </p:nvGrpSpPr>
        <p:grpSpPr>
          <a:xfrm>
            <a:off x="10564917" y="2614498"/>
            <a:ext cx="228599" cy="201169"/>
            <a:chOff x="1932810" y="1349835"/>
            <a:chExt cx="185335" cy="185337"/>
          </a:xfrm>
          <a:solidFill>
            <a:schemeClr val="tx2"/>
          </a:solidFill>
        </p:grpSpPr>
        <p:sp>
          <p:nvSpPr>
            <p:cNvPr id="1620" name="Google Shape;18116;p1604">
              <a:extLst>
                <a:ext uri="{FF2B5EF4-FFF2-40B4-BE49-F238E27FC236}">
                  <a16:creationId xmlns:a16="http://schemas.microsoft.com/office/drawing/2014/main" id="{6A2C6EE6-C969-49F7-9E96-1B63B783F03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sp>
          <p:nvSpPr>
            <p:cNvPr id="1621" name="Google Shape;18117;p1604">
              <a:extLst>
                <a:ext uri="{FF2B5EF4-FFF2-40B4-BE49-F238E27FC236}">
                  <a16:creationId xmlns:a16="http://schemas.microsoft.com/office/drawing/2014/main" id="{64C06B72-2827-416B-9E3D-CDFF30021DD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grpSp>
      <p:grpSp>
        <p:nvGrpSpPr>
          <p:cNvPr id="1615" name="Google Shape;18115;p1604">
            <a:extLst>
              <a:ext uri="{FF2B5EF4-FFF2-40B4-BE49-F238E27FC236}">
                <a16:creationId xmlns:a16="http://schemas.microsoft.com/office/drawing/2014/main" id="{40592E8D-F747-4A51-89C5-97B3C79EC43E}"/>
              </a:ext>
            </a:extLst>
          </p:cNvPr>
          <p:cNvGrpSpPr/>
          <p:nvPr/>
        </p:nvGrpSpPr>
        <p:grpSpPr>
          <a:xfrm>
            <a:off x="10957858" y="2614498"/>
            <a:ext cx="228599" cy="201169"/>
            <a:chOff x="1932810" y="1349835"/>
            <a:chExt cx="185335" cy="185337"/>
          </a:xfrm>
          <a:solidFill>
            <a:schemeClr val="tx2"/>
          </a:solidFill>
        </p:grpSpPr>
        <p:sp>
          <p:nvSpPr>
            <p:cNvPr id="1618" name="Google Shape;18116;p1604">
              <a:extLst>
                <a:ext uri="{FF2B5EF4-FFF2-40B4-BE49-F238E27FC236}">
                  <a16:creationId xmlns:a16="http://schemas.microsoft.com/office/drawing/2014/main" id="{32976BE6-1C18-4A8C-86B6-4D6F4CD245E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sp>
          <p:nvSpPr>
            <p:cNvPr id="1619" name="Google Shape;18117;p1604">
              <a:extLst>
                <a:ext uri="{FF2B5EF4-FFF2-40B4-BE49-F238E27FC236}">
                  <a16:creationId xmlns:a16="http://schemas.microsoft.com/office/drawing/2014/main" id="{2D09F24C-0A3D-4EB3-A4A2-BCE4C751275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grpSp>
      <p:sp>
        <p:nvSpPr>
          <p:cNvPr id="1616" name="Rectangle 1615">
            <a:extLst>
              <a:ext uri="{FF2B5EF4-FFF2-40B4-BE49-F238E27FC236}">
                <a16:creationId xmlns:a16="http://schemas.microsoft.com/office/drawing/2014/main" id="{1F7AAD43-5F7E-426A-AA7D-CD6E81452926}"/>
              </a:ext>
            </a:extLst>
          </p:cNvPr>
          <p:cNvSpPr/>
          <p:nvPr/>
        </p:nvSpPr>
        <p:spPr>
          <a:xfrm>
            <a:off x="10833692" y="2312685"/>
            <a:ext cx="482224" cy="255492"/>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00148C"/>
                </a:solidFill>
                <a:effectLst/>
                <a:uLnTx/>
                <a:uFillTx/>
                <a:latin typeface="Arial"/>
                <a:ea typeface="+mn-ea"/>
                <a:cs typeface="Arial"/>
              </a:rPr>
              <a:t>Lead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00148C"/>
                </a:solidFill>
                <a:effectLst/>
                <a:uLnTx/>
                <a:uFillTx/>
                <a:latin typeface="Arial"/>
                <a:ea typeface="+mn-ea"/>
                <a:cs typeface="Arial"/>
              </a:rPr>
              <a:t>PM</a:t>
            </a:r>
          </a:p>
        </p:txBody>
      </p:sp>
      <p:sp>
        <p:nvSpPr>
          <p:cNvPr id="1617" name="Rectangle 1616">
            <a:extLst>
              <a:ext uri="{FF2B5EF4-FFF2-40B4-BE49-F238E27FC236}">
                <a16:creationId xmlns:a16="http://schemas.microsoft.com/office/drawing/2014/main" id="{CA5A3272-2D9B-4E5D-89A5-5219FAF185AB}"/>
              </a:ext>
            </a:extLst>
          </p:cNvPr>
          <p:cNvSpPr/>
          <p:nvPr/>
        </p:nvSpPr>
        <p:spPr>
          <a:xfrm>
            <a:off x="10373418" y="2309647"/>
            <a:ext cx="597587" cy="26156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00148C"/>
                </a:solidFill>
                <a:effectLst/>
                <a:uLnTx/>
                <a:uFillTx/>
                <a:latin typeface="Arial"/>
                <a:ea typeface="+mn-ea"/>
                <a:cs typeface="Arial"/>
              </a:rPr>
              <a:t>Dig Biz Lead</a:t>
            </a:r>
          </a:p>
        </p:txBody>
      </p:sp>
      <p:sp>
        <p:nvSpPr>
          <p:cNvPr id="1895" name="Rectangle 1894">
            <a:extLst>
              <a:ext uri="{FF2B5EF4-FFF2-40B4-BE49-F238E27FC236}">
                <a16:creationId xmlns:a16="http://schemas.microsoft.com/office/drawing/2014/main" id="{5A3EA4DB-E94E-4D3A-92BA-369B58793625}"/>
              </a:ext>
            </a:extLst>
          </p:cNvPr>
          <p:cNvSpPr/>
          <p:nvPr/>
        </p:nvSpPr>
        <p:spPr>
          <a:xfrm>
            <a:off x="9376400" y="1012914"/>
            <a:ext cx="641268" cy="46411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2"/>
                </a:solidFill>
                <a:latin typeface="Arial"/>
                <a:cs typeface="Arial"/>
              </a:rPr>
              <a:t>Digital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2"/>
                </a:solidFill>
                <a:latin typeface="Arial"/>
                <a:cs typeface="Arial"/>
              </a:rPr>
              <a:t>Business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2"/>
                </a:solidFill>
                <a:latin typeface="Arial"/>
                <a:cs typeface="Arial"/>
              </a:rPr>
              <a:t>Manager</a:t>
            </a:r>
          </a:p>
        </p:txBody>
      </p:sp>
      <p:grpSp>
        <p:nvGrpSpPr>
          <p:cNvPr id="1896" name="Google Shape;18115;p1604">
            <a:extLst>
              <a:ext uri="{FF2B5EF4-FFF2-40B4-BE49-F238E27FC236}">
                <a16:creationId xmlns:a16="http://schemas.microsoft.com/office/drawing/2014/main" id="{90DC2D8D-5FB3-415A-9342-60FD1138FAFE}"/>
              </a:ext>
            </a:extLst>
          </p:cNvPr>
          <p:cNvGrpSpPr/>
          <p:nvPr/>
        </p:nvGrpSpPr>
        <p:grpSpPr>
          <a:xfrm>
            <a:off x="9922814" y="1231552"/>
            <a:ext cx="193422" cy="193424"/>
            <a:chOff x="1932810" y="1349835"/>
            <a:chExt cx="185335" cy="185337"/>
          </a:xfrm>
          <a:solidFill>
            <a:schemeClr val="tx2"/>
          </a:solidFill>
        </p:grpSpPr>
        <p:sp>
          <p:nvSpPr>
            <p:cNvPr id="1897" name="Google Shape;18116;p1604">
              <a:extLst>
                <a:ext uri="{FF2B5EF4-FFF2-40B4-BE49-F238E27FC236}">
                  <a16:creationId xmlns:a16="http://schemas.microsoft.com/office/drawing/2014/main" id="{CE7F94AD-C2DE-4446-A607-1C56B368D8A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sp>
          <p:nvSpPr>
            <p:cNvPr id="1898" name="Google Shape;18117;p1604">
              <a:extLst>
                <a:ext uri="{FF2B5EF4-FFF2-40B4-BE49-F238E27FC236}">
                  <a16:creationId xmlns:a16="http://schemas.microsoft.com/office/drawing/2014/main" id="{276C0B96-CB09-4D19-B703-B1BA2D8F4F5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grpSp>
      <p:sp>
        <p:nvSpPr>
          <p:cNvPr id="1899" name="Rectangle 1898">
            <a:extLst>
              <a:ext uri="{FF2B5EF4-FFF2-40B4-BE49-F238E27FC236}">
                <a16:creationId xmlns:a16="http://schemas.microsoft.com/office/drawing/2014/main" id="{B27C3CE6-8B96-43F4-B244-050D42A2EF6B}"/>
              </a:ext>
            </a:extLst>
          </p:cNvPr>
          <p:cNvSpPr/>
          <p:nvPr/>
        </p:nvSpPr>
        <p:spPr>
          <a:xfrm>
            <a:off x="10214423" y="1018662"/>
            <a:ext cx="482224" cy="452623"/>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lvl="0" algn="ctr">
              <a:defRPr/>
            </a:pPr>
            <a:r>
              <a:rPr lang="en-US" sz="800" b="1" dirty="0">
                <a:solidFill>
                  <a:schemeClr val="tx2"/>
                </a:solidFill>
              </a:rPr>
              <a:t>Digital </a:t>
            </a:r>
          </a:p>
          <a:p>
            <a:pPr lvl="0" algn="ctr">
              <a:defRPr/>
            </a:pPr>
            <a:r>
              <a:rPr lang="en-US" sz="800" b="1" dirty="0">
                <a:solidFill>
                  <a:schemeClr val="tx2"/>
                </a:solidFill>
              </a:rPr>
              <a:t>Product Line</a:t>
            </a:r>
          </a:p>
          <a:p>
            <a:pPr lvl="0" algn="ctr">
              <a:defRPr/>
            </a:pPr>
            <a:r>
              <a:rPr lang="en-US" sz="800" b="1" dirty="0">
                <a:solidFill>
                  <a:schemeClr val="tx2"/>
                </a:solidFill>
              </a:rPr>
              <a:t>Manager</a:t>
            </a:r>
          </a:p>
        </p:txBody>
      </p:sp>
      <p:grpSp>
        <p:nvGrpSpPr>
          <p:cNvPr id="1900" name="Google Shape;18115;p1604">
            <a:extLst>
              <a:ext uri="{FF2B5EF4-FFF2-40B4-BE49-F238E27FC236}">
                <a16:creationId xmlns:a16="http://schemas.microsoft.com/office/drawing/2014/main" id="{0BC7DB84-4099-416C-B291-8D9EB4F8D329}"/>
              </a:ext>
            </a:extLst>
          </p:cNvPr>
          <p:cNvGrpSpPr/>
          <p:nvPr/>
        </p:nvGrpSpPr>
        <p:grpSpPr>
          <a:xfrm>
            <a:off x="10733691" y="1231552"/>
            <a:ext cx="193422" cy="193424"/>
            <a:chOff x="1932810" y="1349835"/>
            <a:chExt cx="185335" cy="185337"/>
          </a:xfrm>
          <a:solidFill>
            <a:srgbClr val="FFC000"/>
          </a:solidFill>
        </p:grpSpPr>
        <p:sp>
          <p:nvSpPr>
            <p:cNvPr id="1901" name="Google Shape;18116;p1604">
              <a:extLst>
                <a:ext uri="{FF2B5EF4-FFF2-40B4-BE49-F238E27FC236}">
                  <a16:creationId xmlns:a16="http://schemas.microsoft.com/office/drawing/2014/main" id="{E654D01B-5D24-46AD-BCF0-B4C55635275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sp>
          <p:nvSpPr>
            <p:cNvPr id="1902" name="Google Shape;18117;p1604">
              <a:extLst>
                <a:ext uri="{FF2B5EF4-FFF2-40B4-BE49-F238E27FC236}">
                  <a16:creationId xmlns:a16="http://schemas.microsoft.com/office/drawing/2014/main" id="{1E8B8195-8566-4B3E-8CAC-B70F3EF7742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grpSp>
      <p:sp>
        <p:nvSpPr>
          <p:cNvPr id="681" name="Rectangle 680">
            <a:extLst>
              <a:ext uri="{FF2B5EF4-FFF2-40B4-BE49-F238E27FC236}">
                <a16:creationId xmlns:a16="http://schemas.microsoft.com/office/drawing/2014/main" id="{1D97DEE5-F9E5-48EA-AECA-6CA5E4875171}"/>
              </a:ext>
            </a:extLst>
          </p:cNvPr>
          <p:cNvSpPr/>
          <p:nvPr/>
        </p:nvSpPr>
        <p:spPr>
          <a:xfrm>
            <a:off x="1413604" y="4853075"/>
            <a:ext cx="1205751" cy="276999"/>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effectLst/>
                <a:uLnTx/>
                <a:uFillTx/>
                <a:latin typeface="Arial"/>
                <a:ea typeface="+mn-ea"/>
                <a:cs typeface="Arial"/>
              </a:rPr>
              <a:t>Products</a:t>
            </a:r>
          </a:p>
        </p:txBody>
      </p:sp>
      <p:sp>
        <p:nvSpPr>
          <p:cNvPr id="690" name="Rectangle 689">
            <a:extLst>
              <a:ext uri="{FF2B5EF4-FFF2-40B4-BE49-F238E27FC236}">
                <a16:creationId xmlns:a16="http://schemas.microsoft.com/office/drawing/2014/main" id="{D3E7E22B-0A37-45C0-92DA-B889271A2DFE}"/>
              </a:ext>
            </a:extLst>
          </p:cNvPr>
          <p:cNvSpPr/>
          <p:nvPr/>
        </p:nvSpPr>
        <p:spPr>
          <a:xfrm>
            <a:off x="1413605" y="5694513"/>
            <a:ext cx="1198392" cy="276999"/>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effectLst/>
                <a:uLnTx/>
                <a:uFillTx/>
                <a:latin typeface="Arial"/>
                <a:ea typeface="+mn-ea"/>
                <a:cs typeface="Arial"/>
              </a:rPr>
              <a:t>Products</a:t>
            </a:r>
          </a:p>
        </p:txBody>
      </p:sp>
      <p:cxnSp>
        <p:nvCxnSpPr>
          <p:cNvPr id="3" name="Straight Connector 2">
            <a:extLst>
              <a:ext uri="{FF2B5EF4-FFF2-40B4-BE49-F238E27FC236}">
                <a16:creationId xmlns:a16="http://schemas.microsoft.com/office/drawing/2014/main" id="{5A998D36-8BAF-4565-B68A-326758B5618C}"/>
              </a:ext>
            </a:extLst>
          </p:cNvPr>
          <p:cNvCxnSpPr/>
          <p:nvPr/>
        </p:nvCxnSpPr>
        <p:spPr>
          <a:xfrm>
            <a:off x="2736244" y="2996125"/>
            <a:ext cx="0" cy="141732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91" name="Straight Connector 690">
            <a:extLst>
              <a:ext uri="{FF2B5EF4-FFF2-40B4-BE49-F238E27FC236}">
                <a16:creationId xmlns:a16="http://schemas.microsoft.com/office/drawing/2014/main" id="{EDEAC630-D295-4BD4-AD31-BBBBC8D84749}"/>
              </a:ext>
            </a:extLst>
          </p:cNvPr>
          <p:cNvCxnSpPr>
            <a:cxnSpLocks/>
          </p:cNvCxnSpPr>
          <p:nvPr/>
        </p:nvCxnSpPr>
        <p:spPr>
          <a:xfrm>
            <a:off x="5682315" y="2996125"/>
            <a:ext cx="0" cy="141732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92" name="Straight Connector 691">
            <a:extLst>
              <a:ext uri="{FF2B5EF4-FFF2-40B4-BE49-F238E27FC236}">
                <a16:creationId xmlns:a16="http://schemas.microsoft.com/office/drawing/2014/main" id="{FB912B7F-1023-4706-8630-3F49B1D8B27E}"/>
              </a:ext>
            </a:extLst>
          </p:cNvPr>
          <p:cNvCxnSpPr/>
          <p:nvPr/>
        </p:nvCxnSpPr>
        <p:spPr>
          <a:xfrm>
            <a:off x="7117205" y="2996125"/>
            <a:ext cx="0" cy="141732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93" name="Straight Connector 692">
            <a:extLst>
              <a:ext uri="{FF2B5EF4-FFF2-40B4-BE49-F238E27FC236}">
                <a16:creationId xmlns:a16="http://schemas.microsoft.com/office/drawing/2014/main" id="{B1912E03-7ED9-44DD-B7E4-BAFD04813790}"/>
              </a:ext>
            </a:extLst>
          </p:cNvPr>
          <p:cNvCxnSpPr/>
          <p:nvPr/>
        </p:nvCxnSpPr>
        <p:spPr>
          <a:xfrm>
            <a:off x="10073674" y="2996125"/>
            <a:ext cx="0" cy="141732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A6D645A3-43FB-48D4-8F34-DBF777CB2522}"/>
              </a:ext>
            </a:extLst>
          </p:cNvPr>
          <p:cNvSpPr txBox="1"/>
          <p:nvPr/>
        </p:nvSpPr>
        <p:spPr>
          <a:xfrm>
            <a:off x="3104610" y="5688879"/>
            <a:ext cx="2331720" cy="507831"/>
          </a:xfrm>
          <a:prstGeom prst="rect">
            <a:avLst/>
          </a:prstGeom>
          <a:noFill/>
        </p:spPr>
        <p:txBody>
          <a:bodyPr wrap="square">
            <a:spAutoFit/>
          </a:bodyPr>
          <a:lstStyle/>
          <a:p>
            <a:pPr marL="171450" indent="-171450">
              <a:buFont typeface="Wingdings" panose="05000000000000000000" pitchFamily="2" charset="2"/>
              <a:buChar char="§"/>
            </a:pPr>
            <a:r>
              <a:rPr lang="en-US" sz="900" b="1" i="0" u="none" strike="noStrike">
                <a:solidFill>
                  <a:srgbClr val="000000"/>
                </a:solidFill>
                <a:effectLst/>
              </a:rPr>
              <a:t>Meter Program Development</a:t>
            </a:r>
            <a:endParaRPr lang="en-US" sz="900" b="1">
              <a:solidFill>
                <a:srgbClr val="000000"/>
              </a:solidFill>
            </a:endParaRPr>
          </a:p>
          <a:p>
            <a:pPr marL="171450" indent="-171450">
              <a:buFont typeface="Wingdings" panose="05000000000000000000" pitchFamily="2" charset="2"/>
              <a:buChar char="§"/>
            </a:pPr>
            <a:r>
              <a:rPr lang="en-US" sz="900" b="1" i="0" u="none" strike="noStrike">
                <a:solidFill>
                  <a:srgbClr val="000000"/>
                </a:solidFill>
                <a:effectLst/>
              </a:rPr>
              <a:t>Network Design/Optimization</a:t>
            </a:r>
            <a:endParaRPr lang="en-US" sz="900" b="1">
              <a:solidFill>
                <a:srgbClr val="000000"/>
              </a:solidFill>
            </a:endParaRPr>
          </a:p>
          <a:p>
            <a:pPr marL="171450" indent="-171450">
              <a:buFont typeface="Wingdings" panose="05000000000000000000" pitchFamily="2" charset="2"/>
              <a:buChar char="§"/>
            </a:pPr>
            <a:r>
              <a:rPr lang="en-US" sz="900" b="1" i="0" u="none" strike="noStrike">
                <a:solidFill>
                  <a:srgbClr val="000000"/>
                </a:solidFill>
                <a:effectLst/>
              </a:rPr>
              <a:t>HES/MDMS Configuration</a:t>
            </a:r>
            <a:endParaRPr lang="en-US" sz="900" b="1"/>
          </a:p>
        </p:txBody>
      </p:sp>
      <p:sp>
        <p:nvSpPr>
          <p:cNvPr id="148" name="TextBox 147">
            <a:extLst>
              <a:ext uri="{FF2B5EF4-FFF2-40B4-BE49-F238E27FC236}">
                <a16:creationId xmlns:a16="http://schemas.microsoft.com/office/drawing/2014/main" id="{DB9207B4-C427-44BD-AE62-B9D5F8D8950C}"/>
              </a:ext>
            </a:extLst>
          </p:cNvPr>
          <p:cNvSpPr txBox="1"/>
          <p:nvPr/>
        </p:nvSpPr>
        <p:spPr>
          <a:xfrm>
            <a:off x="5986073" y="5688879"/>
            <a:ext cx="2556028" cy="507831"/>
          </a:xfrm>
          <a:prstGeom prst="rect">
            <a:avLst/>
          </a:prstGeom>
          <a:noFill/>
        </p:spPr>
        <p:txBody>
          <a:bodyPr wrap="square">
            <a:spAutoFit/>
          </a:bodyPr>
          <a:lstStyle/>
          <a:p>
            <a:pPr marL="171450" indent="-171450">
              <a:buFont typeface="Wingdings" panose="05000000000000000000" pitchFamily="2" charset="2"/>
              <a:buChar char="§"/>
            </a:pPr>
            <a:r>
              <a:rPr lang="en-US" sz="900" b="1" i="0" u="none" strike="noStrike">
                <a:solidFill>
                  <a:srgbClr val="000000"/>
                </a:solidFill>
                <a:effectLst/>
              </a:rPr>
              <a:t>Architecture &amp; Design</a:t>
            </a:r>
            <a:endParaRPr lang="en-US" sz="900" b="1">
              <a:solidFill>
                <a:srgbClr val="000000"/>
              </a:solidFill>
            </a:endParaRPr>
          </a:p>
          <a:p>
            <a:pPr marL="171450" indent="-171450">
              <a:buFont typeface="Wingdings" panose="05000000000000000000" pitchFamily="2" charset="2"/>
              <a:buChar char="§"/>
            </a:pPr>
            <a:r>
              <a:rPr lang="en-US" sz="900" b="1" i="0" u="none" strike="noStrike">
                <a:solidFill>
                  <a:srgbClr val="000000"/>
                </a:solidFill>
                <a:effectLst/>
              </a:rPr>
              <a:t>Environment Stand Up</a:t>
            </a:r>
            <a:endParaRPr lang="en-US" sz="900" b="1">
              <a:solidFill>
                <a:srgbClr val="000000"/>
              </a:solidFill>
            </a:endParaRPr>
          </a:p>
          <a:p>
            <a:pPr marL="171450" indent="-171450">
              <a:buFont typeface="Wingdings" panose="05000000000000000000" pitchFamily="2" charset="2"/>
              <a:buChar char="§"/>
            </a:pPr>
            <a:r>
              <a:rPr lang="en-US" sz="900" b="1" i="0" u="none" strike="noStrike">
                <a:solidFill>
                  <a:srgbClr val="000000"/>
                </a:solidFill>
                <a:effectLst/>
              </a:rPr>
              <a:t>Data Management/Integration Strategy</a:t>
            </a:r>
            <a:r>
              <a:rPr lang="en-US" sz="900" b="1"/>
              <a:t> </a:t>
            </a:r>
          </a:p>
        </p:txBody>
      </p:sp>
      <p:sp>
        <p:nvSpPr>
          <p:cNvPr id="150" name="TextBox 149">
            <a:extLst>
              <a:ext uri="{FF2B5EF4-FFF2-40B4-BE49-F238E27FC236}">
                <a16:creationId xmlns:a16="http://schemas.microsoft.com/office/drawing/2014/main" id="{81B91D67-B2FE-4087-82D2-0886314AEE48}"/>
              </a:ext>
            </a:extLst>
          </p:cNvPr>
          <p:cNvSpPr txBox="1"/>
          <p:nvPr/>
        </p:nvSpPr>
        <p:spPr>
          <a:xfrm>
            <a:off x="3104610" y="4848538"/>
            <a:ext cx="2331720" cy="646331"/>
          </a:xfrm>
          <a:prstGeom prst="rect">
            <a:avLst/>
          </a:prstGeom>
          <a:noFill/>
        </p:spPr>
        <p:txBody>
          <a:bodyPr wrap="square">
            <a:spAutoFit/>
          </a:bodyPr>
          <a:lstStyle/>
          <a:p>
            <a:pPr marL="171450" indent="-171450">
              <a:buFont typeface="Wingdings" panose="05000000000000000000" pitchFamily="2" charset="2"/>
              <a:buChar char="§"/>
            </a:pPr>
            <a:r>
              <a:rPr lang="en-CA" sz="900" b="1" i="0" u="none" strike="noStrike" dirty="0">
                <a:solidFill>
                  <a:srgbClr val="000000"/>
                </a:solidFill>
                <a:effectLst/>
              </a:rPr>
              <a:t>Meter/FAN Procurement</a:t>
            </a:r>
            <a:endParaRPr lang="en-CA" sz="900" b="1" dirty="0">
              <a:solidFill>
                <a:srgbClr val="000000"/>
              </a:solidFill>
            </a:endParaRPr>
          </a:p>
          <a:p>
            <a:pPr marL="171450" indent="-171450">
              <a:buFont typeface="Wingdings" panose="05000000000000000000" pitchFamily="2" charset="2"/>
              <a:buChar char="§"/>
            </a:pPr>
            <a:r>
              <a:rPr lang="en-CA" sz="900" b="1" i="0" u="none" strike="noStrike" dirty="0">
                <a:solidFill>
                  <a:srgbClr val="000000"/>
                </a:solidFill>
                <a:effectLst/>
              </a:rPr>
              <a:t>Meter/FAN Inventory Management</a:t>
            </a:r>
          </a:p>
          <a:p>
            <a:pPr marL="171450" indent="-171450">
              <a:buFont typeface="Wingdings" panose="05000000000000000000" pitchFamily="2" charset="2"/>
              <a:buChar char="§"/>
            </a:pPr>
            <a:r>
              <a:rPr lang="en-CA" sz="900" b="1" i="0" u="none" strike="noStrike" dirty="0">
                <a:solidFill>
                  <a:srgbClr val="000000"/>
                </a:solidFill>
                <a:effectLst/>
              </a:rPr>
              <a:t>Asset Testing</a:t>
            </a:r>
            <a:br>
              <a:rPr lang="en-CA" sz="900" b="0" i="0" u="none" strike="noStrike" dirty="0">
                <a:solidFill>
                  <a:srgbClr val="000000"/>
                </a:solidFill>
                <a:effectLst/>
              </a:rPr>
            </a:br>
            <a:endParaRPr lang="en-US" sz="900" dirty="0"/>
          </a:p>
        </p:txBody>
      </p:sp>
      <p:sp>
        <p:nvSpPr>
          <p:cNvPr id="152" name="TextBox 151">
            <a:extLst>
              <a:ext uri="{FF2B5EF4-FFF2-40B4-BE49-F238E27FC236}">
                <a16:creationId xmlns:a16="http://schemas.microsoft.com/office/drawing/2014/main" id="{80DCCFF8-7594-469C-8482-5C7BA7FCC2EC}"/>
              </a:ext>
            </a:extLst>
          </p:cNvPr>
          <p:cNvSpPr txBox="1"/>
          <p:nvPr/>
        </p:nvSpPr>
        <p:spPr>
          <a:xfrm>
            <a:off x="5986073" y="4848538"/>
            <a:ext cx="2331720" cy="646331"/>
          </a:xfrm>
          <a:prstGeom prst="rect">
            <a:avLst/>
          </a:prstGeom>
          <a:noFill/>
        </p:spPr>
        <p:txBody>
          <a:bodyPr wrap="square">
            <a:spAutoFit/>
          </a:bodyPr>
          <a:lstStyle/>
          <a:p>
            <a:pPr marL="171450" indent="-171450">
              <a:buFont typeface="Wingdings" panose="05000000000000000000" pitchFamily="2" charset="2"/>
              <a:buChar char="§"/>
            </a:pPr>
            <a:r>
              <a:rPr lang="en-CA" sz="900" b="1">
                <a:solidFill>
                  <a:srgbClr val="000000"/>
                </a:solidFill>
              </a:rPr>
              <a:t>Asset Lifecycle Management Meter</a:t>
            </a:r>
            <a:r>
              <a:rPr lang="en-CA" sz="900" b="1" i="0" u="none" strike="noStrike">
                <a:solidFill>
                  <a:srgbClr val="000000"/>
                </a:solidFill>
                <a:effectLst/>
              </a:rPr>
              <a:t>/FAN Installation</a:t>
            </a:r>
          </a:p>
          <a:p>
            <a:pPr marL="171450" indent="-171450">
              <a:buFont typeface="Wingdings" panose="05000000000000000000" pitchFamily="2" charset="2"/>
              <a:buChar char="§"/>
            </a:pPr>
            <a:r>
              <a:rPr lang="en-CA" sz="900" b="1">
                <a:solidFill>
                  <a:srgbClr val="000000"/>
                </a:solidFill>
              </a:rPr>
              <a:t>Meter &amp; FAN Maintenance</a:t>
            </a:r>
          </a:p>
          <a:p>
            <a:pPr marL="171450" indent="-171450">
              <a:buFont typeface="Wingdings" panose="05000000000000000000" pitchFamily="2" charset="2"/>
              <a:buChar char="§"/>
            </a:pPr>
            <a:endParaRPr lang="en-CA" sz="900" b="1">
              <a:solidFill>
                <a:srgbClr val="000000"/>
              </a:solidFill>
            </a:endParaRPr>
          </a:p>
        </p:txBody>
      </p:sp>
      <p:sp>
        <p:nvSpPr>
          <p:cNvPr id="160" name="TextBox 159">
            <a:extLst>
              <a:ext uri="{FF2B5EF4-FFF2-40B4-BE49-F238E27FC236}">
                <a16:creationId xmlns:a16="http://schemas.microsoft.com/office/drawing/2014/main" id="{66BE7BC7-EC37-4B41-B92F-A92B8AD5B8EE}"/>
              </a:ext>
            </a:extLst>
          </p:cNvPr>
          <p:cNvSpPr txBox="1"/>
          <p:nvPr/>
        </p:nvSpPr>
        <p:spPr>
          <a:xfrm>
            <a:off x="7142288" y="2983303"/>
            <a:ext cx="1369467" cy="1338828"/>
          </a:xfrm>
          <a:prstGeom prst="rect">
            <a:avLst/>
          </a:prstGeom>
          <a:noFill/>
        </p:spPr>
        <p:txBody>
          <a:bodyPr wrap="square">
            <a:spAutoFit/>
          </a:bodyPr>
          <a:lstStyle/>
          <a:p>
            <a:pPr marL="171450" indent="-171450">
              <a:buFont typeface="Wingdings" panose="05000000000000000000" pitchFamily="2" charset="2"/>
              <a:buChar char="§"/>
            </a:pPr>
            <a:r>
              <a:rPr lang="en-US" sz="900" b="1" i="0" u="none" strike="noStrike" dirty="0">
                <a:solidFill>
                  <a:srgbClr val="000000"/>
                </a:solidFill>
                <a:effectLst/>
              </a:rPr>
              <a:t>Standard Billing</a:t>
            </a:r>
            <a:endParaRPr lang="en-US" sz="900" dirty="0">
              <a:solidFill>
                <a:srgbClr val="000000"/>
              </a:solidFill>
            </a:endParaRPr>
          </a:p>
          <a:p>
            <a:pPr marL="171450" indent="-171450">
              <a:buFont typeface="Wingdings" panose="05000000000000000000" pitchFamily="2" charset="2"/>
              <a:buChar char="§"/>
            </a:pPr>
            <a:r>
              <a:rPr lang="en-US" sz="900" b="0" i="0" u="none" strike="noStrike" dirty="0">
                <a:solidFill>
                  <a:schemeClr val="bg1">
                    <a:lumMod val="65000"/>
                  </a:schemeClr>
                </a:solidFill>
                <a:effectLst/>
              </a:rPr>
              <a:t>Complex Billing</a:t>
            </a:r>
            <a:endParaRPr lang="en-US" sz="900" dirty="0">
              <a:solidFill>
                <a:schemeClr val="bg1">
                  <a:lumMod val="65000"/>
                </a:schemeClr>
              </a:solidFill>
            </a:endParaRPr>
          </a:p>
          <a:p>
            <a:pPr marL="171450" indent="-171450">
              <a:buFont typeface="Wingdings" panose="05000000000000000000" pitchFamily="2" charset="2"/>
              <a:buChar char="§"/>
            </a:pPr>
            <a:r>
              <a:rPr lang="en-US" sz="900" b="0" i="0" u="none" strike="noStrike" dirty="0">
                <a:solidFill>
                  <a:schemeClr val="bg1">
                    <a:lumMod val="65000"/>
                  </a:schemeClr>
                </a:solidFill>
                <a:effectLst/>
              </a:rPr>
              <a:t>Load Research and Settlement</a:t>
            </a:r>
            <a:endParaRPr lang="en-US" sz="900" dirty="0">
              <a:solidFill>
                <a:schemeClr val="bg1">
                  <a:lumMod val="65000"/>
                </a:schemeClr>
              </a:solidFill>
            </a:endParaRPr>
          </a:p>
          <a:p>
            <a:pPr marL="171450" indent="-171450">
              <a:buFont typeface="Wingdings" panose="05000000000000000000" pitchFamily="2" charset="2"/>
              <a:buChar char="§"/>
            </a:pPr>
            <a:r>
              <a:rPr lang="en-US" sz="900" b="0" i="0" u="none" strike="noStrike" dirty="0">
                <a:solidFill>
                  <a:schemeClr val="bg1">
                    <a:lumMod val="65000"/>
                  </a:schemeClr>
                </a:solidFill>
                <a:effectLst/>
              </a:rPr>
              <a:t>Time Varying Pricing</a:t>
            </a:r>
            <a:endParaRPr lang="en-US" sz="900" dirty="0">
              <a:solidFill>
                <a:schemeClr val="bg1">
                  <a:lumMod val="65000"/>
                </a:schemeClr>
              </a:solidFill>
            </a:endParaRPr>
          </a:p>
          <a:p>
            <a:pPr marL="171450" indent="-171450">
              <a:buFont typeface="Wingdings" panose="05000000000000000000" pitchFamily="2" charset="2"/>
              <a:buChar char="§"/>
            </a:pPr>
            <a:r>
              <a:rPr lang="en-US" sz="900" b="0" i="0" u="none" strike="noStrike" dirty="0">
                <a:solidFill>
                  <a:schemeClr val="bg1">
                    <a:lumMod val="65000"/>
                  </a:schemeClr>
                </a:solidFill>
                <a:effectLst/>
              </a:rPr>
              <a:t>Critical Peak Pricing / Demand Response</a:t>
            </a:r>
            <a:r>
              <a:rPr lang="en-US" sz="900" dirty="0">
                <a:solidFill>
                  <a:schemeClr val="bg1">
                    <a:lumMod val="65000"/>
                  </a:schemeClr>
                </a:solidFill>
              </a:rPr>
              <a:t> </a:t>
            </a:r>
          </a:p>
        </p:txBody>
      </p:sp>
      <p:sp>
        <p:nvSpPr>
          <p:cNvPr id="166" name="TextBox 165">
            <a:extLst>
              <a:ext uri="{FF2B5EF4-FFF2-40B4-BE49-F238E27FC236}">
                <a16:creationId xmlns:a16="http://schemas.microsoft.com/office/drawing/2014/main" id="{C3635AC6-2E56-447E-A975-EFB6DF014B4F}"/>
              </a:ext>
            </a:extLst>
          </p:cNvPr>
          <p:cNvSpPr txBox="1"/>
          <p:nvPr/>
        </p:nvSpPr>
        <p:spPr>
          <a:xfrm>
            <a:off x="4286334" y="2983303"/>
            <a:ext cx="1361003" cy="923330"/>
          </a:xfrm>
          <a:prstGeom prst="rect">
            <a:avLst/>
          </a:prstGeom>
          <a:noFill/>
        </p:spPr>
        <p:txBody>
          <a:bodyPr wrap="square">
            <a:spAutoFit/>
          </a:bodyPr>
          <a:lstStyle/>
          <a:p>
            <a:pPr marL="171450" indent="-171450">
              <a:buFont typeface="Wingdings" panose="05000000000000000000" pitchFamily="2" charset="2"/>
              <a:buChar char="§"/>
            </a:pPr>
            <a:r>
              <a:rPr lang="en-US" sz="900" b="0" i="0" u="none" strike="noStrike" dirty="0">
                <a:solidFill>
                  <a:schemeClr val="bg1">
                    <a:lumMod val="65000"/>
                  </a:schemeClr>
                </a:solidFill>
                <a:effectLst/>
              </a:rPr>
              <a:t>Energy Insights (CEMP)</a:t>
            </a:r>
            <a:endParaRPr lang="en-US" sz="900" dirty="0">
              <a:solidFill>
                <a:schemeClr val="bg1">
                  <a:lumMod val="65000"/>
                </a:schemeClr>
              </a:solidFill>
            </a:endParaRPr>
          </a:p>
          <a:p>
            <a:pPr marL="171450" indent="-171450">
              <a:buFont typeface="Wingdings" panose="05000000000000000000" pitchFamily="2" charset="2"/>
              <a:buChar char="§"/>
            </a:pPr>
            <a:r>
              <a:rPr lang="en-US" sz="900" b="0" i="0" u="none" strike="noStrike" dirty="0">
                <a:solidFill>
                  <a:schemeClr val="bg1">
                    <a:lumMod val="65000"/>
                  </a:schemeClr>
                </a:solidFill>
                <a:effectLst/>
              </a:rPr>
              <a:t>Energy Insights (SENSE)</a:t>
            </a:r>
            <a:endParaRPr lang="en-US" sz="900" dirty="0">
              <a:solidFill>
                <a:schemeClr val="bg1">
                  <a:lumMod val="65000"/>
                </a:schemeClr>
              </a:solidFill>
            </a:endParaRPr>
          </a:p>
          <a:p>
            <a:pPr marL="171450" indent="-171450">
              <a:buFont typeface="Wingdings" panose="05000000000000000000" pitchFamily="2" charset="2"/>
              <a:buChar char="§"/>
            </a:pPr>
            <a:r>
              <a:rPr lang="en-US" sz="900" b="0" i="0" u="none" strike="noStrike" dirty="0">
                <a:solidFill>
                  <a:schemeClr val="bg1">
                    <a:lumMod val="65000"/>
                  </a:schemeClr>
                </a:solidFill>
                <a:effectLst/>
              </a:rPr>
              <a:t>HAN/In-Home Device Enablement</a:t>
            </a:r>
            <a:r>
              <a:rPr lang="en-US" sz="900" dirty="0">
                <a:solidFill>
                  <a:schemeClr val="bg1">
                    <a:lumMod val="65000"/>
                  </a:schemeClr>
                </a:solidFill>
              </a:rPr>
              <a:t> </a:t>
            </a:r>
          </a:p>
        </p:txBody>
      </p:sp>
      <p:sp>
        <p:nvSpPr>
          <p:cNvPr id="168" name="TextBox 167">
            <a:extLst>
              <a:ext uri="{FF2B5EF4-FFF2-40B4-BE49-F238E27FC236}">
                <a16:creationId xmlns:a16="http://schemas.microsoft.com/office/drawing/2014/main" id="{75700A74-434E-4BA0-B579-830811B98E26}"/>
              </a:ext>
            </a:extLst>
          </p:cNvPr>
          <p:cNvSpPr txBox="1"/>
          <p:nvPr/>
        </p:nvSpPr>
        <p:spPr>
          <a:xfrm>
            <a:off x="2767503" y="2983303"/>
            <a:ext cx="1376527" cy="1200329"/>
          </a:xfrm>
          <a:prstGeom prst="rect">
            <a:avLst/>
          </a:prstGeom>
          <a:noFill/>
        </p:spPr>
        <p:txBody>
          <a:bodyPr wrap="square">
            <a:spAutoFit/>
          </a:bodyPr>
          <a:lstStyle/>
          <a:p>
            <a:pPr marL="171450" indent="-171450">
              <a:buFont typeface="Wingdings" panose="05000000000000000000" pitchFamily="2" charset="2"/>
              <a:buChar char="§"/>
            </a:pPr>
            <a:r>
              <a:rPr lang="en-US" sz="900" b="0" i="0" u="none" strike="noStrike" dirty="0">
                <a:solidFill>
                  <a:schemeClr val="bg1">
                    <a:lumMod val="65000"/>
                  </a:schemeClr>
                </a:solidFill>
                <a:effectLst/>
              </a:rPr>
              <a:t>Theft and Tamper</a:t>
            </a:r>
            <a:endParaRPr lang="en-US" sz="900" dirty="0">
              <a:solidFill>
                <a:schemeClr val="bg1">
                  <a:lumMod val="65000"/>
                </a:schemeClr>
              </a:solidFill>
            </a:endParaRPr>
          </a:p>
          <a:p>
            <a:pPr marL="171450" indent="-171450">
              <a:buFont typeface="Wingdings" panose="05000000000000000000" pitchFamily="2" charset="2"/>
              <a:buChar char="§"/>
            </a:pPr>
            <a:r>
              <a:rPr lang="en-US" sz="900" b="0" i="0" u="none" strike="noStrike" dirty="0">
                <a:solidFill>
                  <a:schemeClr val="bg1">
                    <a:lumMod val="65000"/>
                  </a:schemeClr>
                </a:solidFill>
                <a:effectLst/>
              </a:rPr>
              <a:t>Remote Meter Investigation / Verification</a:t>
            </a:r>
            <a:endParaRPr lang="en-US" sz="900" dirty="0">
              <a:solidFill>
                <a:schemeClr val="bg1">
                  <a:lumMod val="65000"/>
                </a:schemeClr>
              </a:solidFill>
            </a:endParaRPr>
          </a:p>
          <a:p>
            <a:pPr marL="171450" indent="-171450">
              <a:buFont typeface="Wingdings" panose="05000000000000000000" pitchFamily="2" charset="2"/>
              <a:buChar char="§"/>
            </a:pPr>
            <a:r>
              <a:rPr lang="en-US" sz="900" b="0" i="0" u="none" strike="noStrike" dirty="0">
                <a:solidFill>
                  <a:schemeClr val="bg1">
                    <a:lumMod val="65000"/>
                  </a:schemeClr>
                </a:solidFill>
                <a:effectLst/>
              </a:rPr>
              <a:t>Revenue Assurance Protection</a:t>
            </a:r>
            <a:endParaRPr lang="en-US" sz="900" dirty="0">
              <a:solidFill>
                <a:schemeClr val="bg1">
                  <a:lumMod val="65000"/>
                </a:schemeClr>
              </a:solidFill>
            </a:endParaRPr>
          </a:p>
          <a:p>
            <a:pPr marL="171450" indent="-171450">
              <a:buFont typeface="Wingdings" panose="05000000000000000000" pitchFamily="2" charset="2"/>
              <a:buChar char="§"/>
            </a:pPr>
            <a:r>
              <a:rPr lang="en-US" sz="900" b="0" i="0" u="none" strike="noStrike" dirty="0">
                <a:solidFill>
                  <a:schemeClr val="bg1">
                    <a:lumMod val="65000"/>
                  </a:schemeClr>
                </a:solidFill>
                <a:effectLst/>
              </a:rPr>
              <a:t>Events and Alarms</a:t>
            </a:r>
            <a:r>
              <a:rPr lang="en-US" sz="900" dirty="0">
                <a:solidFill>
                  <a:schemeClr val="bg1">
                    <a:lumMod val="65000"/>
                  </a:schemeClr>
                </a:solidFill>
              </a:rPr>
              <a:t> </a:t>
            </a:r>
          </a:p>
        </p:txBody>
      </p:sp>
      <p:sp>
        <p:nvSpPr>
          <p:cNvPr id="170" name="TextBox 169">
            <a:extLst>
              <a:ext uri="{FF2B5EF4-FFF2-40B4-BE49-F238E27FC236}">
                <a16:creationId xmlns:a16="http://schemas.microsoft.com/office/drawing/2014/main" id="{C1F6CC81-8951-4F8D-8FBC-15547A7304B9}"/>
              </a:ext>
            </a:extLst>
          </p:cNvPr>
          <p:cNvSpPr txBox="1"/>
          <p:nvPr/>
        </p:nvSpPr>
        <p:spPr>
          <a:xfrm>
            <a:off x="1288402" y="2983303"/>
            <a:ext cx="1450695" cy="1338828"/>
          </a:xfrm>
          <a:prstGeom prst="rect">
            <a:avLst/>
          </a:prstGeom>
          <a:noFill/>
        </p:spPr>
        <p:txBody>
          <a:bodyPr wrap="square">
            <a:spAutoFit/>
          </a:bodyPr>
          <a:lstStyle/>
          <a:p>
            <a:pPr marL="171450" indent="-171450">
              <a:buFont typeface="Wingdings" panose="05000000000000000000" pitchFamily="2" charset="2"/>
              <a:buChar char="§"/>
            </a:pPr>
            <a:r>
              <a:rPr lang="en-US" sz="900" b="1" dirty="0"/>
              <a:t>Field Deployment Systems </a:t>
            </a:r>
            <a:r>
              <a:rPr lang="en-US" sz="900" b="1" dirty="0">
                <a:solidFill>
                  <a:srgbClr val="000000"/>
                </a:solidFill>
              </a:rPr>
              <a:t>Integration and Capabilities</a:t>
            </a:r>
            <a:endParaRPr lang="en-US" sz="900" b="1" dirty="0"/>
          </a:p>
          <a:p>
            <a:pPr marL="171450" indent="-171450">
              <a:buFont typeface="Wingdings" panose="05000000000000000000" pitchFamily="2" charset="2"/>
              <a:buChar char="§"/>
            </a:pPr>
            <a:r>
              <a:rPr lang="en-US" sz="900" b="1" dirty="0">
                <a:solidFill>
                  <a:srgbClr val="000000"/>
                </a:solidFill>
              </a:rPr>
              <a:t>Meter Reading</a:t>
            </a:r>
          </a:p>
          <a:p>
            <a:pPr marL="171450" indent="-171450">
              <a:buFont typeface="Wingdings" panose="05000000000000000000" pitchFamily="2" charset="2"/>
              <a:buChar char="§"/>
            </a:pPr>
            <a:r>
              <a:rPr lang="en-US" sz="900" b="0" i="0" u="none" strike="noStrike" dirty="0">
                <a:solidFill>
                  <a:schemeClr val="bg1">
                    <a:lumMod val="65000"/>
                  </a:schemeClr>
                </a:solidFill>
                <a:effectLst/>
              </a:rPr>
              <a:t>Disconnect / Connect</a:t>
            </a:r>
            <a:endParaRPr lang="en-US" sz="900" dirty="0">
              <a:solidFill>
                <a:srgbClr val="000000"/>
              </a:solidFill>
            </a:endParaRPr>
          </a:p>
          <a:p>
            <a:pPr marL="171450" indent="-171450">
              <a:buFont typeface="Wingdings" panose="05000000000000000000" pitchFamily="2" charset="2"/>
              <a:buChar char="§"/>
            </a:pPr>
            <a:r>
              <a:rPr lang="en-US" sz="900" b="0" i="0" u="none" strike="noStrike" dirty="0">
                <a:solidFill>
                  <a:schemeClr val="bg1">
                    <a:lumMod val="65000"/>
                  </a:schemeClr>
                </a:solidFill>
                <a:effectLst/>
              </a:rPr>
              <a:t>Remote Meter Configuration</a:t>
            </a:r>
            <a:endParaRPr lang="en-US" sz="900" dirty="0">
              <a:solidFill>
                <a:schemeClr val="bg1">
                  <a:lumMod val="65000"/>
                </a:schemeClr>
              </a:solidFill>
            </a:endParaRPr>
          </a:p>
          <a:p>
            <a:pPr marL="171450" indent="-171450">
              <a:buFont typeface="Wingdings" panose="05000000000000000000" pitchFamily="2" charset="2"/>
              <a:buChar char="§"/>
            </a:pPr>
            <a:r>
              <a:rPr lang="en-US" sz="900" b="0" i="0" u="none" strike="noStrike" dirty="0">
                <a:solidFill>
                  <a:schemeClr val="bg1">
                    <a:lumMod val="65000"/>
                  </a:schemeClr>
                </a:solidFill>
                <a:effectLst/>
              </a:rPr>
              <a:t>HAN/In-Home Device Integration</a:t>
            </a:r>
            <a:endParaRPr lang="en-US" sz="900" dirty="0">
              <a:solidFill>
                <a:schemeClr val="bg1">
                  <a:lumMod val="65000"/>
                </a:schemeClr>
              </a:solidFill>
            </a:endParaRPr>
          </a:p>
        </p:txBody>
      </p:sp>
      <p:sp>
        <p:nvSpPr>
          <p:cNvPr id="4" name="TextBox 3">
            <a:extLst>
              <a:ext uri="{FF2B5EF4-FFF2-40B4-BE49-F238E27FC236}">
                <a16:creationId xmlns:a16="http://schemas.microsoft.com/office/drawing/2014/main" id="{63079701-8DA0-4B86-9912-71094FAFA663}"/>
              </a:ext>
            </a:extLst>
          </p:cNvPr>
          <p:cNvSpPr txBox="1"/>
          <p:nvPr/>
        </p:nvSpPr>
        <p:spPr>
          <a:xfrm>
            <a:off x="4375294" y="6610716"/>
            <a:ext cx="4052040" cy="2308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900" i="1" u="none"/>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*NOTE: The Products in bold are the MVP Alpha scope of work.</a:t>
            </a:r>
          </a:p>
        </p:txBody>
      </p:sp>
      <p:grpSp>
        <p:nvGrpSpPr>
          <p:cNvPr id="153" name="Group 152">
            <a:extLst>
              <a:ext uri="{FF2B5EF4-FFF2-40B4-BE49-F238E27FC236}">
                <a16:creationId xmlns:a16="http://schemas.microsoft.com/office/drawing/2014/main" id="{E25E0B52-16F5-4F17-8726-508AA19EC60B}"/>
              </a:ext>
            </a:extLst>
          </p:cNvPr>
          <p:cNvGrpSpPr/>
          <p:nvPr/>
        </p:nvGrpSpPr>
        <p:grpSpPr>
          <a:xfrm>
            <a:off x="10725385" y="635157"/>
            <a:ext cx="1308065" cy="353428"/>
            <a:chOff x="9017035" y="945471"/>
            <a:chExt cx="1308065" cy="353428"/>
          </a:xfrm>
        </p:grpSpPr>
        <p:grpSp>
          <p:nvGrpSpPr>
            <p:cNvPr id="155" name="Google Shape;18115;p1604">
              <a:extLst>
                <a:ext uri="{FF2B5EF4-FFF2-40B4-BE49-F238E27FC236}">
                  <a16:creationId xmlns:a16="http://schemas.microsoft.com/office/drawing/2014/main" id="{DA9C7654-00DC-4650-A6A3-4271E769DE8F}"/>
                </a:ext>
              </a:extLst>
            </p:cNvPr>
            <p:cNvGrpSpPr/>
            <p:nvPr/>
          </p:nvGrpSpPr>
          <p:grpSpPr>
            <a:xfrm>
              <a:off x="9124035" y="1001409"/>
              <a:ext cx="217843" cy="217845"/>
              <a:chOff x="1932810" y="1349835"/>
              <a:chExt cx="185335" cy="185337"/>
            </a:xfrm>
            <a:solidFill>
              <a:srgbClr val="FFE02B"/>
            </a:solidFill>
          </p:grpSpPr>
          <p:sp>
            <p:nvSpPr>
              <p:cNvPr id="167" name="Google Shape;18116;p1604">
                <a:extLst>
                  <a:ext uri="{FF2B5EF4-FFF2-40B4-BE49-F238E27FC236}">
                    <a16:creationId xmlns:a16="http://schemas.microsoft.com/office/drawing/2014/main" id="{32C72CC3-D405-469E-8A28-B1574C8A47C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148C"/>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69" name="Google Shape;18117;p1604">
                <a:extLst>
                  <a:ext uri="{FF2B5EF4-FFF2-40B4-BE49-F238E27FC236}">
                    <a16:creationId xmlns:a16="http://schemas.microsoft.com/office/drawing/2014/main" id="{27179126-450C-491D-A36A-28ACDD22923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148C"/>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grpSp>
          <p:nvGrpSpPr>
            <p:cNvPr id="157" name="Google Shape;18115;p1604">
              <a:extLst>
                <a:ext uri="{FF2B5EF4-FFF2-40B4-BE49-F238E27FC236}">
                  <a16:creationId xmlns:a16="http://schemas.microsoft.com/office/drawing/2014/main" id="{695DC26D-9908-48A0-ACE6-D9826E57611F}"/>
                </a:ext>
              </a:extLst>
            </p:cNvPr>
            <p:cNvGrpSpPr/>
            <p:nvPr/>
          </p:nvGrpSpPr>
          <p:grpSpPr>
            <a:xfrm>
              <a:off x="9885521" y="1006760"/>
              <a:ext cx="217843" cy="217845"/>
              <a:chOff x="1932810" y="1349835"/>
              <a:chExt cx="185335" cy="185337"/>
            </a:xfrm>
            <a:solidFill>
              <a:srgbClr val="FFE02B"/>
            </a:solidFill>
          </p:grpSpPr>
          <p:sp>
            <p:nvSpPr>
              <p:cNvPr id="163" name="Google Shape;18116;p1604">
                <a:extLst>
                  <a:ext uri="{FF2B5EF4-FFF2-40B4-BE49-F238E27FC236}">
                    <a16:creationId xmlns:a16="http://schemas.microsoft.com/office/drawing/2014/main" id="{B219FF87-C297-4886-BFD9-4365AF30617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sp>
            <p:nvSpPr>
              <p:cNvPr id="165" name="Google Shape;18117;p1604">
                <a:extLst>
                  <a:ext uri="{FF2B5EF4-FFF2-40B4-BE49-F238E27FC236}">
                    <a16:creationId xmlns:a16="http://schemas.microsoft.com/office/drawing/2014/main" id="{9F9ED515-84B9-4C1F-B173-448BB2D8BD4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srgbClr val="0E0E0E"/>
                  </a:solidFill>
                  <a:effectLst/>
                  <a:uLnTx/>
                  <a:uFillTx/>
                  <a:latin typeface="Arial"/>
                  <a:ea typeface="Century Gothic"/>
                  <a:cs typeface="Century Gothic"/>
                  <a:sym typeface="Century Gothic" panose="020B0502020202020204" pitchFamily="34" charset="0"/>
                </a:endParaRPr>
              </a:p>
            </p:txBody>
          </p:sp>
        </p:grpSp>
        <p:sp>
          <p:nvSpPr>
            <p:cNvPr id="158" name="Google Shape;18108;p1604">
              <a:extLst>
                <a:ext uri="{FF2B5EF4-FFF2-40B4-BE49-F238E27FC236}">
                  <a16:creationId xmlns:a16="http://schemas.microsoft.com/office/drawing/2014/main" id="{5EF526C2-39DC-45A8-AE4C-D7E33478FB20}"/>
                </a:ext>
              </a:extLst>
            </p:cNvPr>
            <p:cNvSpPr txBox="1"/>
            <p:nvPr/>
          </p:nvSpPr>
          <p:spPr>
            <a:xfrm>
              <a:off x="9381411" y="1060370"/>
              <a:ext cx="410289" cy="141886"/>
            </a:xfrm>
            <a:prstGeom prst="rect">
              <a:avLst/>
            </a:prstGeom>
            <a:no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E8235C"/>
                  </a:solidFill>
                  <a:prstDash val="solid"/>
                  <a:round/>
                  <a:headEnd type="none" w="med" len="med"/>
                  <a:tailEnd type="none" w="med" len="med"/>
                </a14:hiddenLine>
              </a:ext>
            </a:extLst>
          </p:spPr>
          <p:txBody>
            <a:bodyPr spcFirstLastPara="1" wrap="non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212121"/>
                  </a:solidFill>
                  <a:effectLst/>
                  <a:uLnTx/>
                  <a:uFillTx/>
                  <a:latin typeface="Arial"/>
                  <a:ea typeface="+mn-ea"/>
                  <a:cs typeface="Arial"/>
                  <a:sym typeface="Century Gothic" panose="020B0502020202020204" pitchFamily="34" charset="0"/>
                </a:rPr>
                <a:t>Business</a:t>
              </a:r>
            </a:p>
          </p:txBody>
        </p:sp>
        <p:sp>
          <p:nvSpPr>
            <p:cNvPr id="159" name="Google Shape;18108;p1604">
              <a:extLst>
                <a:ext uri="{FF2B5EF4-FFF2-40B4-BE49-F238E27FC236}">
                  <a16:creationId xmlns:a16="http://schemas.microsoft.com/office/drawing/2014/main" id="{C899E009-3198-427E-AE98-DB12F2CCDA72}"/>
                </a:ext>
              </a:extLst>
            </p:cNvPr>
            <p:cNvSpPr txBox="1"/>
            <p:nvPr/>
          </p:nvSpPr>
          <p:spPr>
            <a:xfrm>
              <a:off x="10139321" y="1028079"/>
              <a:ext cx="156281" cy="206469"/>
            </a:xfrm>
            <a:prstGeom prst="rect">
              <a:avLst/>
            </a:prstGeom>
            <a:no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E8235C"/>
                  </a:solidFill>
                  <a:prstDash val="solid"/>
                  <a:round/>
                  <a:headEnd type="none" w="med" len="med"/>
                  <a:tailEnd type="none" w="med" len="med"/>
                </a14:hiddenLine>
              </a:ext>
            </a:extLst>
          </p:spPr>
          <p:txBody>
            <a:bodyPr spcFirstLastPara="1"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212121"/>
                  </a:solidFill>
                  <a:effectLst/>
                  <a:uLnTx/>
                  <a:uFillTx/>
                  <a:latin typeface="Arial"/>
                  <a:ea typeface="+mn-ea"/>
                  <a:cs typeface="Arial"/>
                  <a:sym typeface="Century Gothic" panose="020B0502020202020204" pitchFamily="34" charset="0"/>
                </a:rPr>
                <a:t>IT</a:t>
              </a:r>
            </a:p>
          </p:txBody>
        </p:sp>
        <p:sp>
          <p:nvSpPr>
            <p:cNvPr id="161" name="Rectangle 160">
              <a:extLst>
                <a:ext uri="{FF2B5EF4-FFF2-40B4-BE49-F238E27FC236}">
                  <a16:creationId xmlns:a16="http://schemas.microsoft.com/office/drawing/2014/main" id="{84284A2A-C549-4461-88F1-9B85F947A067}"/>
                </a:ext>
              </a:extLst>
            </p:cNvPr>
            <p:cNvSpPr/>
            <p:nvPr/>
          </p:nvSpPr>
          <p:spPr>
            <a:xfrm>
              <a:off x="9017035" y="945471"/>
              <a:ext cx="1308065" cy="353428"/>
            </a:xfrm>
            <a:prstGeom prst="rect">
              <a:avLst/>
            </a:prstGeom>
            <a:noFill/>
            <a:ln w="9525" cap="rnd"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2F2F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grpSp>
      <p:sp>
        <p:nvSpPr>
          <p:cNvPr id="171" name="TextBox 170">
            <a:extLst>
              <a:ext uri="{FF2B5EF4-FFF2-40B4-BE49-F238E27FC236}">
                <a16:creationId xmlns:a16="http://schemas.microsoft.com/office/drawing/2014/main" id="{BD97F4F4-B4D9-41C1-B10A-96103C084FB9}"/>
              </a:ext>
            </a:extLst>
          </p:cNvPr>
          <p:cNvSpPr txBox="1"/>
          <p:nvPr/>
        </p:nvSpPr>
        <p:spPr>
          <a:xfrm>
            <a:off x="8867028" y="4848538"/>
            <a:ext cx="2331720" cy="369332"/>
          </a:xfrm>
          <a:prstGeom prst="rect">
            <a:avLst/>
          </a:prstGeom>
          <a:noFill/>
        </p:spPr>
        <p:txBody>
          <a:bodyPr wrap="square">
            <a:spAutoFit/>
          </a:bodyPr>
          <a:lstStyle/>
          <a:p>
            <a:pPr marL="171450" indent="-171450">
              <a:buFont typeface="Wingdings" panose="05000000000000000000" pitchFamily="2" charset="2"/>
              <a:buChar char="§"/>
            </a:pPr>
            <a:r>
              <a:rPr lang="en-CA" sz="900" b="1">
                <a:solidFill>
                  <a:srgbClr val="000000"/>
                </a:solidFill>
              </a:rPr>
              <a:t>Meter Approval</a:t>
            </a:r>
          </a:p>
          <a:p>
            <a:pPr marL="171450" indent="-171450">
              <a:buFont typeface="Wingdings" panose="05000000000000000000" pitchFamily="2" charset="2"/>
              <a:buChar char="§"/>
            </a:pPr>
            <a:r>
              <a:rPr lang="en-CA" sz="900" b="1">
                <a:solidFill>
                  <a:srgbClr val="000000"/>
                </a:solidFill>
              </a:rPr>
              <a:t>FAN Design/Optimization</a:t>
            </a:r>
            <a:r>
              <a:rPr lang="en-CA" sz="900" b="1"/>
              <a:t> </a:t>
            </a:r>
            <a:endParaRPr lang="en-US" sz="900" b="1"/>
          </a:p>
        </p:txBody>
      </p:sp>
      <p:grpSp>
        <p:nvGrpSpPr>
          <p:cNvPr id="1086" name="Google Shape;18115;p1604">
            <a:extLst>
              <a:ext uri="{FF2B5EF4-FFF2-40B4-BE49-F238E27FC236}">
                <a16:creationId xmlns:a16="http://schemas.microsoft.com/office/drawing/2014/main" id="{58C85CEA-CD9E-4255-BD42-484B3F80E9AF}"/>
              </a:ext>
            </a:extLst>
          </p:cNvPr>
          <p:cNvGrpSpPr/>
          <p:nvPr/>
        </p:nvGrpSpPr>
        <p:grpSpPr>
          <a:xfrm>
            <a:off x="7534271" y="2614498"/>
            <a:ext cx="228599" cy="201169"/>
            <a:chOff x="1932810" y="1349835"/>
            <a:chExt cx="185335" cy="185337"/>
          </a:xfrm>
          <a:solidFill>
            <a:schemeClr val="tx2"/>
          </a:solidFill>
        </p:grpSpPr>
        <p:sp>
          <p:nvSpPr>
            <p:cNvPr id="1087" name="Google Shape;18116;p1604">
              <a:extLst>
                <a:ext uri="{FF2B5EF4-FFF2-40B4-BE49-F238E27FC236}">
                  <a16:creationId xmlns:a16="http://schemas.microsoft.com/office/drawing/2014/main" id="{905E3552-0555-4B4D-8270-1086E5C0374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sp>
          <p:nvSpPr>
            <p:cNvPr id="1088" name="Google Shape;18117;p1604">
              <a:extLst>
                <a:ext uri="{FF2B5EF4-FFF2-40B4-BE49-F238E27FC236}">
                  <a16:creationId xmlns:a16="http://schemas.microsoft.com/office/drawing/2014/main" id="{5A86E482-FC7F-4882-882A-3185B9FA917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grpSp>
      <p:grpSp>
        <p:nvGrpSpPr>
          <p:cNvPr id="1089" name="Google Shape;18115;p1604">
            <a:extLst>
              <a:ext uri="{FF2B5EF4-FFF2-40B4-BE49-F238E27FC236}">
                <a16:creationId xmlns:a16="http://schemas.microsoft.com/office/drawing/2014/main" id="{409DA6F0-E5AC-4300-A54A-A37E7E120B4B}"/>
              </a:ext>
            </a:extLst>
          </p:cNvPr>
          <p:cNvGrpSpPr/>
          <p:nvPr/>
        </p:nvGrpSpPr>
        <p:grpSpPr>
          <a:xfrm>
            <a:off x="7927212" y="2614498"/>
            <a:ext cx="228599" cy="201169"/>
            <a:chOff x="1932810" y="1349835"/>
            <a:chExt cx="185335" cy="185337"/>
          </a:xfrm>
          <a:solidFill>
            <a:schemeClr val="tx2"/>
          </a:solidFill>
        </p:grpSpPr>
        <p:sp>
          <p:nvSpPr>
            <p:cNvPr id="1090" name="Google Shape;18116;p1604">
              <a:extLst>
                <a:ext uri="{FF2B5EF4-FFF2-40B4-BE49-F238E27FC236}">
                  <a16:creationId xmlns:a16="http://schemas.microsoft.com/office/drawing/2014/main" id="{F023E6EF-7460-4781-A0EA-E5FFDE6CEDC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sp>
          <p:nvSpPr>
            <p:cNvPr id="1091" name="Google Shape;18117;p1604">
              <a:extLst>
                <a:ext uri="{FF2B5EF4-FFF2-40B4-BE49-F238E27FC236}">
                  <a16:creationId xmlns:a16="http://schemas.microsoft.com/office/drawing/2014/main" id="{0532078A-1B08-4CEB-A807-24096DD96A1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grpSp>
      <p:sp>
        <p:nvSpPr>
          <p:cNvPr id="1092" name="Rectangle 1091">
            <a:extLst>
              <a:ext uri="{FF2B5EF4-FFF2-40B4-BE49-F238E27FC236}">
                <a16:creationId xmlns:a16="http://schemas.microsoft.com/office/drawing/2014/main" id="{F2261A6C-F757-481D-9A85-C99EE56705ED}"/>
              </a:ext>
            </a:extLst>
          </p:cNvPr>
          <p:cNvSpPr/>
          <p:nvPr/>
        </p:nvSpPr>
        <p:spPr>
          <a:xfrm>
            <a:off x="7803046" y="2312685"/>
            <a:ext cx="482224" cy="255492"/>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00148C"/>
                </a:solidFill>
                <a:effectLst/>
                <a:uLnTx/>
                <a:uFillTx/>
                <a:latin typeface="Arial"/>
                <a:ea typeface="+mn-ea"/>
                <a:cs typeface="Arial"/>
              </a:rPr>
              <a:t>Lead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00148C"/>
                </a:solidFill>
                <a:effectLst/>
                <a:uLnTx/>
                <a:uFillTx/>
                <a:latin typeface="Arial"/>
                <a:ea typeface="+mn-ea"/>
                <a:cs typeface="Arial"/>
              </a:rPr>
              <a:t>PM</a:t>
            </a:r>
          </a:p>
        </p:txBody>
      </p:sp>
      <p:sp>
        <p:nvSpPr>
          <p:cNvPr id="1093" name="Rectangle 1092">
            <a:extLst>
              <a:ext uri="{FF2B5EF4-FFF2-40B4-BE49-F238E27FC236}">
                <a16:creationId xmlns:a16="http://schemas.microsoft.com/office/drawing/2014/main" id="{6EB70190-A9D3-4683-8E70-9D9EB05FE188}"/>
              </a:ext>
            </a:extLst>
          </p:cNvPr>
          <p:cNvSpPr/>
          <p:nvPr/>
        </p:nvSpPr>
        <p:spPr>
          <a:xfrm>
            <a:off x="7342772" y="2309647"/>
            <a:ext cx="597587" cy="26156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00148C"/>
                </a:solidFill>
                <a:effectLst/>
                <a:uLnTx/>
                <a:uFillTx/>
                <a:latin typeface="Arial"/>
                <a:ea typeface="+mn-ea"/>
                <a:cs typeface="Arial"/>
              </a:rPr>
              <a:t>Dig Biz Lead</a:t>
            </a:r>
          </a:p>
        </p:txBody>
      </p:sp>
      <p:grpSp>
        <p:nvGrpSpPr>
          <p:cNvPr id="999" name="Google Shape;18115;p1604">
            <a:extLst>
              <a:ext uri="{FF2B5EF4-FFF2-40B4-BE49-F238E27FC236}">
                <a16:creationId xmlns:a16="http://schemas.microsoft.com/office/drawing/2014/main" id="{6ADFFCE0-2CB0-42F3-953D-3F6AA77B00EB}"/>
              </a:ext>
            </a:extLst>
          </p:cNvPr>
          <p:cNvGrpSpPr/>
          <p:nvPr/>
        </p:nvGrpSpPr>
        <p:grpSpPr>
          <a:xfrm>
            <a:off x="6137729" y="2614498"/>
            <a:ext cx="228599" cy="201169"/>
            <a:chOff x="1932810" y="1349835"/>
            <a:chExt cx="185335" cy="185337"/>
          </a:xfrm>
          <a:solidFill>
            <a:schemeClr val="tx2"/>
          </a:solidFill>
        </p:grpSpPr>
        <p:sp>
          <p:nvSpPr>
            <p:cNvPr id="1000" name="Google Shape;18116;p1604">
              <a:extLst>
                <a:ext uri="{FF2B5EF4-FFF2-40B4-BE49-F238E27FC236}">
                  <a16:creationId xmlns:a16="http://schemas.microsoft.com/office/drawing/2014/main" id="{F1C12E27-4FD6-4E03-B010-280FFCBE8AC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sp>
          <p:nvSpPr>
            <p:cNvPr id="1001" name="Google Shape;18117;p1604">
              <a:extLst>
                <a:ext uri="{FF2B5EF4-FFF2-40B4-BE49-F238E27FC236}">
                  <a16:creationId xmlns:a16="http://schemas.microsoft.com/office/drawing/2014/main" id="{4C5C47EC-8D2F-4F4E-B308-DBCB7414D38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grpSp>
      <p:grpSp>
        <p:nvGrpSpPr>
          <p:cNvPr id="1002" name="Google Shape;18115;p1604">
            <a:extLst>
              <a:ext uri="{FF2B5EF4-FFF2-40B4-BE49-F238E27FC236}">
                <a16:creationId xmlns:a16="http://schemas.microsoft.com/office/drawing/2014/main" id="{07E460B4-BF79-4BF4-96A7-C73253ADE15C}"/>
              </a:ext>
            </a:extLst>
          </p:cNvPr>
          <p:cNvGrpSpPr/>
          <p:nvPr/>
        </p:nvGrpSpPr>
        <p:grpSpPr>
          <a:xfrm>
            <a:off x="6530670" y="2614498"/>
            <a:ext cx="228599" cy="201169"/>
            <a:chOff x="1932810" y="1349835"/>
            <a:chExt cx="185335" cy="185337"/>
          </a:xfrm>
          <a:solidFill>
            <a:schemeClr val="tx2"/>
          </a:solidFill>
        </p:grpSpPr>
        <p:sp>
          <p:nvSpPr>
            <p:cNvPr id="1003" name="Google Shape;18116;p1604">
              <a:extLst>
                <a:ext uri="{FF2B5EF4-FFF2-40B4-BE49-F238E27FC236}">
                  <a16:creationId xmlns:a16="http://schemas.microsoft.com/office/drawing/2014/main" id="{EFD8A65D-7D0B-4130-B4BA-D9EAF06F427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sp>
          <p:nvSpPr>
            <p:cNvPr id="1004" name="Google Shape;18117;p1604">
              <a:extLst>
                <a:ext uri="{FF2B5EF4-FFF2-40B4-BE49-F238E27FC236}">
                  <a16:creationId xmlns:a16="http://schemas.microsoft.com/office/drawing/2014/main" id="{E8FC9145-9003-49E4-B6C9-D58BDFA4155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grpSp>
      <p:sp>
        <p:nvSpPr>
          <p:cNvPr id="1005" name="Rectangle 1004">
            <a:extLst>
              <a:ext uri="{FF2B5EF4-FFF2-40B4-BE49-F238E27FC236}">
                <a16:creationId xmlns:a16="http://schemas.microsoft.com/office/drawing/2014/main" id="{869AFA79-52D2-4E32-B498-1A5D7BD3974E}"/>
              </a:ext>
            </a:extLst>
          </p:cNvPr>
          <p:cNvSpPr/>
          <p:nvPr/>
        </p:nvSpPr>
        <p:spPr>
          <a:xfrm>
            <a:off x="6406504" y="2312685"/>
            <a:ext cx="482224" cy="255492"/>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00148C"/>
                </a:solidFill>
                <a:effectLst/>
                <a:uLnTx/>
                <a:uFillTx/>
                <a:latin typeface="Arial"/>
                <a:ea typeface="+mn-ea"/>
                <a:cs typeface="Arial"/>
              </a:rPr>
              <a:t>Lead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00148C"/>
                </a:solidFill>
                <a:effectLst/>
                <a:uLnTx/>
                <a:uFillTx/>
                <a:latin typeface="Arial"/>
                <a:ea typeface="+mn-ea"/>
                <a:cs typeface="Arial"/>
              </a:rPr>
              <a:t>PM</a:t>
            </a:r>
          </a:p>
        </p:txBody>
      </p:sp>
      <p:sp>
        <p:nvSpPr>
          <p:cNvPr id="1006" name="Rectangle 1005">
            <a:extLst>
              <a:ext uri="{FF2B5EF4-FFF2-40B4-BE49-F238E27FC236}">
                <a16:creationId xmlns:a16="http://schemas.microsoft.com/office/drawing/2014/main" id="{1E8ED001-B0FD-4A29-836F-721C00A58B9B}"/>
              </a:ext>
            </a:extLst>
          </p:cNvPr>
          <p:cNvSpPr/>
          <p:nvPr/>
        </p:nvSpPr>
        <p:spPr>
          <a:xfrm>
            <a:off x="5946230" y="2309647"/>
            <a:ext cx="597587" cy="26156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00148C"/>
                </a:solidFill>
                <a:effectLst/>
                <a:uLnTx/>
                <a:uFillTx/>
                <a:latin typeface="Arial"/>
                <a:ea typeface="+mn-ea"/>
                <a:cs typeface="Arial"/>
              </a:rPr>
              <a:t>Dig Biz Lead</a:t>
            </a:r>
          </a:p>
        </p:txBody>
      </p:sp>
      <p:grpSp>
        <p:nvGrpSpPr>
          <p:cNvPr id="675" name="Google Shape;18115;p1604">
            <a:extLst>
              <a:ext uri="{FF2B5EF4-FFF2-40B4-BE49-F238E27FC236}">
                <a16:creationId xmlns:a16="http://schemas.microsoft.com/office/drawing/2014/main" id="{28822D6C-8BBC-4B1B-B294-1E5A5A8433A5}"/>
              </a:ext>
            </a:extLst>
          </p:cNvPr>
          <p:cNvGrpSpPr/>
          <p:nvPr/>
        </p:nvGrpSpPr>
        <p:grpSpPr>
          <a:xfrm>
            <a:off x="4620122" y="2614498"/>
            <a:ext cx="228599" cy="201169"/>
            <a:chOff x="1932810" y="1349835"/>
            <a:chExt cx="185335" cy="185337"/>
          </a:xfrm>
          <a:solidFill>
            <a:schemeClr val="tx2"/>
          </a:solidFill>
        </p:grpSpPr>
        <p:sp>
          <p:nvSpPr>
            <p:cNvPr id="676" name="Google Shape;18116;p1604">
              <a:extLst>
                <a:ext uri="{FF2B5EF4-FFF2-40B4-BE49-F238E27FC236}">
                  <a16:creationId xmlns:a16="http://schemas.microsoft.com/office/drawing/2014/main" id="{4C1FFE8E-4830-4663-83C7-EFA50B091D2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sp>
          <p:nvSpPr>
            <p:cNvPr id="677" name="Google Shape;18117;p1604">
              <a:extLst>
                <a:ext uri="{FF2B5EF4-FFF2-40B4-BE49-F238E27FC236}">
                  <a16:creationId xmlns:a16="http://schemas.microsoft.com/office/drawing/2014/main" id="{CF5BD9CF-BEE5-4755-8C61-AFB42173906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grpSp>
      <p:grpSp>
        <p:nvGrpSpPr>
          <p:cNvPr id="678" name="Google Shape;18115;p1604">
            <a:extLst>
              <a:ext uri="{FF2B5EF4-FFF2-40B4-BE49-F238E27FC236}">
                <a16:creationId xmlns:a16="http://schemas.microsoft.com/office/drawing/2014/main" id="{AECEB99A-A63A-493F-83E2-8180058632BB}"/>
              </a:ext>
            </a:extLst>
          </p:cNvPr>
          <p:cNvGrpSpPr/>
          <p:nvPr/>
        </p:nvGrpSpPr>
        <p:grpSpPr>
          <a:xfrm>
            <a:off x="5013063" y="2614498"/>
            <a:ext cx="228599" cy="201169"/>
            <a:chOff x="1932810" y="1349835"/>
            <a:chExt cx="185335" cy="185337"/>
          </a:xfrm>
          <a:solidFill>
            <a:schemeClr val="tx2"/>
          </a:solidFill>
        </p:grpSpPr>
        <p:sp>
          <p:nvSpPr>
            <p:cNvPr id="679" name="Google Shape;18116;p1604">
              <a:extLst>
                <a:ext uri="{FF2B5EF4-FFF2-40B4-BE49-F238E27FC236}">
                  <a16:creationId xmlns:a16="http://schemas.microsoft.com/office/drawing/2014/main" id="{D200788E-1821-4BBF-A8EC-E4EAD908133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sp>
          <p:nvSpPr>
            <p:cNvPr id="680" name="Google Shape;18117;p1604">
              <a:extLst>
                <a:ext uri="{FF2B5EF4-FFF2-40B4-BE49-F238E27FC236}">
                  <a16:creationId xmlns:a16="http://schemas.microsoft.com/office/drawing/2014/main" id="{20524E5E-C1C0-499A-8700-A549AF75343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grpSp>
      <p:sp>
        <p:nvSpPr>
          <p:cNvPr id="704" name="Rectangle 703">
            <a:extLst>
              <a:ext uri="{FF2B5EF4-FFF2-40B4-BE49-F238E27FC236}">
                <a16:creationId xmlns:a16="http://schemas.microsoft.com/office/drawing/2014/main" id="{B5703443-91C8-4656-B7BA-C0AB5163E333}"/>
              </a:ext>
            </a:extLst>
          </p:cNvPr>
          <p:cNvSpPr/>
          <p:nvPr/>
        </p:nvSpPr>
        <p:spPr>
          <a:xfrm>
            <a:off x="4888897" y="2312685"/>
            <a:ext cx="482224" cy="255492"/>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00148C"/>
                </a:solidFill>
                <a:effectLst/>
                <a:uLnTx/>
                <a:uFillTx/>
                <a:latin typeface="Arial"/>
                <a:ea typeface="+mn-ea"/>
                <a:cs typeface="Arial"/>
              </a:rPr>
              <a:t>Lead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00148C"/>
                </a:solidFill>
                <a:effectLst/>
                <a:uLnTx/>
                <a:uFillTx/>
                <a:latin typeface="Arial"/>
                <a:ea typeface="+mn-ea"/>
                <a:cs typeface="Arial"/>
              </a:rPr>
              <a:t>PM</a:t>
            </a:r>
          </a:p>
        </p:txBody>
      </p:sp>
      <p:sp>
        <p:nvSpPr>
          <p:cNvPr id="705" name="Rectangle 704">
            <a:extLst>
              <a:ext uri="{FF2B5EF4-FFF2-40B4-BE49-F238E27FC236}">
                <a16:creationId xmlns:a16="http://schemas.microsoft.com/office/drawing/2014/main" id="{6A593270-0A41-40CA-A53A-9FCA01C7D8EF}"/>
              </a:ext>
            </a:extLst>
          </p:cNvPr>
          <p:cNvSpPr/>
          <p:nvPr/>
        </p:nvSpPr>
        <p:spPr>
          <a:xfrm>
            <a:off x="4428623" y="2309647"/>
            <a:ext cx="597587" cy="26156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00148C"/>
                </a:solidFill>
                <a:effectLst/>
                <a:uLnTx/>
                <a:uFillTx/>
                <a:latin typeface="Arial"/>
                <a:ea typeface="+mn-ea"/>
                <a:cs typeface="Arial"/>
              </a:rPr>
              <a:t>Dig Biz Lead</a:t>
            </a:r>
          </a:p>
        </p:txBody>
      </p:sp>
      <p:sp>
        <p:nvSpPr>
          <p:cNvPr id="189" name="Rectangle 188">
            <a:extLst>
              <a:ext uri="{FF2B5EF4-FFF2-40B4-BE49-F238E27FC236}">
                <a16:creationId xmlns:a16="http://schemas.microsoft.com/office/drawing/2014/main" id="{98291738-CFAC-4766-B960-35C9BF8BD5DC}"/>
              </a:ext>
            </a:extLst>
          </p:cNvPr>
          <p:cNvSpPr/>
          <p:nvPr/>
        </p:nvSpPr>
        <p:spPr>
          <a:xfrm>
            <a:off x="1321588" y="4646885"/>
            <a:ext cx="630014" cy="155637"/>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tx2"/>
                </a:solidFill>
                <a:effectLst/>
                <a:uLnTx/>
                <a:uFillTx/>
                <a:latin typeface="Arial"/>
                <a:ea typeface="+mn-ea"/>
                <a:cs typeface="Arial"/>
              </a:rPr>
              <a:t>Field Deployment</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tx2"/>
                </a:solidFill>
                <a:effectLst/>
                <a:uLnTx/>
                <a:uFillTx/>
                <a:latin typeface="Arial"/>
                <a:ea typeface="+mn-ea"/>
                <a:cs typeface="Arial"/>
              </a:rPr>
              <a:t>Lead</a:t>
            </a:r>
          </a:p>
        </p:txBody>
      </p:sp>
      <p:grpSp>
        <p:nvGrpSpPr>
          <p:cNvPr id="191" name="Google Shape;18115;p1604">
            <a:extLst>
              <a:ext uri="{FF2B5EF4-FFF2-40B4-BE49-F238E27FC236}">
                <a16:creationId xmlns:a16="http://schemas.microsoft.com/office/drawing/2014/main" id="{43394950-A3E6-45F0-88D6-67EFAC222AEB}"/>
              </a:ext>
            </a:extLst>
          </p:cNvPr>
          <p:cNvGrpSpPr/>
          <p:nvPr/>
        </p:nvGrpSpPr>
        <p:grpSpPr>
          <a:xfrm>
            <a:off x="2588921" y="4622131"/>
            <a:ext cx="193422" cy="193424"/>
            <a:chOff x="1932810" y="1349835"/>
            <a:chExt cx="185335" cy="185337"/>
          </a:xfrm>
          <a:solidFill>
            <a:schemeClr val="tx2"/>
          </a:solidFill>
        </p:grpSpPr>
        <p:sp>
          <p:nvSpPr>
            <p:cNvPr id="192" name="Google Shape;18116;p1604">
              <a:extLst>
                <a:ext uri="{FF2B5EF4-FFF2-40B4-BE49-F238E27FC236}">
                  <a16:creationId xmlns:a16="http://schemas.microsoft.com/office/drawing/2014/main" id="{FAF33F2E-BAFC-4241-A1FA-F57152B7BBB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sp>
          <p:nvSpPr>
            <p:cNvPr id="193" name="Google Shape;18117;p1604">
              <a:extLst>
                <a:ext uri="{FF2B5EF4-FFF2-40B4-BE49-F238E27FC236}">
                  <a16:creationId xmlns:a16="http://schemas.microsoft.com/office/drawing/2014/main" id="{4380B8D9-3AD5-4C60-BAF5-85CE7AACFD3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grpSp>
      <p:grpSp>
        <p:nvGrpSpPr>
          <p:cNvPr id="194" name="Google Shape;18115;p1604">
            <a:extLst>
              <a:ext uri="{FF2B5EF4-FFF2-40B4-BE49-F238E27FC236}">
                <a16:creationId xmlns:a16="http://schemas.microsoft.com/office/drawing/2014/main" id="{87433114-9058-4AAE-A191-E86A985A4E8A}"/>
              </a:ext>
            </a:extLst>
          </p:cNvPr>
          <p:cNvGrpSpPr/>
          <p:nvPr/>
        </p:nvGrpSpPr>
        <p:grpSpPr>
          <a:xfrm>
            <a:off x="3726357" y="4620285"/>
            <a:ext cx="193422" cy="193424"/>
            <a:chOff x="1932810" y="1349835"/>
            <a:chExt cx="185335" cy="185337"/>
          </a:xfrm>
          <a:solidFill>
            <a:srgbClr val="FFC000"/>
          </a:solidFill>
        </p:grpSpPr>
        <p:sp>
          <p:nvSpPr>
            <p:cNvPr id="195" name="Google Shape;18116;p1604">
              <a:extLst>
                <a:ext uri="{FF2B5EF4-FFF2-40B4-BE49-F238E27FC236}">
                  <a16:creationId xmlns:a16="http://schemas.microsoft.com/office/drawing/2014/main" id="{56CB3136-D132-410C-893B-41DE3179179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sp>
          <p:nvSpPr>
            <p:cNvPr id="196" name="Google Shape;18117;p1604">
              <a:extLst>
                <a:ext uri="{FF2B5EF4-FFF2-40B4-BE49-F238E27FC236}">
                  <a16:creationId xmlns:a16="http://schemas.microsoft.com/office/drawing/2014/main" id="{E9871178-D880-4292-B13C-709A7E797D0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dirty="0">
                <a:solidFill>
                  <a:srgbClr val="0E0E0E"/>
                </a:solidFill>
                <a:ea typeface="Century Gothic"/>
                <a:cs typeface="Century Gothic"/>
                <a:sym typeface="Century Gothic" panose="020B0502020202020204" pitchFamily="34" charset="0"/>
              </a:endParaRPr>
            </a:p>
          </p:txBody>
        </p:sp>
      </p:grpSp>
      <p:sp>
        <p:nvSpPr>
          <p:cNvPr id="197" name="Rectangle 196">
            <a:extLst>
              <a:ext uri="{FF2B5EF4-FFF2-40B4-BE49-F238E27FC236}">
                <a16:creationId xmlns:a16="http://schemas.microsoft.com/office/drawing/2014/main" id="{18877EF8-DF94-45CA-A569-F447B3D9230C}"/>
              </a:ext>
            </a:extLst>
          </p:cNvPr>
          <p:cNvSpPr/>
          <p:nvPr/>
        </p:nvSpPr>
        <p:spPr>
          <a:xfrm>
            <a:off x="2802450" y="5384414"/>
            <a:ext cx="1031668" cy="288555"/>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tx2"/>
                </a:solidFill>
                <a:effectLst/>
                <a:uLnTx/>
                <a:uFillTx/>
                <a:latin typeface="Arial"/>
                <a:ea typeface="+mn-ea"/>
                <a:cs typeface="Arial"/>
              </a:rPr>
              <a:t>Digital Product </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tx2"/>
                </a:solidFill>
                <a:effectLst/>
                <a:uLnTx/>
                <a:uFillTx/>
                <a:latin typeface="Arial"/>
                <a:ea typeface="+mn-ea"/>
                <a:cs typeface="Arial"/>
              </a:rPr>
              <a:t>Director</a:t>
            </a:r>
          </a:p>
        </p:txBody>
      </p:sp>
      <p:grpSp>
        <p:nvGrpSpPr>
          <p:cNvPr id="199" name="Google Shape;18115;p1604">
            <a:extLst>
              <a:ext uri="{FF2B5EF4-FFF2-40B4-BE49-F238E27FC236}">
                <a16:creationId xmlns:a16="http://schemas.microsoft.com/office/drawing/2014/main" id="{EC945590-264C-4855-9095-45DC291FD862}"/>
              </a:ext>
            </a:extLst>
          </p:cNvPr>
          <p:cNvGrpSpPr/>
          <p:nvPr/>
        </p:nvGrpSpPr>
        <p:grpSpPr>
          <a:xfrm>
            <a:off x="2602507" y="5441720"/>
            <a:ext cx="193422" cy="193424"/>
            <a:chOff x="1932810" y="1349835"/>
            <a:chExt cx="185335" cy="185337"/>
          </a:xfrm>
          <a:solidFill>
            <a:schemeClr val="tx2"/>
          </a:solidFill>
        </p:grpSpPr>
        <p:sp>
          <p:nvSpPr>
            <p:cNvPr id="200" name="Google Shape;18116;p1604">
              <a:extLst>
                <a:ext uri="{FF2B5EF4-FFF2-40B4-BE49-F238E27FC236}">
                  <a16:creationId xmlns:a16="http://schemas.microsoft.com/office/drawing/2014/main" id="{8B706E55-913C-4D58-AED7-6613952B9F2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sp>
          <p:nvSpPr>
            <p:cNvPr id="201" name="Google Shape;18117;p1604">
              <a:extLst>
                <a:ext uri="{FF2B5EF4-FFF2-40B4-BE49-F238E27FC236}">
                  <a16:creationId xmlns:a16="http://schemas.microsoft.com/office/drawing/2014/main" id="{BC753A36-D081-4E0D-9661-58E63D18F67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grpSp>
      <p:grpSp>
        <p:nvGrpSpPr>
          <p:cNvPr id="202" name="Google Shape;18115;p1604">
            <a:extLst>
              <a:ext uri="{FF2B5EF4-FFF2-40B4-BE49-F238E27FC236}">
                <a16:creationId xmlns:a16="http://schemas.microsoft.com/office/drawing/2014/main" id="{70E9CC86-997F-44DB-B9B9-ED8604DE919D}"/>
              </a:ext>
            </a:extLst>
          </p:cNvPr>
          <p:cNvGrpSpPr/>
          <p:nvPr/>
        </p:nvGrpSpPr>
        <p:grpSpPr>
          <a:xfrm>
            <a:off x="3731527" y="5441720"/>
            <a:ext cx="193422" cy="193424"/>
            <a:chOff x="1932810" y="1349835"/>
            <a:chExt cx="185335" cy="185337"/>
          </a:xfrm>
          <a:solidFill>
            <a:srgbClr val="FFC000"/>
          </a:solidFill>
        </p:grpSpPr>
        <p:sp>
          <p:nvSpPr>
            <p:cNvPr id="203" name="Google Shape;18116;p1604">
              <a:extLst>
                <a:ext uri="{FF2B5EF4-FFF2-40B4-BE49-F238E27FC236}">
                  <a16:creationId xmlns:a16="http://schemas.microsoft.com/office/drawing/2014/main" id="{72BF85AA-D58B-4DD4-B44B-D067916A0B7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sp>
          <p:nvSpPr>
            <p:cNvPr id="204" name="Google Shape;18117;p1604">
              <a:extLst>
                <a:ext uri="{FF2B5EF4-FFF2-40B4-BE49-F238E27FC236}">
                  <a16:creationId xmlns:a16="http://schemas.microsoft.com/office/drawing/2014/main" id="{EFFB2E61-E67B-4A8B-9362-C04BBA100F5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91425" tIns="45700" rIns="91425" bIns="45700" anchor="t" anchorCtr="0">
              <a:noAutofit/>
            </a:bodyPr>
            <a:lstStyle/>
            <a:p>
              <a:pPr>
                <a:buClrTx/>
                <a:buFontTx/>
                <a:buNone/>
              </a:pPr>
              <a:endParaRPr sz="1000">
                <a:solidFill>
                  <a:srgbClr val="0E0E0E"/>
                </a:solidFill>
                <a:ea typeface="Century Gothic"/>
                <a:cs typeface="Century Gothic"/>
                <a:sym typeface="Century Gothic" panose="020B0502020202020204" pitchFamily="34" charset="0"/>
              </a:endParaRPr>
            </a:p>
          </p:txBody>
        </p:sp>
      </p:grpSp>
      <p:sp>
        <p:nvSpPr>
          <p:cNvPr id="206" name="Rectangle 205">
            <a:extLst>
              <a:ext uri="{FF2B5EF4-FFF2-40B4-BE49-F238E27FC236}">
                <a16:creationId xmlns:a16="http://schemas.microsoft.com/office/drawing/2014/main" id="{8EB7AB24-0189-4B85-8A57-2C696B76095C}"/>
              </a:ext>
            </a:extLst>
          </p:cNvPr>
          <p:cNvSpPr/>
          <p:nvPr/>
        </p:nvSpPr>
        <p:spPr>
          <a:xfrm>
            <a:off x="2800919" y="4570634"/>
            <a:ext cx="1031668" cy="288555"/>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sz="900" i="1" dirty="0">
                <a:solidFill>
                  <a:schemeClr val="tx2"/>
                </a:solidFill>
                <a:latin typeface="Arial"/>
                <a:cs typeface="Arial"/>
              </a:rPr>
              <a:t>Network Lead</a:t>
            </a:r>
          </a:p>
        </p:txBody>
      </p:sp>
      <p:sp>
        <p:nvSpPr>
          <p:cNvPr id="156" name="Rectangle 155">
            <a:extLst>
              <a:ext uri="{FF2B5EF4-FFF2-40B4-BE49-F238E27FC236}">
                <a16:creationId xmlns:a16="http://schemas.microsoft.com/office/drawing/2014/main" id="{EA4FF390-F70D-4DFD-8FE4-DFCE84403436}"/>
              </a:ext>
            </a:extLst>
          </p:cNvPr>
          <p:cNvSpPr/>
          <p:nvPr/>
        </p:nvSpPr>
        <p:spPr>
          <a:xfrm flipH="1">
            <a:off x="1283700" y="5393746"/>
            <a:ext cx="992644" cy="317885"/>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sz="900" b="1" dirty="0">
                <a:solidFill>
                  <a:schemeClr val="tx2"/>
                </a:solidFill>
                <a:latin typeface="Arial"/>
                <a:cs typeface="Arial"/>
              </a:rPr>
              <a:t>Meter Data Acquisition </a:t>
            </a:r>
          </a:p>
          <a:p>
            <a:r>
              <a:rPr lang="en-US" sz="900" b="1" dirty="0">
                <a:solidFill>
                  <a:schemeClr val="tx2"/>
                </a:solidFill>
                <a:latin typeface="Arial"/>
                <a:cs typeface="Arial"/>
              </a:rPr>
              <a:t>Business Lead</a:t>
            </a:r>
          </a:p>
        </p:txBody>
      </p:sp>
      <p:sp>
        <p:nvSpPr>
          <p:cNvPr id="172" name="Rectangle 171">
            <a:extLst>
              <a:ext uri="{FF2B5EF4-FFF2-40B4-BE49-F238E27FC236}">
                <a16:creationId xmlns:a16="http://schemas.microsoft.com/office/drawing/2014/main" id="{46C794F5-6951-4A1E-9BC4-62324450DE42}"/>
              </a:ext>
            </a:extLst>
          </p:cNvPr>
          <p:cNvSpPr/>
          <p:nvPr/>
        </p:nvSpPr>
        <p:spPr>
          <a:xfrm>
            <a:off x="2837259" y="4564373"/>
            <a:ext cx="1213631" cy="268525"/>
          </a:xfrm>
          <a:prstGeom prst="rect">
            <a:avLst/>
          </a:prstGeom>
          <a:noFill/>
          <a:ln w="9525" cap="rnd" cmpd="sng" algn="ctr">
            <a:solidFill>
              <a:schemeClr val="tx2"/>
            </a:solidFill>
            <a:prstDash val="sys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Tree>
    <p:extLst>
      <p:ext uri="{BB962C8B-B14F-4D97-AF65-F5344CB8AC3E}">
        <p14:creationId xmlns:p14="http://schemas.microsoft.com/office/powerpoint/2010/main" val="11680399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Rectangle 246">
            <a:extLst>
              <a:ext uri="{FF2B5EF4-FFF2-40B4-BE49-F238E27FC236}">
                <a16:creationId xmlns:a16="http://schemas.microsoft.com/office/drawing/2014/main" id="{CC289E07-A2D1-4248-A8AE-D892990FB736}"/>
              </a:ext>
            </a:extLst>
          </p:cNvPr>
          <p:cNvSpPr/>
          <p:nvPr/>
        </p:nvSpPr>
        <p:spPr>
          <a:xfrm>
            <a:off x="57168" y="695152"/>
            <a:ext cx="12112440" cy="6087990"/>
          </a:xfrm>
          <a:prstGeom prst="rect">
            <a:avLst/>
          </a:prstGeom>
          <a:solidFill>
            <a:schemeClr val="bg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rgbClr val="FFFFFF"/>
              </a:solidFill>
            </a:endParaRPr>
          </a:p>
        </p:txBody>
      </p:sp>
      <p:grpSp>
        <p:nvGrpSpPr>
          <p:cNvPr id="99" name="Group 98">
            <a:extLst>
              <a:ext uri="{FF2B5EF4-FFF2-40B4-BE49-F238E27FC236}">
                <a16:creationId xmlns:a16="http://schemas.microsoft.com/office/drawing/2014/main" id="{E926597E-D17D-4F52-A7FA-AC5FD6716220}"/>
              </a:ext>
            </a:extLst>
          </p:cNvPr>
          <p:cNvGrpSpPr/>
          <p:nvPr/>
        </p:nvGrpSpPr>
        <p:grpSpPr>
          <a:xfrm>
            <a:off x="464469" y="698564"/>
            <a:ext cx="11569323" cy="478156"/>
            <a:chOff x="103126" y="1027651"/>
            <a:chExt cx="11967272" cy="478156"/>
          </a:xfrm>
        </p:grpSpPr>
        <p:grpSp>
          <p:nvGrpSpPr>
            <p:cNvPr id="3" name="Group 2">
              <a:extLst>
                <a:ext uri="{FF2B5EF4-FFF2-40B4-BE49-F238E27FC236}">
                  <a16:creationId xmlns:a16="http://schemas.microsoft.com/office/drawing/2014/main" id="{01503A4B-460D-472D-92EC-AAE9C01B5AE1}"/>
                </a:ext>
              </a:extLst>
            </p:cNvPr>
            <p:cNvGrpSpPr/>
            <p:nvPr/>
          </p:nvGrpSpPr>
          <p:grpSpPr>
            <a:xfrm>
              <a:off x="103126" y="1027651"/>
              <a:ext cx="11722424" cy="478156"/>
              <a:chOff x="431840" y="1045268"/>
              <a:chExt cx="6403922" cy="228589"/>
            </a:xfrm>
          </p:grpSpPr>
          <p:grpSp>
            <p:nvGrpSpPr>
              <p:cNvPr id="4" name="Group 3">
                <a:extLst>
                  <a:ext uri="{FF2B5EF4-FFF2-40B4-BE49-F238E27FC236}">
                    <a16:creationId xmlns:a16="http://schemas.microsoft.com/office/drawing/2014/main" id="{36C841DA-7D0F-4333-8BE4-1C09D6B025CE}"/>
                  </a:ext>
                </a:extLst>
              </p:cNvPr>
              <p:cNvGrpSpPr/>
              <p:nvPr/>
            </p:nvGrpSpPr>
            <p:grpSpPr>
              <a:xfrm>
                <a:off x="431840" y="1045268"/>
                <a:ext cx="4389978" cy="84548"/>
                <a:chOff x="431840" y="1045268"/>
                <a:chExt cx="4389978" cy="84548"/>
              </a:xfrm>
            </p:grpSpPr>
            <p:sp>
              <p:nvSpPr>
                <p:cNvPr id="83" name="TextBox 82">
                  <a:extLst>
                    <a:ext uri="{FF2B5EF4-FFF2-40B4-BE49-F238E27FC236}">
                      <a16:creationId xmlns:a16="http://schemas.microsoft.com/office/drawing/2014/main" id="{2C5A9284-07B4-4416-860C-F9BAA4959378}"/>
                    </a:ext>
                  </a:extLst>
                </p:cNvPr>
                <p:cNvSpPr txBox="1">
                  <a:spLocks/>
                </p:cNvSpPr>
                <p:nvPr>
                  <p:custDataLst>
                    <p:tags r:id="rId65"/>
                  </p:custDataLst>
                </p:nvPr>
              </p:nvSpPr>
              <p:spPr bwMode="gray">
                <a:xfrm>
                  <a:off x="1637595" y="1045268"/>
                  <a:ext cx="1572512" cy="84548"/>
                </a:xfrm>
                <a:prstGeom prst="rect">
                  <a:avLst/>
                </a:prstGeom>
                <a:solidFill>
                  <a:srgbClr val="002060"/>
                </a:solidFill>
                <a:ln w="12700">
                  <a:noFill/>
                  <a:miter lim="800000"/>
                  <a:headEnd/>
                  <a:tailEnd/>
                </a:ln>
                <a:effectLst/>
              </p:spPr>
              <p:txBody>
                <a:bodyPr wrap="square" lIns="90965" tIns="20992" rIns="20992" bIns="20992" anchor="ctr">
                  <a:noAutofit/>
                </a:bodyPr>
                <a:lstStyle>
                  <a:defPPr>
                    <a:defRPr lang="en-US"/>
                  </a:defPPr>
                  <a:lvl1pPr marL="0" algn="ctr">
                    <a:lnSpc>
                      <a:spcPct val="90000"/>
                    </a:lnSpc>
                    <a:defRPr sz="1000" b="1">
                      <a:solidFill>
                        <a:schemeClr val="bg1"/>
                      </a:solidFill>
                      <a:latin typeface="Malgun Gothic" pitchFamily="34" charset="-127"/>
                      <a:ea typeface="Malgun Gothic" pitchFamily="34" charset="-127"/>
                    </a:defRPr>
                  </a:lvl1pPr>
                </a:lstStyle>
                <a:p>
                  <a:pPr defTabSz="699722">
                    <a:spcAft>
                      <a:spcPct val="0"/>
                    </a:spcAft>
                    <a:defRPr/>
                  </a:pPr>
                  <a:r>
                    <a:rPr lang="en-US" sz="900">
                      <a:solidFill>
                        <a:srgbClr val="FFFFFF"/>
                      </a:solidFill>
                      <a:latin typeface="Arial" panose="020B0604020202020204" pitchFamily="34" charset="0"/>
                    </a:rPr>
                    <a:t>CY2022</a:t>
                  </a:r>
                </a:p>
              </p:txBody>
            </p:sp>
            <p:sp>
              <p:nvSpPr>
                <p:cNvPr id="84" name="TextBox 83">
                  <a:extLst>
                    <a:ext uri="{FF2B5EF4-FFF2-40B4-BE49-F238E27FC236}">
                      <a16:creationId xmlns:a16="http://schemas.microsoft.com/office/drawing/2014/main" id="{64AAACD8-D391-4142-8558-7D0D9E82E297}"/>
                    </a:ext>
                  </a:extLst>
                </p:cNvPr>
                <p:cNvSpPr txBox="1">
                  <a:spLocks/>
                </p:cNvSpPr>
                <p:nvPr>
                  <p:custDataLst>
                    <p:tags r:id="rId66"/>
                  </p:custDataLst>
                </p:nvPr>
              </p:nvSpPr>
              <p:spPr bwMode="gray">
                <a:xfrm>
                  <a:off x="3249306" y="1045268"/>
                  <a:ext cx="1572512" cy="84548"/>
                </a:xfrm>
                <a:prstGeom prst="rect">
                  <a:avLst/>
                </a:prstGeom>
                <a:solidFill>
                  <a:schemeClr val="bg1">
                    <a:lumMod val="65000"/>
                  </a:schemeClr>
                </a:solidFill>
                <a:ln w="12700">
                  <a:noFill/>
                  <a:miter lim="800000"/>
                  <a:headEnd/>
                  <a:tailEnd/>
                </a:ln>
                <a:effectLst/>
              </p:spPr>
              <p:txBody>
                <a:bodyPr wrap="square" lIns="90965" tIns="20992" rIns="20992" bIns="20992" anchor="ctr">
                  <a:noAutofit/>
                </a:bodyPr>
                <a:lstStyle>
                  <a:defPPr>
                    <a:defRPr lang="en-US"/>
                  </a:defPPr>
                  <a:lvl1pPr marL="0" algn="ctr">
                    <a:lnSpc>
                      <a:spcPct val="90000"/>
                    </a:lnSpc>
                    <a:defRPr sz="1000" b="1">
                      <a:solidFill>
                        <a:schemeClr val="bg1"/>
                      </a:solidFill>
                      <a:latin typeface="Malgun Gothic" pitchFamily="34" charset="-127"/>
                      <a:ea typeface="Malgun Gothic" pitchFamily="34" charset="-127"/>
                    </a:defRPr>
                  </a:lvl1pPr>
                </a:lstStyle>
                <a:p>
                  <a:pPr defTabSz="699722">
                    <a:spcAft>
                      <a:spcPct val="0"/>
                    </a:spcAft>
                    <a:defRPr/>
                  </a:pPr>
                  <a:r>
                    <a:rPr lang="en-US" sz="900">
                      <a:solidFill>
                        <a:srgbClr val="FFFFFF"/>
                      </a:solidFill>
                      <a:latin typeface="Arial" panose="020B0604020202020204" pitchFamily="34" charset="0"/>
                    </a:rPr>
                    <a:t>CY2023</a:t>
                  </a:r>
                </a:p>
              </p:txBody>
            </p:sp>
            <p:sp>
              <p:nvSpPr>
                <p:cNvPr id="85" name="TextBox 84">
                  <a:extLst>
                    <a:ext uri="{FF2B5EF4-FFF2-40B4-BE49-F238E27FC236}">
                      <a16:creationId xmlns:a16="http://schemas.microsoft.com/office/drawing/2014/main" id="{D6EC0F5B-3377-4FBD-B0F8-826E6DF6F4E0}"/>
                    </a:ext>
                  </a:extLst>
                </p:cNvPr>
                <p:cNvSpPr txBox="1">
                  <a:spLocks/>
                </p:cNvSpPr>
                <p:nvPr>
                  <p:custDataLst>
                    <p:tags r:id="rId67"/>
                  </p:custDataLst>
                </p:nvPr>
              </p:nvSpPr>
              <p:spPr bwMode="gray">
                <a:xfrm>
                  <a:off x="431840" y="1045268"/>
                  <a:ext cx="1166556" cy="84548"/>
                </a:xfrm>
                <a:prstGeom prst="rect">
                  <a:avLst/>
                </a:prstGeom>
                <a:solidFill>
                  <a:schemeClr val="bg1">
                    <a:lumMod val="6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r>
                    <a:rPr lang="en-US" sz="900">
                      <a:solidFill>
                        <a:srgbClr val="FFFFFF"/>
                      </a:solidFill>
                      <a:latin typeface="Arial" panose="020B0604020202020204" pitchFamily="34" charset="0"/>
                      <a:ea typeface="Malgun Gothic" pitchFamily="34" charset="-127"/>
                    </a:rPr>
                    <a:t>CY2021 </a:t>
                  </a:r>
                </a:p>
              </p:txBody>
            </p:sp>
          </p:grpSp>
          <p:grpSp>
            <p:nvGrpSpPr>
              <p:cNvPr id="5" name="Group 4">
                <a:extLst>
                  <a:ext uri="{FF2B5EF4-FFF2-40B4-BE49-F238E27FC236}">
                    <a16:creationId xmlns:a16="http://schemas.microsoft.com/office/drawing/2014/main" id="{E2499ADB-02D8-483F-A254-99B045701495}"/>
                  </a:ext>
                </a:extLst>
              </p:cNvPr>
              <p:cNvGrpSpPr/>
              <p:nvPr/>
            </p:nvGrpSpPr>
            <p:grpSpPr>
              <a:xfrm>
                <a:off x="431840" y="1154131"/>
                <a:ext cx="4395209" cy="63608"/>
                <a:chOff x="431840" y="1263544"/>
                <a:chExt cx="4395209" cy="63608"/>
              </a:xfrm>
            </p:grpSpPr>
            <p:sp>
              <p:nvSpPr>
                <p:cNvPr id="64" name="TextBox 63">
                  <a:extLst>
                    <a:ext uri="{FF2B5EF4-FFF2-40B4-BE49-F238E27FC236}">
                      <a16:creationId xmlns:a16="http://schemas.microsoft.com/office/drawing/2014/main" id="{612C6319-B8DD-4FA4-9147-32628DED9946}"/>
                    </a:ext>
                  </a:extLst>
                </p:cNvPr>
                <p:cNvSpPr txBox="1">
                  <a:spLocks/>
                </p:cNvSpPr>
                <p:nvPr>
                  <p:custDataLst>
                    <p:tags r:id="rId54"/>
                  </p:custDataLst>
                </p:nvPr>
              </p:nvSpPr>
              <p:spPr bwMode="gray">
                <a:xfrm>
                  <a:off x="431840" y="1263544"/>
                  <a:ext cx="374219" cy="63005"/>
                </a:xfrm>
                <a:prstGeom prst="rect">
                  <a:avLst/>
                </a:prstGeom>
                <a:solidFill>
                  <a:srgbClr val="002060"/>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r>
                    <a:rPr lang="en-US" sz="700">
                      <a:solidFill>
                        <a:srgbClr val="FFFFFF"/>
                      </a:solidFill>
                      <a:latin typeface="Arial" panose="020B0604020202020204" pitchFamily="34" charset="0"/>
                      <a:ea typeface="Malgun Gothic" pitchFamily="34" charset="-127"/>
                    </a:rPr>
                    <a:t>Q2</a:t>
                  </a:r>
                </a:p>
              </p:txBody>
            </p:sp>
            <p:sp>
              <p:nvSpPr>
                <p:cNvPr id="65" name="TextBox 64">
                  <a:extLst>
                    <a:ext uri="{FF2B5EF4-FFF2-40B4-BE49-F238E27FC236}">
                      <a16:creationId xmlns:a16="http://schemas.microsoft.com/office/drawing/2014/main" id="{3E9614E9-2E8B-4120-8675-3F494585A948}"/>
                    </a:ext>
                  </a:extLst>
                </p:cNvPr>
                <p:cNvSpPr txBox="1">
                  <a:spLocks/>
                </p:cNvSpPr>
                <p:nvPr>
                  <p:custDataLst>
                    <p:tags r:id="rId55"/>
                  </p:custDataLst>
                </p:nvPr>
              </p:nvSpPr>
              <p:spPr bwMode="gray">
                <a:xfrm>
                  <a:off x="830537" y="1263544"/>
                  <a:ext cx="377621" cy="63608"/>
                </a:xfrm>
                <a:prstGeom prst="rect">
                  <a:avLst/>
                </a:prstGeom>
                <a:solidFill>
                  <a:srgbClr val="002060"/>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r>
                    <a:rPr lang="en-US" sz="700">
                      <a:solidFill>
                        <a:srgbClr val="FFFFFF"/>
                      </a:solidFill>
                      <a:latin typeface="Arial" panose="020B0604020202020204" pitchFamily="34" charset="0"/>
                      <a:ea typeface="Malgun Gothic" pitchFamily="34" charset="-127"/>
                    </a:rPr>
                    <a:t>Q3</a:t>
                  </a:r>
                </a:p>
              </p:txBody>
            </p:sp>
            <p:sp>
              <p:nvSpPr>
                <p:cNvPr id="66" name="TextBox 65">
                  <a:extLst>
                    <a:ext uri="{FF2B5EF4-FFF2-40B4-BE49-F238E27FC236}">
                      <a16:creationId xmlns:a16="http://schemas.microsoft.com/office/drawing/2014/main" id="{594B2DEF-6F0C-47BE-937A-A222DDC948E0}"/>
                    </a:ext>
                  </a:extLst>
                </p:cNvPr>
                <p:cNvSpPr txBox="1">
                  <a:spLocks/>
                </p:cNvSpPr>
                <p:nvPr>
                  <p:custDataLst>
                    <p:tags r:id="rId56"/>
                  </p:custDataLst>
                </p:nvPr>
              </p:nvSpPr>
              <p:spPr bwMode="gray">
                <a:xfrm>
                  <a:off x="1232636" y="1263544"/>
                  <a:ext cx="377621" cy="63608"/>
                </a:xfrm>
                <a:prstGeom prst="rect">
                  <a:avLst/>
                </a:prstGeom>
                <a:solidFill>
                  <a:srgbClr val="002060"/>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r>
                    <a:rPr lang="en-US" sz="700">
                      <a:solidFill>
                        <a:srgbClr val="FFFFFF"/>
                      </a:solidFill>
                      <a:latin typeface="Arial" panose="020B0604020202020204" pitchFamily="34" charset="0"/>
                      <a:ea typeface="Malgun Gothic" pitchFamily="34" charset="-127"/>
                    </a:rPr>
                    <a:t>Q4</a:t>
                  </a:r>
                </a:p>
              </p:txBody>
            </p:sp>
            <p:sp>
              <p:nvSpPr>
                <p:cNvPr id="67" name="TextBox 66">
                  <a:extLst>
                    <a:ext uri="{FF2B5EF4-FFF2-40B4-BE49-F238E27FC236}">
                      <a16:creationId xmlns:a16="http://schemas.microsoft.com/office/drawing/2014/main" id="{A6AF9B93-DD32-4F81-875C-C935155128CF}"/>
                    </a:ext>
                  </a:extLst>
                </p:cNvPr>
                <p:cNvSpPr txBox="1">
                  <a:spLocks/>
                </p:cNvSpPr>
                <p:nvPr>
                  <p:custDataLst>
                    <p:tags r:id="rId57"/>
                  </p:custDataLst>
                </p:nvPr>
              </p:nvSpPr>
              <p:spPr bwMode="gray">
                <a:xfrm>
                  <a:off x="1634735" y="1263544"/>
                  <a:ext cx="377621" cy="63608"/>
                </a:xfrm>
                <a:prstGeom prst="rect">
                  <a:avLst/>
                </a:prstGeom>
                <a:solidFill>
                  <a:srgbClr val="002060"/>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r>
                    <a:rPr lang="en-US" sz="700">
                      <a:solidFill>
                        <a:srgbClr val="FFFFFF"/>
                      </a:solidFill>
                      <a:latin typeface="Arial" panose="020B0604020202020204" pitchFamily="34" charset="0"/>
                      <a:ea typeface="Malgun Gothic" pitchFamily="34" charset="-127"/>
                    </a:rPr>
                    <a:t>Q1</a:t>
                  </a:r>
                </a:p>
              </p:txBody>
            </p:sp>
            <p:sp>
              <p:nvSpPr>
                <p:cNvPr id="68" name="TextBox 67">
                  <a:extLst>
                    <a:ext uri="{FF2B5EF4-FFF2-40B4-BE49-F238E27FC236}">
                      <a16:creationId xmlns:a16="http://schemas.microsoft.com/office/drawing/2014/main" id="{81B08A69-5337-474A-96CB-9317088E309E}"/>
                    </a:ext>
                  </a:extLst>
                </p:cNvPr>
                <p:cNvSpPr txBox="1">
                  <a:spLocks/>
                </p:cNvSpPr>
                <p:nvPr>
                  <p:custDataLst>
                    <p:tags r:id="rId58"/>
                  </p:custDataLst>
                </p:nvPr>
              </p:nvSpPr>
              <p:spPr bwMode="gray">
                <a:xfrm>
                  <a:off x="2036834" y="1263544"/>
                  <a:ext cx="377621" cy="63608"/>
                </a:xfrm>
                <a:prstGeom prst="rect">
                  <a:avLst/>
                </a:prstGeom>
                <a:solidFill>
                  <a:srgbClr val="002060"/>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r>
                    <a:rPr lang="en-US" sz="700">
                      <a:solidFill>
                        <a:srgbClr val="FFFFFF"/>
                      </a:solidFill>
                      <a:latin typeface="Arial" panose="020B0604020202020204" pitchFamily="34" charset="0"/>
                      <a:ea typeface="Malgun Gothic" pitchFamily="34" charset="-127"/>
                    </a:rPr>
                    <a:t>Q2</a:t>
                  </a:r>
                </a:p>
              </p:txBody>
            </p:sp>
            <p:sp>
              <p:nvSpPr>
                <p:cNvPr id="69" name="TextBox 68">
                  <a:extLst>
                    <a:ext uri="{FF2B5EF4-FFF2-40B4-BE49-F238E27FC236}">
                      <a16:creationId xmlns:a16="http://schemas.microsoft.com/office/drawing/2014/main" id="{373E737B-BF41-4C6F-958B-9BAD4B745364}"/>
                    </a:ext>
                  </a:extLst>
                </p:cNvPr>
                <p:cNvSpPr txBox="1">
                  <a:spLocks/>
                </p:cNvSpPr>
                <p:nvPr>
                  <p:custDataLst>
                    <p:tags r:id="rId59"/>
                  </p:custDataLst>
                </p:nvPr>
              </p:nvSpPr>
              <p:spPr bwMode="gray">
                <a:xfrm>
                  <a:off x="2438933" y="1263544"/>
                  <a:ext cx="377621" cy="63608"/>
                </a:xfrm>
                <a:prstGeom prst="rect">
                  <a:avLst/>
                </a:prstGeom>
                <a:solidFill>
                  <a:srgbClr val="002060"/>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r>
                    <a:rPr lang="en-US" sz="700">
                      <a:solidFill>
                        <a:srgbClr val="FFFFFF"/>
                      </a:solidFill>
                      <a:latin typeface="Arial" panose="020B0604020202020204" pitchFamily="34" charset="0"/>
                      <a:ea typeface="Malgun Gothic" pitchFamily="34" charset="-127"/>
                    </a:rPr>
                    <a:t>Q3</a:t>
                  </a:r>
                </a:p>
              </p:txBody>
            </p:sp>
            <p:sp>
              <p:nvSpPr>
                <p:cNvPr id="70" name="TextBox 69">
                  <a:extLst>
                    <a:ext uri="{FF2B5EF4-FFF2-40B4-BE49-F238E27FC236}">
                      <a16:creationId xmlns:a16="http://schemas.microsoft.com/office/drawing/2014/main" id="{DC2865CD-D61D-4415-B835-668363B1EA84}"/>
                    </a:ext>
                  </a:extLst>
                </p:cNvPr>
                <p:cNvSpPr txBox="1">
                  <a:spLocks/>
                </p:cNvSpPr>
                <p:nvPr>
                  <p:custDataLst>
                    <p:tags r:id="rId60"/>
                  </p:custDataLst>
                </p:nvPr>
              </p:nvSpPr>
              <p:spPr bwMode="gray">
                <a:xfrm>
                  <a:off x="2841032" y="1263544"/>
                  <a:ext cx="377621" cy="63608"/>
                </a:xfrm>
                <a:prstGeom prst="rect">
                  <a:avLst/>
                </a:prstGeom>
                <a:solidFill>
                  <a:srgbClr val="002060"/>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r>
                    <a:rPr lang="en-US" sz="700">
                      <a:solidFill>
                        <a:srgbClr val="FFFFFF"/>
                      </a:solidFill>
                      <a:latin typeface="Arial" panose="020B0604020202020204" pitchFamily="34" charset="0"/>
                      <a:ea typeface="Malgun Gothic" pitchFamily="34" charset="-127"/>
                    </a:rPr>
                    <a:t>Q4</a:t>
                  </a:r>
                </a:p>
              </p:txBody>
            </p:sp>
            <p:sp>
              <p:nvSpPr>
                <p:cNvPr id="71" name="TextBox 70">
                  <a:extLst>
                    <a:ext uri="{FF2B5EF4-FFF2-40B4-BE49-F238E27FC236}">
                      <a16:creationId xmlns:a16="http://schemas.microsoft.com/office/drawing/2014/main" id="{A2AC7972-5355-4490-B27B-41487CF55C24}"/>
                    </a:ext>
                  </a:extLst>
                </p:cNvPr>
                <p:cNvSpPr txBox="1">
                  <a:spLocks/>
                </p:cNvSpPr>
                <p:nvPr>
                  <p:custDataLst>
                    <p:tags r:id="rId61"/>
                  </p:custDataLst>
                </p:nvPr>
              </p:nvSpPr>
              <p:spPr bwMode="gray">
                <a:xfrm>
                  <a:off x="3243131" y="1263544"/>
                  <a:ext cx="377621" cy="63608"/>
                </a:xfrm>
                <a:prstGeom prst="rect">
                  <a:avLst/>
                </a:prstGeom>
                <a:solidFill>
                  <a:srgbClr val="002060"/>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r>
                    <a:rPr lang="en-US" sz="700">
                      <a:solidFill>
                        <a:srgbClr val="FFFFFF"/>
                      </a:solidFill>
                      <a:latin typeface="Arial" panose="020B0604020202020204" pitchFamily="34" charset="0"/>
                      <a:ea typeface="Malgun Gothic" pitchFamily="34" charset="-127"/>
                    </a:rPr>
                    <a:t>Q1</a:t>
                  </a:r>
                </a:p>
              </p:txBody>
            </p:sp>
            <p:sp>
              <p:nvSpPr>
                <p:cNvPr id="72" name="TextBox 71">
                  <a:extLst>
                    <a:ext uri="{FF2B5EF4-FFF2-40B4-BE49-F238E27FC236}">
                      <a16:creationId xmlns:a16="http://schemas.microsoft.com/office/drawing/2014/main" id="{63EB5E3E-A261-4772-962A-8124B447EABB}"/>
                    </a:ext>
                  </a:extLst>
                </p:cNvPr>
                <p:cNvSpPr txBox="1">
                  <a:spLocks/>
                </p:cNvSpPr>
                <p:nvPr>
                  <p:custDataLst>
                    <p:tags r:id="rId62"/>
                  </p:custDataLst>
                </p:nvPr>
              </p:nvSpPr>
              <p:spPr bwMode="gray">
                <a:xfrm>
                  <a:off x="3645230" y="1263544"/>
                  <a:ext cx="377621" cy="63608"/>
                </a:xfrm>
                <a:prstGeom prst="rect">
                  <a:avLst/>
                </a:prstGeom>
                <a:solidFill>
                  <a:srgbClr val="002060"/>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r>
                    <a:rPr lang="en-US" sz="700">
                      <a:solidFill>
                        <a:srgbClr val="FFFFFF"/>
                      </a:solidFill>
                      <a:latin typeface="Arial" panose="020B0604020202020204" pitchFamily="34" charset="0"/>
                      <a:ea typeface="Malgun Gothic" pitchFamily="34" charset="-127"/>
                    </a:rPr>
                    <a:t>Q2</a:t>
                  </a:r>
                </a:p>
              </p:txBody>
            </p:sp>
            <p:sp>
              <p:nvSpPr>
                <p:cNvPr id="73" name="TextBox 72">
                  <a:extLst>
                    <a:ext uri="{FF2B5EF4-FFF2-40B4-BE49-F238E27FC236}">
                      <a16:creationId xmlns:a16="http://schemas.microsoft.com/office/drawing/2014/main" id="{1927E5F8-ACFC-47B5-B20B-E45972B60E12}"/>
                    </a:ext>
                  </a:extLst>
                </p:cNvPr>
                <p:cNvSpPr txBox="1">
                  <a:spLocks/>
                </p:cNvSpPr>
                <p:nvPr>
                  <p:custDataLst>
                    <p:tags r:id="rId63"/>
                  </p:custDataLst>
                </p:nvPr>
              </p:nvSpPr>
              <p:spPr bwMode="gray">
                <a:xfrm>
                  <a:off x="4047329" y="1263544"/>
                  <a:ext cx="377621" cy="63608"/>
                </a:xfrm>
                <a:prstGeom prst="rect">
                  <a:avLst/>
                </a:prstGeom>
                <a:solidFill>
                  <a:srgbClr val="002060"/>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r>
                    <a:rPr lang="en-US" sz="700">
                      <a:solidFill>
                        <a:srgbClr val="FFFFFF"/>
                      </a:solidFill>
                      <a:latin typeface="Arial" panose="020B0604020202020204" pitchFamily="34" charset="0"/>
                      <a:ea typeface="Malgun Gothic" pitchFamily="34" charset="-127"/>
                    </a:rPr>
                    <a:t>Q3</a:t>
                  </a:r>
                </a:p>
              </p:txBody>
            </p:sp>
            <p:sp>
              <p:nvSpPr>
                <p:cNvPr id="74" name="TextBox 73">
                  <a:extLst>
                    <a:ext uri="{FF2B5EF4-FFF2-40B4-BE49-F238E27FC236}">
                      <a16:creationId xmlns:a16="http://schemas.microsoft.com/office/drawing/2014/main" id="{AFEB1A5A-6EC1-43C3-A41E-9016C5B2A5E0}"/>
                    </a:ext>
                  </a:extLst>
                </p:cNvPr>
                <p:cNvSpPr txBox="1">
                  <a:spLocks/>
                </p:cNvSpPr>
                <p:nvPr>
                  <p:custDataLst>
                    <p:tags r:id="rId64"/>
                  </p:custDataLst>
                </p:nvPr>
              </p:nvSpPr>
              <p:spPr bwMode="gray">
                <a:xfrm>
                  <a:off x="4449428" y="1263544"/>
                  <a:ext cx="377621" cy="63608"/>
                </a:xfrm>
                <a:prstGeom prst="rect">
                  <a:avLst/>
                </a:prstGeom>
                <a:solidFill>
                  <a:srgbClr val="002060"/>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r>
                    <a:rPr lang="en-US" sz="700">
                      <a:solidFill>
                        <a:srgbClr val="FFFFFF"/>
                      </a:solidFill>
                      <a:latin typeface="Arial" panose="020B0604020202020204" pitchFamily="34" charset="0"/>
                      <a:ea typeface="Malgun Gothic" pitchFamily="34" charset="-127"/>
                    </a:rPr>
                    <a:t>Q4</a:t>
                  </a:r>
                </a:p>
              </p:txBody>
            </p:sp>
          </p:grpSp>
          <p:grpSp>
            <p:nvGrpSpPr>
              <p:cNvPr id="6" name="Group 5">
                <a:extLst>
                  <a:ext uri="{FF2B5EF4-FFF2-40B4-BE49-F238E27FC236}">
                    <a16:creationId xmlns:a16="http://schemas.microsoft.com/office/drawing/2014/main" id="{FB9E1888-5B47-407A-ACDE-C1011F29C56F}"/>
                  </a:ext>
                </a:extLst>
              </p:cNvPr>
              <p:cNvGrpSpPr/>
              <p:nvPr/>
            </p:nvGrpSpPr>
            <p:grpSpPr>
              <a:xfrm>
                <a:off x="431841" y="1238871"/>
                <a:ext cx="6403921" cy="34986"/>
                <a:chOff x="431841" y="1621822"/>
                <a:chExt cx="6403921" cy="34986"/>
              </a:xfrm>
            </p:grpSpPr>
            <p:sp>
              <p:nvSpPr>
                <p:cNvPr id="7" name="TextBox 6">
                  <a:extLst>
                    <a:ext uri="{FF2B5EF4-FFF2-40B4-BE49-F238E27FC236}">
                      <a16:creationId xmlns:a16="http://schemas.microsoft.com/office/drawing/2014/main" id="{C077F502-DFEA-4CE2-B07D-072573586ACF}"/>
                    </a:ext>
                  </a:extLst>
                </p:cNvPr>
                <p:cNvSpPr txBox="1">
                  <a:spLocks/>
                </p:cNvSpPr>
                <p:nvPr>
                  <p:custDataLst>
                    <p:tags r:id="rId6"/>
                  </p:custDataLst>
                </p:nvPr>
              </p:nvSpPr>
              <p:spPr bwMode="gray">
                <a:xfrm>
                  <a:off x="431841"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8" name="TextBox 7">
                  <a:extLst>
                    <a:ext uri="{FF2B5EF4-FFF2-40B4-BE49-F238E27FC236}">
                      <a16:creationId xmlns:a16="http://schemas.microsoft.com/office/drawing/2014/main" id="{EC634E6A-8EE7-41D7-8F26-1B7195932C6A}"/>
                    </a:ext>
                  </a:extLst>
                </p:cNvPr>
                <p:cNvSpPr txBox="1">
                  <a:spLocks/>
                </p:cNvSpPr>
                <p:nvPr>
                  <p:custDataLst>
                    <p:tags r:id="rId7"/>
                  </p:custDataLst>
                </p:nvPr>
              </p:nvSpPr>
              <p:spPr bwMode="gray">
                <a:xfrm>
                  <a:off x="565597"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9" name="TextBox 8">
                  <a:extLst>
                    <a:ext uri="{FF2B5EF4-FFF2-40B4-BE49-F238E27FC236}">
                      <a16:creationId xmlns:a16="http://schemas.microsoft.com/office/drawing/2014/main" id="{75BD6252-FA2C-4128-926D-BB6E095B4E07}"/>
                    </a:ext>
                  </a:extLst>
                </p:cNvPr>
                <p:cNvSpPr txBox="1">
                  <a:spLocks/>
                </p:cNvSpPr>
                <p:nvPr>
                  <p:custDataLst>
                    <p:tags r:id="rId8"/>
                  </p:custDataLst>
                </p:nvPr>
              </p:nvSpPr>
              <p:spPr bwMode="gray">
                <a:xfrm>
                  <a:off x="699353"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10" name="TextBox 9">
                  <a:extLst>
                    <a:ext uri="{FF2B5EF4-FFF2-40B4-BE49-F238E27FC236}">
                      <a16:creationId xmlns:a16="http://schemas.microsoft.com/office/drawing/2014/main" id="{2D484AC2-921C-4D68-BF62-2A5CB84E24CB}"/>
                    </a:ext>
                  </a:extLst>
                </p:cNvPr>
                <p:cNvSpPr txBox="1">
                  <a:spLocks/>
                </p:cNvSpPr>
                <p:nvPr>
                  <p:custDataLst>
                    <p:tags r:id="rId9"/>
                  </p:custDataLst>
                </p:nvPr>
              </p:nvSpPr>
              <p:spPr bwMode="gray">
                <a:xfrm>
                  <a:off x="833109"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11" name="TextBox 10">
                  <a:extLst>
                    <a:ext uri="{FF2B5EF4-FFF2-40B4-BE49-F238E27FC236}">
                      <a16:creationId xmlns:a16="http://schemas.microsoft.com/office/drawing/2014/main" id="{9D3420AA-9FAA-40BE-A15E-984F381D7DD9}"/>
                    </a:ext>
                  </a:extLst>
                </p:cNvPr>
                <p:cNvSpPr txBox="1">
                  <a:spLocks/>
                </p:cNvSpPr>
                <p:nvPr>
                  <p:custDataLst>
                    <p:tags r:id="rId10"/>
                  </p:custDataLst>
                </p:nvPr>
              </p:nvSpPr>
              <p:spPr bwMode="gray">
                <a:xfrm>
                  <a:off x="966865"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12" name="TextBox 11">
                  <a:extLst>
                    <a:ext uri="{FF2B5EF4-FFF2-40B4-BE49-F238E27FC236}">
                      <a16:creationId xmlns:a16="http://schemas.microsoft.com/office/drawing/2014/main" id="{0C97408C-A03E-4288-AD56-DC2FABAD5B61}"/>
                    </a:ext>
                  </a:extLst>
                </p:cNvPr>
                <p:cNvSpPr txBox="1">
                  <a:spLocks/>
                </p:cNvSpPr>
                <p:nvPr>
                  <p:custDataLst>
                    <p:tags r:id="rId11"/>
                  </p:custDataLst>
                </p:nvPr>
              </p:nvSpPr>
              <p:spPr bwMode="gray">
                <a:xfrm>
                  <a:off x="1100621"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13" name="TextBox 12">
                  <a:extLst>
                    <a:ext uri="{FF2B5EF4-FFF2-40B4-BE49-F238E27FC236}">
                      <a16:creationId xmlns:a16="http://schemas.microsoft.com/office/drawing/2014/main" id="{6F4B5B65-2EE7-4EE7-8B76-0ECD2D021215}"/>
                    </a:ext>
                  </a:extLst>
                </p:cNvPr>
                <p:cNvSpPr txBox="1">
                  <a:spLocks/>
                </p:cNvSpPr>
                <p:nvPr>
                  <p:custDataLst>
                    <p:tags r:id="rId12"/>
                  </p:custDataLst>
                </p:nvPr>
              </p:nvSpPr>
              <p:spPr bwMode="gray">
                <a:xfrm>
                  <a:off x="1234377"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14" name="TextBox 13">
                  <a:extLst>
                    <a:ext uri="{FF2B5EF4-FFF2-40B4-BE49-F238E27FC236}">
                      <a16:creationId xmlns:a16="http://schemas.microsoft.com/office/drawing/2014/main" id="{842A9F33-5140-48C6-A068-59A659D01676}"/>
                    </a:ext>
                  </a:extLst>
                </p:cNvPr>
                <p:cNvSpPr txBox="1">
                  <a:spLocks/>
                </p:cNvSpPr>
                <p:nvPr>
                  <p:custDataLst>
                    <p:tags r:id="rId13"/>
                  </p:custDataLst>
                </p:nvPr>
              </p:nvSpPr>
              <p:spPr bwMode="gray">
                <a:xfrm>
                  <a:off x="1368133"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15" name="TextBox 14">
                  <a:extLst>
                    <a:ext uri="{FF2B5EF4-FFF2-40B4-BE49-F238E27FC236}">
                      <a16:creationId xmlns:a16="http://schemas.microsoft.com/office/drawing/2014/main" id="{980B4B4D-A66A-4FC2-A044-4B9CB93AF0A2}"/>
                    </a:ext>
                  </a:extLst>
                </p:cNvPr>
                <p:cNvSpPr txBox="1">
                  <a:spLocks/>
                </p:cNvSpPr>
                <p:nvPr>
                  <p:custDataLst>
                    <p:tags r:id="rId14"/>
                  </p:custDataLst>
                </p:nvPr>
              </p:nvSpPr>
              <p:spPr bwMode="gray">
                <a:xfrm>
                  <a:off x="1501889"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16" name="TextBox 15">
                  <a:extLst>
                    <a:ext uri="{FF2B5EF4-FFF2-40B4-BE49-F238E27FC236}">
                      <a16:creationId xmlns:a16="http://schemas.microsoft.com/office/drawing/2014/main" id="{A6BEB0ED-0AD0-413B-824D-8CB22AD2E247}"/>
                    </a:ext>
                  </a:extLst>
                </p:cNvPr>
                <p:cNvSpPr txBox="1">
                  <a:spLocks/>
                </p:cNvSpPr>
                <p:nvPr>
                  <p:custDataLst>
                    <p:tags r:id="rId15"/>
                  </p:custDataLst>
                </p:nvPr>
              </p:nvSpPr>
              <p:spPr bwMode="gray">
                <a:xfrm>
                  <a:off x="1635645"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17" name="TextBox 16">
                  <a:extLst>
                    <a:ext uri="{FF2B5EF4-FFF2-40B4-BE49-F238E27FC236}">
                      <a16:creationId xmlns:a16="http://schemas.microsoft.com/office/drawing/2014/main" id="{8E310E5F-58E0-4BC6-9162-F593411EBA03}"/>
                    </a:ext>
                  </a:extLst>
                </p:cNvPr>
                <p:cNvSpPr txBox="1">
                  <a:spLocks/>
                </p:cNvSpPr>
                <p:nvPr>
                  <p:custDataLst>
                    <p:tags r:id="rId16"/>
                  </p:custDataLst>
                </p:nvPr>
              </p:nvSpPr>
              <p:spPr bwMode="gray">
                <a:xfrm>
                  <a:off x="1769401"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18" name="TextBox 17">
                  <a:extLst>
                    <a:ext uri="{FF2B5EF4-FFF2-40B4-BE49-F238E27FC236}">
                      <a16:creationId xmlns:a16="http://schemas.microsoft.com/office/drawing/2014/main" id="{DEF36629-F796-48BF-92CB-FBDC3FB0138B}"/>
                    </a:ext>
                  </a:extLst>
                </p:cNvPr>
                <p:cNvSpPr txBox="1">
                  <a:spLocks/>
                </p:cNvSpPr>
                <p:nvPr>
                  <p:custDataLst>
                    <p:tags r:id="rId17"/>
                  </p:custDataLst>
                </p:nvPr>
              </p:nvSpPr>
              <p:spPr bwMode="gray">
                <a:xfrm>
                  <a:off x="1903157"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19" name="TextBox 18">
                  <a:extLst>
                    <a:ext uri="{FF2B5EF4-FFF2-40B4-BE49-F238E27FC236}">
                      <a16:creationId xmlns:a16="http://schemas.microsoft.com/office/drawing/2014/main" id="{1E9A3A99-8734-48BD-89C8-D9B2677CEED7}"/>
                    </a:ext>
                  </a:extLst>
                </p:cNvPr>
                <p:cNvSpPr txBox="1">
                  <a:spLocks/>
                </p:cNvSpPr>
                <p:nvPr>
                  <p:custDataLst>
                    <p:tags r:id="rId18"/>
                  </p:custDataLst>
                </p:nvPr>
              </p:nvSpPr>
              <p:spPr bwMode="gray">
                <a:xfrm>
                  <a:off x="2036913"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20" name="TextBox 19">
                  <a:extLst>
                    <a:ext uri="{FF2B5EF4-FFF2-40B4-BE49-F238E27FC236}">
                      <a16:creationId xmlns:a16="http://schemas.microsoft.com/office/drawing/2014/main" id="{AAEB3E8B-7BE2-45A7-BD79-A794B117854B}"/>
                    </a:ext>
                  </a:extLst>
                </p:cNvPr>
                <p:cNvSpPr txBox="1">
                  <a:spLocks/>
                </p:cNvSpPr>
                <p:nvPr>
                  <p:custDataLst>
                    <p:tags r:id="rId19"/>
                  </p:custDataLst>
                </p:nvPr>
              </p:nvSpPr>
              <p:spPr bwMode="gray">
                <a:xfrm>
                  <a:off x="2170669"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21" name="TextBox 20">
                  <a:extLst>
                    <a:ext uri="{FF2B5EF4-FFF2-40B4-BE49-F238E27FC236}">
                      <a16:creationId xmlns:a16="http://schemas.microsoft.com/office/drawing/2014/main" id="{CBE68DB3-98D1-4934-AB06-5E0B66E62355}"/>
                    </a:ext>
                  </a:extLst>
                </p:cNvPr>
                <p:cNvSpPr txBox="1">
                  <a:spLocks/>
                </p:cNvSpPr>
                <p:nvPr>
                  <p:custDataLst>
                    <p:tags r:id="rId20"/>
                  </p:custDataLst>
                </p:nvPr>
              </p:nvSpPr>
              <p:spPr bwMode="gray">
                <a:xfrm>
                  <a:off x="2304425"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22" name="TextBox 21">
                  <a:extLst>
                    <a:ext uri="{FF2B5EF4-FFF2-40B4-BE49-F238E27FC236}">
                      <a16:creationId xmlns:a16="http://schemas.microsoft.com/office/drawing/2014/main" id="{3E1B7F2D-0E35-4ADD-965C-CD7C7DDA4D4F}"/>
                    </a:ext>
                  </a:extLst>
                </p:cNvPr>
                <p:cNvSpPr txBox="1">
                  <a:spLocks/>
                </p:cNvSpPr>
                <p:nvPr>
                  <p:custDataLst>
                    <p:tags r:id="rId21"/>
                  </p:custDataLst>
                </p:nvPr>
              </p:nvSpPr>
              <p:spPr bwMode="gray">
                <a:xfrm>
                  <a:off x="2438181"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23" name="TextBox 22">
                  <a:extLst>
                    <a:ext uri="{FF2B5EF4-FFF2-40B4-BE49-F238E27FC236}">
                      <a16:creationId xmlns:a16="http://schemas.microsoft.com/office/drawing/2014/main" id="{CE0583E0-30FE-4E60-86BF-80861C276255}"/>
                    </a:ext>
                  </a:extLst>
                </p:cNvPr>
                <p:cNvSpPr txBox="1">
                  <a:spLocks/>
                </p:cNvSpPr>
                <p:nvPr>
                  <p:custDataLst>
                    <p:tags r:id="rId22"/>
                  </p:custDataLst>
                </p:nvPr>
              </p:nvSpPr>
              <p:spPr bwMode="gray">
                <a:xfrm>
                  <a:off x="2571937"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24" name="TextBox 23">
                  <a:extLst>
                    <a:ext uri="{FF2B5EF4-FFF2-40B4-BE49-F238E27FC236}">
                      <a16:creationId xmlns:a16="http://schemas.microsoft.com/office/drawing/2014/main" id="{021C5A56-A8F9-470A-A6C4-D71E4752EAB4}"/>
                    </a:ext>
                  </a:extLst>
                </p:cNvPr>
                <p:cNvSpPr txBox="1">
                  <a:spLocks/>
                </p:cNvSpPr>
                <p:nvPr>
                  <p:custDataLst>
                    <p:tags r:id="rId23"/>
                  </p:custDataLst>
                </p:nvPr>
              </p:nvSpPr>
              <p:spPr bwMode="gray">
                <a:xfrm>
                  <a:off x="2705693"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25" name="TextBox 24">
                  <a:extLst>
                    <a:ext uri="{FF2B5EF4-FFF2-40B4-BE49-F238E27FC236}">
                      <a16:creationId xmlns:a16="http://schemas.microsoft.com/office/drawing/2014/main" id="{581F1961-46AD-42D7-96CE-5E3ABC0DA695}"/>
                    </a:ext>
                  </a:extLst>
                </p:cNvPr>
                <p:cNvSpPr txBox="1">
                  <a:spLocks/>
                </p:cNvSpPr>
                <p:nvPr>
                  <p:custDataLst>
                    <p:tags r:id="rId24"/>
                  </p:custDataLst>
                </p:nvPr>
              </p:nvSpPr>
              <p:spPr bwMode="gray">
                <a:xfrm>
                  <a:off x="2839449"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26" name="TextBox 25">
                  <a:extLst>
                    <a:ext uri="{FF2B5EF4-FFF2-40B4-BE49-F238E27FC236}">
                      <a16:creationId xmlns:a16="http://schemas.microsoft.com/office/drawing/2014/main" id="{C26CA83A-03EF-4319-91E5-9A487664CCB1}"/>
                    </a:ext>
                  </a:extLst>
                </p:cNvPr>
                <p:cNvSpPr txBox="1">
                  <a:spLocks/>
                </p:cNvSpPr>
                <p:nvPr>
                  <p:custDataLst>
                    <p:tags r:id="rId25"/>
                  </p:custDataLst>
                </p:nvPr>
              </p:nvSpPr>
              <p:spPr bwMode="gray">
                <a:xfrm>
                  <a:off x="2973205"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27" name="TextBox 26">
                  <a:extLst>
                    <a:ext uri="{FF2B5EF4-FFF2-40B4-BE49-F238E27FC236}">
                      <a16:creationId xmlns:a16="http://schemas.microsoft.com/office/drawing/2014/main" id="{1EB394A6-6F46-47D9-9777-6D520D012C05}"/>
                    </a:ext>
                  </a:extLst>
                </p:cNvPr>
                <p:cNvSpPr txBox="1">
                  <a:spLocks/>
                </p:cNvSpPr>
                <p:nvPr>
                  <p:custDataLst>
                    <p:tags r:id="rId26"/>
                  </p:custDataLst>
                </p:nvPr>
              </p:nvSpPr>
              <p:spPr bwMode="gray">
                <a:xfrm>
                  <a:off x="3106961"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28" name="TextBox 27">
                  <a:extLst>
                    <a:ext uri="{FF2B5EF4-FFF2-40B4-BE49-F238E27FC236}">
                      <a16:creationId xmlns:a16="http://schemas.microsoft.com/office/drawing/2014/main" id="{A19C3CC3-A5B8-4C7B-A521-395FBAFC013C}"/>
                    </a:ext>
                  </a:extLst>
                </p:cNvPr>
                <p:cNvSpPr txBox="1">
                  <a:spLocks/>
                </p:cNvSpPr>
                <p:nvPr>
                  <p:custDataLst>
                    <p:tags r:id="rId27"/>
                  </p:custDataLst>
                </p:nvPr>
              </p:nvSpPr>
              <p:spPr bwMode="gray">
                <a:xfrm>
                  <a:off x="3240717"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29" name="TextBox 28">
                  <a:extLst>
                    <a:ext uri="{FF2B5EF4-FFF2-40B4-BE49-F238E27FC236}">
                      <a16:creationId xmlns:a16="http://schemas.microsoft.com/office/drawing/2014/main" id="{8870829B-59F9-40B8-A891-CD8ACDAB9ABF}"/>
                    </a:ext>
                  </a:extLst>
                </p:cNvPr>
                <p:cNvSpPr txBox="1">
                  <a:spLocks/>
                </p:cNvSpPr>
                <p:nvPr>
                  <p:custDataLst>
                    <p:tags r:id="rId28"/>
                  </p:custDataLst>
                </p:nvPr>
              </p:nvSpPr>
              <p:spPr bwMode="gray">
                <a:xfrm>
                  <a:off x="3374473"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30" name="TextBox 29">
                  <a:extLst>
                    <a:ext uri="{FF2B5EF4-FFF2-40B4-BE49-F238E27FC236}">
                      <a16:creationId xmlns:a16="http://schemas.microsoft.com/office/drawing/2014/main" id="{6153CBA9-1A22-4707-930B-3193B5C6F2ED}"/>
                    </a:ext>
                  </a:extLst>
                </p:cNvPr>
                <p:cNvSpPr txBox="1">
                  <a:spLocks/>
                </p:cNvSpPr>
                <p:nvPr>
                  <p:custDataLst>
                    <p:tags r:id="rId29"/>
                  </p:custDataLst>
                </p:nvPr>
              </p:nvSpPr>
              <p:spPr bwMode="gray">
                <a:xfrm>
                  <a:off x="3508229"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31" name="TextBox 30">
                  <a:extLst>
                    <a:ext uri="{FF2B5EF4-FFF2-40B4-BE49-F238E27FC236}">
                      <a16:creationId xmlns:a16="http://schemas.microsoft.com/office/drawing/2014/main" id="{DC404967-6117-4926-ADEE-51B93F4BD184}"/>
                    </a:ext>
                  </a:extLst>
                </p:cNvPr>
                <p:cNvSpPr txBox="1">
                  <a:spLocks/>
                </p:cNvSpPr>
                <p:nvPr>
                  <p:custDataLst>
                    <p:tags r:id="rId30"/>
                  </p:custDataLst>
                </p:nvPr>
              </p:nvSpPr>
              <p:spPr bwMode="gray">
                <a:xfrm>
                  <a:off x="3641985"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32" name="TextBox 31">
                  <a:extLst>
                    <a:ext uri="{FF2B5EF4-FFF2-40B4-BE49-F238E27FC236}">
                      <a16:creationId xmlns:a16="http://schemas.microsoft.com/office/drawing/2014/main" id="{441CB05E-C1B4-47A4-BA3D-73F4D4A8242B}"/>
                    </a:ext>
                  </a:extLst>
                </p:cNvPr>
                <p:cNvSpPr txBox="1">
                  <a:spLocks/>
                </p:cNvSpPr>
                <p:nvPr>
                  <p:custDataLst>
                    <p:tags r:id="rId31"/>
                  </p:custDataLst>
                </p:nvPr>
              </p:nvSpPr>
              <p:spPr bwMode="gray">
                <a:xfrm>
                  <a:off x="3775741"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33" name="TextBox 32">
                  <a:extLst>
                    <a:ext uri="{FF2B5EF4-FFF2-40B4-BE49-F238E27FC236}">
                      <a16:creationId xmlns:a16="http://schemas.microsoft.com/office/drawing/2014/main" id="{FFC360F5-6C24-4F43-A429-A75B147E61F2}"/>
                    </a:ext>
                  </a:extLst>
                </p:cNvPr>
                <p:cNvSpPr txBox="1">
                  <a:spLocks/>
                </p:cNvSpPr>
                <p:nvPr>
                  <p:custDataLst>
                    <p:tags r:id="rId32"/>
                  </p:custDataLst>
                </p:nvPr>
              </p:nvSpPr>
              <p:spPr bwMode="gray">
                <a:xfrm>
                  <a:off x="3909497"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34" name="TextBox 33">
                  <a:extLst>
                    <a:ext uri="{FF2B5EF4-FFF2-40B4-BE49-F238E27FC236}">
                      <a16:creationId xmlns:a16="http://schemas.microsoft.com/office/drawing/2014/main" id="{B771622D-A932-410B-A5B4-B004721C1492}"/>
                    </a:ext>
                  </a:extLst>
                </p:cNvPr>
                <p:cNvSpPr txBox="1">
                  <a:spLocks/>
                </p:cNvSpPr>
                <p:nvPr>
                  <p:custDataLst>
                    <p:tags r:id="rId33"/>
                  </p:custDataLst>
                </p:nvPr>
              </p:nvSpPr>
              <p:spPr bwMode="gray">
                <a:xfrm>
                  <a:off x="4043253"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35" name="TextBox 34">
                  <a:extLst>
                    <a:ext uri="{FF2B5EF4-FFF2-40B4-BE49-F238E27FC236}">
                      <a16:creationId xmlns:a16="http://schemas.microsoft.com/office/drawing/2014/main" id="{14C787B4-EDA8-4549-8472-986D8AF2AE42}"/>
                    </a:ext>
                  </a:extLst>
                </p:cNvPr>
                <p:cNvSpPr txBox="1">
                  <a:spLocks/>
                </p:cNvSpPr>
                <p:nvPr>
                  <p:custDataLst>
                    <p:tags r:id="rId34"/>
                  </p:custDataLst>
                </p:nvPr>
              </p:nvSpPr>
              <p:spPr bwMode="gray">
                <a:xfrm>
                  <a:off x="4177009"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36" name="TextBox 35">
                  <a:extLst>
                    <a:ext uri="{FF2B5EF4-FFF2-40B4-BE49-F238E27FC236}">
                      <a16:creationId xmlns:a16="http://schemas.microsoft.com/office/drawing/2014/main" id="{F12AAA66-1489-47E6-857F-F35F831822DC}"/>
                    </a:ext>
                  </a:extLst>
                </p:cNvPr>
                <p:cNvSpPr txBox="1">
                  <a:spLocks/>
                </p:cNvSpPr>
                <p:nvPr>
                  <p:custDataLst>
                    <p:tags r:id="rId35"/>
                  </p:custDataLst>
                </p:nvPr>
              </p:nvSpPr>
              <p:spPr bwMode="gray">
                <a:xfrm>
                  <a:off x="4310765"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37" name="TextBox 36">
                  <a:extLst>
                    <a:ext uri="{FF2B5EF4-FFF2-40B4-BE49-F238E27FC236}">
                      <a16:creationId xmlns:a16="http://schemas.microsoft.com/office/drawing/2014/main" id="{9B530516-C0C9-43C5-B0B2-959E778396C4}"/>
                    </a:ext>
                  </a:extLst>
                </p:cNvPr>
                <p:cNvSpPr txBox="1">
                  <a:spLocks/>
                </p:cNvSpPr>
                <p:nvPr>
                  <p:custDataLst>
                    <p:tags r:id="rId36"/>
                  </p:custDataLst>
                </p:nvPr>
              </p:nvSpPr>
              <p:spPr bwMode="gray">
                <a:xfrm>
                  <a:off x="4444521"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38" name="TextBox 37">
                  <a:extLst>
                    <a:ext uri="{FF2B5EF4-FFF2-40B4-BE49-F238E27FC236}">
                      <a16:creationId xmlns:a16="http://schemas.microsoft.com/office/drawing/2014/main" id="{31B51A07-4519-4581-95DB-4AFAEF3FCBA1}"/>
                    </a:ext>
                  </a:extLst>
                </p:cNvPr>
                <p:cNvSpPr txBox="1">
                  <a:spLocks/>
                </p:cNvSpPr>
                <p:nvPr>
                  <p:custDataLst>
                    <p:tags r:id="rId37"/>
                  </p:custDataLst>
                </p:nvPr>
              </p:nvSpPr>
              <p:spPr bwMode="gray">
                <a:xfrm>
                  <a:off x="4578277"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39" name="TextBox 38">
                  <a:extLst>
                    <a:ext uri="{FF2B5EF4-FFF2-40B4-BE49-F238E27FC236}">
                      <a16:creationId xmlns:a16="http://schemas.microsoft.com/office/drawing/2014/main" id="{7EDCF7C7-87A9-45B4-8EA6-B5C49CC2AEFA}"/>
                    </a:ext>
                  </a:extLst>
                </p:cNvPr>
                <p:cNvSpPr txBox="1">
                  <a:spLocks/>
                </p:cNvSpPr>
                <p:nvPr>
                  <p:custDataLst>
                    <p:tags r:id="rId38"/>
                  </p:custDataLst>
                </p:nvPr>
              </p:nvSpPr>
              <p:spPr bwMode="gray">
                <a:xfrm>
                  <a:off x="4712033"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40" name="TextBox 39">
                  <a:extLst>
                    <a:ext uri="{FF2B5EF4-FFF2-40B4-BE49-F238E27FC236}">
                      <a16:creationId xmlns:a16="http://schemas.microsoft.com/office/drawing/2014/main" id="{0CEB921E-306A-4DD4-B49B-6010D4424C6E}"/>
                    </a:ext>
                  </a:extLst>
                </p:cNvPr>
                <p:cNvSpPr txBox="1">
                  <a:spLocks/>
                </p:cNvSpPr>
                <p:nvPr>
                  <p:custDataLst>
                    <p:tags r:id="rId39"/>
                  </p:custDataLst>
                </p:nvPr>
              </p:nvSpPr>
              <p:spPr bwMode="gray">
                <a:xfrm>
                  <a:off x="4845789"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41" name="TextBox 40">
                  <a:extLst>
                    <a:ext uri="{FF2B5EF4-FFF2-40B4-BE49-F238E27FC236}">
                      <a16:creationId xmlns:a16="http://schemas.microsoft.com/office/drawing/2014/main" id="{85EAB0C2-49E8-44D7-95CF-8DDD1080025D}"/>
                    </a:ext>
                  </a:extLst>
                </p:cNvPr>
                <p:cNvSpPr txBox="1">
                  <a:spLocks/>
                </p:cNvSpPr>
                <p:nvPr>
                  <p:custDataLst>
                    <p:tags r:id="rId40"/>
                  </p:custDataLst>
                </p:nvPr>
              </p:nvSpPr>
              <p:spPr bwMode="gray">
                <a:xfrm>
                  <a:off x="4979545"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42" name="TextBox 41">
                  <a:extLst>
                    <a:ext uri="{FF2B5EF4-FFF2-40B4-BE49-F238E27FC236}">
                      <a16:creationId xmlns:a16="http://schemas.microsoft.com/office/drawing/2014/main" id="{B92800A0-7B7E-4D11-BD10-B5F4E3E24129}"/>
                    </a:ext>
                  </a:extLst>
                </p:cNvPr>
                <p:cNvSpPr txBox="1">
                  <a:spLocks/>
                </p:cNvSpPr>
                <p:nvPr>
                  <p:custDataLst>
                    <p:tags r:id="rId41"/>
                  </p:custDataLst>
                </p:nvPr>
              </p:nvSpPr>
              <p:spPr bwMode="gray">
                <a:xfrm>
                  <a:off x="5113301"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43" name="TextBox 42">
                  <a:extLst>
                    <a:ext uri="{FF2B5EF4-FFF2-40B4-BE49-F238E27FC236}">
                      <a16:creationId xmlns:a16="http://schemas.microsoft.com/office/drawing/2014/main" id="{2960C75D-72A7-4AB6-ACD3-FD0E1ED3691A}"/>
                    </a:ext>
                  </a:extLst>
                </p:cNvPr>
                <p:cNvSpPr txBox="1">
                  <a:spLocks/>
                </p:cNvSpPr>
                <p:nvPr>
                  <p:custDataLst>
                    <p:tags r:id="rId42"/>
                  </p:custDataLst>
                </p:nvPr>
              </p:nvSpPr>
              <p:spPr bwMode="gray">
                <a:xfrm>
                  <a:off x="5247057"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44" name="TextBox 43">
                  <a:extLst>
                    <a:ext uri="{FF2B5EF4-FFF2-40B4-BE49-F238E27FC236}">
                      <a16:creationId xmlns:a16="http://schemas.microsoft.com/office/drawing/2014/main" id="{D923FE8C-AF5C-4CDB-AAC1-5E17443866D7}"/>
                    </a:ext>
                  </a:extLst>
                </p:cNvPr>
                <p:cNvSpPr txBox="1">
                  <a:spLocks/>
                </p:cNvSpPr>
                <p:nvPr>
                  <p:custDataLst>
                    <p:tags r:id="rId43"/>
                  </p:custDataLst>
                </p:nvPr>
              </p:nvSpPr>
              <p:spPr bwMode="gray">
                <a:xfrm>
                  <a:off x="5380813"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45" name="TextBox 44">
                  <a:extLst>
                    <a:ext uri="{FF2B5EF4-FFF2-40B4-BE49-F238E27FC236}">
                      <a16:creationId xmlns:a16="http://schemas.microsoft.com/office/drawing/2014/main" id="{48E03090-CB1D-4778-9E12-DC181F0668E1}"/>
                    </a:ext>
                  </a:extLst>
                </p:cNvPr>
                <p:cNvSpPr txBox="1">
                  <a:spLocks/>
                </p:cNvSpPr>
                <p:nvPr>
                  <p:custDataLst>
                    <p:tags r:id="rId44"/>
                  </p:custDataLst>
                </p:nvPr>
              </p:nvSpPr>
              <p:spPr bwMode="gray">
                <a:xfrm>
                  <a:off x="5514569"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46" name="TextBox 45">
                  <a:extLst>
                    <a:ext uri="{FF2B5EF4-FFF2-40B4-BE49-F238E27FC236}">
                      <a16:creationId xmlns:a16="http://schemas.microsoft.com/office/drawing/2014/main" id="{3999E121-A4B5-4AB8-89C0-A776E2A3977E}"/>
                    </a:ext>
                  </a:extLst>
                </p:cNvPr>
                <p:cNvSpPr txBox="1">
                  <a:spLocks/>
                </p:cNvSpPr>
                <p:nvPr>
                  <p:custDataLst>
                    <p:tags r:id="rId45"/>
                  </p:custDataLst>
                </p:nvPr>
              </p:nvSpPr>
              <p:spPr bwMode="gray">
                <a:xfrm>
                  <a:off x="5648325"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47" name="TextBox 46">
                  <a:extLst>
                    <a:ext uri="{FF2B5EF4-FFF2-40B4-BE49-F238E27FC236}">
                      <a16:creationId xmlns:a16="http://schemas.microsoft.com/office/drawing/2014/main" id="{2985F574-A57E-4E4B-9FB3-CB6E48CB226A}"/>
                    </a:ext>
                  </a:extLst>
                </p:cNvPr>
                <p:cNvSpPr txBox="1">
                  <a:spLocks/>
                </p:cNvSpPr>
                <p:nvPr>
                  <p:custDataLst>
                    <p:tags r:id="rId46"/>
                  </p:custDataLst>
                </p:nvPr>
              </p:nvSpPr>
              <p:spPr bwMode="gray">
                <a:xfrm>
                  <a:off x="5782081"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48" name="TextBox 47">
                  <a:extLst>
                    <a:ext uri="{FF2B5EF4-FFF2-40B4-BE49-F238E27FC236}">
                      <a16:creationId xmlns:a16="http://schemas.microsoft.com/office/drawing/2014/main" id="{F5913F32-BB40-4E1B-B714-F277E9D6F521}"/>
                    </a:ext>
                  </a:extLst>
                </p:cNvPr>
                <p:cNvSpPr txBox="1">
                  <a:spLocks/>
                </p:cNvSpPr>
                <p:nvPr>
                  <p:custDataLst>
                    <p:tags r:id="rId47"/>
                  </p:custDataLst>
                </p:nvPr>
              </p:nvSpPr>
              <p:spPr bwMode="gray">
                <a:xfrm>
                  <a:off x="5915837"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49" name="TextBox 48">
                  <a:extLst>
                    <a:ext uri="{FF2B5EF4-FFF2-40B4-BE49-F238E27FC236}">
                      <a16:creationId xmlns:a16="http://schemas.microsoft.com/office/drawing/2014/main" id="{7575162C-9F05-4138-B69A-B2EB3EE7C3B3}"/>
                    </a:ext>
                  </a:extLst>
                </p:cNvPr>
                <p:cNvSpPr txBox="1">
                  <a:spLocks/>
                </p:cNvSpPr>
                <p:nvPr>
                  <p:custDataLst>
                    <p:tags r:id="rId48"/>
                  </p:custDataLst>
                </p:nvPr>
              </p:nvSpPr>
              <p:spPr bwMode="gray">
                <a:xfrm>
                  <a:off x="6049593"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50" name="TextBox 49">
                  <a:extLst>
                    <a:ext uri="{FF2B5EF4-FFF2-40B4-BE49-F238E27FC236}">
                      <a16:creationId xmlns:a16="http://schemas.microsoft.com/office/drawing/2014/main" id="{2BF5BFD8-FF23-43BE-B979-AFF6455194D2}"/>
                    </a:ext>
                  </a:extLst>
                </p:cNvPr>
                <p:cNvSpPr txBox="1">
                  <a:spLocks/>
                </p:cNvSpPr>
                <p:nvPr>
                  <p:custDataLst>
                    <p:tags r:id="rId49"/>
                  </p:custDataLst>
                </p:nvPr>
              </p:nvSpPr>
              <p:spPr bwMode="gray">
                <a:xfrm>
                  <a:off x="6183349"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51" name="TextBox 50">
                  <a:extLst>
                    <a:ext uri="{FF2B5EF4-FFF2-40B4-BE49-F238E27FC236}">
                      <a16:creationId xmlns:a16="http://schemas.microsoft.com/office/drawing/2014/main" id="{26EABA43-8642-43D2-9109-813167703D58}"/>
                    </a:ext>
                  </a:extLst>
                </p:cNvPr>
                <p:cNvSpPr txBox="1">
                  <a:spLocks/>
                </p:cNvSpPr>
                <p:nvPr>
                  <p:custDataLst>
                    <p:tags r:id="rId50"/>
                  </p:custDataLst>
                </p:nvPr>
              </p:nvSpPr>
              <p:spPr bwMode="gray">
                <a:xfrm>
                  <a:off x="6317105"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52" name="TextBox 51">
                  <a:extLst>
                    <a:ext uri="{FF2B5EF4-FFF2-40B4-BE49-F238E27FC236}">
                      <a16:creationId xmlns:a16="http://schemas.microsoft.com/office/drawing/2014/main" id="{49D53705-6F1B-4D61-ADA8-676094C815BF}"/>
                    </a:ext>
                  </a:extLst>
                </p:cNvPr>
                <p:cNvSpPr txBox="1">
                  <a:spLocks/>
                </p:cNvSpPr>
                <p:nvPr>
                  <p:custDataLst>
                    <p:tags r:id="rId51"/>
                  </p:custDataLst>
                </p:nvPr>
              </p:nvSpPr>
              <p:spPr bwMode="gray">
                <a:xfrm>
                  <a:off x="6450861"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53" name="TextBox 52">
                  <a:extLst>
                    <a:ext uri="{FF2B5EF4-FFF2-40B4-BE49-F238E27FC236}">
                      <a16:creationId xmlns:a16="http://schemas.microsoft.com/office/drawing/2014/main" id="{43901243-E2FF-48AB-AD0B-E05737FBDAF6}"/>
                    </a:ext>
                  </a:extLst>
                </p:cNvPr>
                <p:cNvSpPr txBox="1">
                  <a:spLocks/>
                </p:cNvSpPr>
                <p:nvPr>
                  <p:custDataLst>
                    <p:tags r:id="rId52"/>
                  </p:custDataLst>
                </p:nvPr>
              </p:nvSpPr>
              <p:spPr bwMode="gray">
                <a:xfrm>
                  <a:off x="6584617"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54" name="TextBox 53">
                  <a:extLst>
                    <a:ext uri="{FF2B5EF4-FFF2-40B4-BE49-F238E27FC236}">
                      <a16:creationId xmlns:a16="http://schemas.microsoft.com/office/drawing/2014/main" id="{09FEB3DB-CB4C-4B28-A790-ED809756369B}"/>
                    </a:ext>
                  </a:extLst>
                </p:cNvPr>
                <p:cNvSpPr txBox="1">
                  <a:spLocks/>
                </p:cNvSpPr>
                <p:nvPr>
                  <p:custDataLst>
                    <p:tags r:id="rId53"/>
                  </p:custDataLst>
                </p:nvPr>
              </p:nvSpPr>
              <p:spPr bwMode="gray">
                <a:xfrm>
                  <a:off x="6718373" y="1621822"/>
                  <a:ext cx="117389" cy="34986"/>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grpSp>
        </p:grpSp>
        <p:sp>
          <p:nvSpPr>
            <p:cNvPr id="93" name="TextBox 92">
              <a:extLst>
                <a:ext uri="{FF2B5EF4-FFF2-40B4-BE49-F238E27FC236}">
                  <a16:creationId xmlns:a16="http://schemas.microsoft.com/office/drawing/2014/main" id="{3A83E877-8EBD-46A9-AC24-38F5CD5A495F}"/>
                </a:ext>
              </a:extLst>
            </p:cNvPr>
            <p:cNvSpPr txBox="1">
              <a:spLocks/>
            </p:cNvSpPr>
            <p:nvPr>
              <p:custDataLst>
                <p:tags r:id="rId1"/>
              </p:custDataLst>
            </p:nvPr>
          </p:nvSpPr>
          <p:spPr bwMode="gray">
            <a:xfrm>
              <a:off x="8182895" y="1028511"/>
              <a:ext cx="949405" cy="359510"/>
            </a:xfrm>
            <a:prstGeom prst="rect">
              <a:avLst/>
            </a:prstGeom>
            <a:solidFill>
              <a:srgbClr val="002060"/>
            </a:solidFill>
            <a:ln w="12700">
              <a:noFill/>
              <a:miter lim="800000"/>
              <a:headEnd/>
              <a:tailEnd/>
            </a:ln>
            <a:effectLst/>
          </p:spPr>
          <p:txBody>
            <a:bodyPr wrap="square" lIns="90965" tIns="20992" rIns="20992" bIns="20992" anchor="ctr">
              <a:noAutofit/>
            </a:bodyPr>
            <a:lstStyle>
              <a:defPPr>
                <a:defRPr lang="en-US"/>
              </a:defPPr>
              <a:lvl1pPr marL="0" algn="ctr">
                <a:lnSpc>
                  <a:spcPct val="90000"/>
                </a:lnSpc>
                <a:defRPr sz="1000" b="1">
                  <a:solidFill>
                    <a:schemeClr val="bg1"/>
                  </a:solidFill>
                  <a:latin typeface="Malgun Gothic" pitchFamily="34" charset="-127"/>
                  <a:ea typeface="Malgun Gothic" pitchFamily="34" charset="-127"/>
                </a:defRPr>
              </a:lvl1pPr>
            </a:lstStyle>
            <a:p>
              <a:pPr defTabSz="699722">
                <a:spcAft>
                  <a:spcPct val="0"/>
                </a:spcAft>
                <a:defRPr/>
              </a:pPr>
              <a:r>
                <a:rPr lang="en-US" sz="900">
                  <a:solidFill>
                    <a:srgbClr val="FFFFFF"/>
                  </a:solidFill>
                  <a:latin typeface="Arial" panose="020B0604020202020204" pitchFamily="34" charset="0"/>
                </a:rPr>
                <a:t>2024</a:t>
              </a:r>
            </a:p>
          </p:txBody>
        </p:sp>
        <p:sp>
          <p:nvSpPr>
            <p:cNvPr id="94" name="TextBox 93">
              <a:extLst>
                <a:ext uri="{FF2B5EF4-FFF2-40B4-BE49-F238E27FC236}">
                  <a16:creationId xmlns:a16="http://schemas.microsoft.com/office/drawing/2014/main" id="{2E2D9244-3794-430E-8C39-BDE271010735}"/>
                </a:ext>
              </a:extLst>
            </p:cNvPr>
            <p:cNvSpPr txBox="1">
              <a:spLocks/>
            </p:cNvSpPr>
            <p:nvPr>
              <p:custDataLst>
                <p:tags r:id="rId2"/>
              </p:custDataLst>
            </p:nvPr>
          </p:nvSpPr>
          <p:spPr bwMode="gray">
            <a:xfrm>
              <a:off x="9162261" y="1028511"/>
              <a:ext cx="949405" cy="359510"/>
            </a:xfrm>
            <a:prstGeom prst="rect">
              <a:avLst/>
            </a:prstGeom>
            <a:solidFill>
              <a:schemeClr val="bg1">
                <a:lumMod val="65000"/>
              </a:schemeClr>
            </a:solidFill>
            <a:ln w="12700">
              <a:noFill/>
              <a:miter lim="800000"/>
              <a:headEnd/>
              <a:tailEnd/>
            </a:ln>
            <a:effectLst/>
          </p:spPr>
          <p:txBody>
            <a:bodyPr wrap="square" lIns="90965" tIns="20992" rIns="20992" bIns="20992" anchor="ctr">
              <a:noAutofit/>
            </a:bodyPr>
            <a:lstStyle>
              <a:defPPr>
                <a:defRPr lang="en-US"/>
              </a:defPPr>
              <a:lvl1pPr algn="ctr" defTabSz="699722">
                <a:lnSpc>
                  <a:spcPct val="90000"/>
                </a:lnSpc>
                <a:spcAft>
                  <a:spcPct val="0"/>
                </a:spcAft>
                <a:defRPr sz="900" b="1">
                  <a:solidFill>
                    <a:srgbClr val="FFFFFF"/>
                  </a:solidFill>
                  <a:latin typeface="Malgun Gothic" pitchFamily="34" charset="-127"/>
                  <a:ea typeface="Malgun Gothic" pitchFamily="34" charset="-127"/>
                </a:defRPr>
              </a:lvl1pPr>
            </a:lstStyle>
            <a:p>
              <a:r>
                <a:rPr lang="en-US">
                  <a:latin typeface="Arial" panose="020B0604020202020204" pitchFamily="34" charset="0"/>
                </a:rPr>
                <a:t>2025</a:t>
              </a:r>
            </a:p>
          </p:txBody>
        </p:sp>
        <p:sp>
          <p:nvSpPr>
            <p:cNvPr id="95" name="TextBox 94">
              <a:extLst>
                <a:ext uri="{FF2B5EF4-FFF2-40B4-BE49-F238E27FC236}">
                  <a16:creationId xmlns:a16="http://schemas.microsoft.com/office/drawing/2014/main" id="{AF2C556B-25EE-49CF-A589-DBFE0F14DE57}"/>
                </a:ext>
              </a:extLst>
            </p:cNvPr>
            <p:cNvSpPr txBox="1">
              <a:spLocks/>
            </p:cNvSpPr>
            <p:nvPr>
              <p:custDataLst>
                <p:tags r:id="rId3"/>
              </p:custDataLst>
            </p:nvPr>
          </p:nvSpPr>
          <p:spPr bwMode="gray">
            <a:xfrm>
              <a:off x="10141627" y="1028511"/>
              <a:ext cx="949405" cy="359510"/>
            </a:xfrm>
            <a:prstGeom prst="rect">
              <a:avLst/>
            </a:prstGeom>
            <a:solidFill>
              <a:srgbClr val="002060"/>
            </a:solidFill>
            <a:ln w="12700">
              <a:noFill/>
              <a:miter lim="800000"/>
              <a:headEnd/>
              <a:tailEnd/>
            </a:ln>
            <a:effectLst/>
          </p:spPr>
          <p:txBody>
            <a:bodyPr wrap="square" lIns="90965" tIns="20992" rIns="20992" bIns="20992" anchor="ctr">
              <a:noAutofit/>
            </a:bodyPr>
            <a:lstStyle>
              <a:defPPr>
                <a:defRPr lang="en-US"/>
              </a:defPPr>
              <a:lvl1pPr marL="0" algn="ctr">
                <a:lnSpc>
                  <a:spcPct val="90000"/>
                </a:lnSpc>
                <a:defRPr sz="1000" b="1">
                  <a:solidFill>
                    <a:schemeClr val="bg1"/>
                  </a:solidFill>
                  <a:latin typeface="Malgun Gothic" pitchFamily="34" charset="-127"/>
                  <a:ea typeface="Malgun Gothic" pitchFamily="34" charset="-127"/>
                </a:defRPr>
              </a:lvl1pPr>
            </a:lstStyle>
            <a:p>
              <a:pPr defTabSz="699722">
                <a:spcAft>
                  <a:spcPct val="0"/>
                </a:spcAft>
                <a:defRPr/>
              </a:pPr>
              <a:r>
                <a:rPr lang="en-US" sz="900">
                  <a:solidFill>
                    <a:srgbClr val="FFFFFF"/>
                  </a:solidFill>
                  <a:latin typeface="Arial" panose="020B0604020202020204" pitchFamily="34" charset="0"/>
                </a:rPr>
                <a:t>2026</a:t>
              </a:r>
            </a:p>
          </p:txBody>
        </p:sp>
        <p:sp>
          <p:nvSpPr>
            <p:cNvPr id="96" name="TextBox 95">
              <a:extLst>
                <a:ext uri="{FF2B5EF4-FFF2-40B4-BE49-F238E27FC236}">
                  <a16:creationId xmlns:a16="http://schemas.microsoft.com/office/drawing/2014/main" id="{57DF6A33-C3B4-4B12-AD5E-DBE5671DB35B}"/>
                </a:ext>
              </a:extLst>
            </p:cNvPr>
            <p:cNvSpPr txBox="1">
              <a:spLocks/>
            </p:cNvSpPr>
            <p:nvPr>
              <p:custDataLst>
                <p:tags r:id="rId4"/>
              </p:custDataLst>
            </p:nvPr>
          </p:nvSpPr>
          <p:spPr bwMode="gray">
            <a:xfrm>
              <a:off x="11855517" y="1432622"/>
              <a:ext cx="214881" cy="73183"/>
            </a:xfrm>
            <a:prstGeom prst="rect">
              <a:avLst/>
            </a:prstGeom>
            <a:solidFill>
              <a:schemeClr val="bg1">
                <a:lumMod val="85000"/>
              </a:schemeClr>
            </a:solidFill>
            <a:ln w="12700">
              <a:noFill/>
              <a:miter lim="800000"/>
              <a:headEnd/>
              <a:tailEnd/>
            </a:ln>
            <a:effectLst/>
          </p:spPr>
          <p:txBody>
            <a:bodyPr wrap="square" lIns="90965" tIns="20992" rIns="20992" bIns="20992" anchor="ctr">
              <a:noAutofit/>
            </a:bodyPr>
            <a:lstStyle>
              <a:defPPr>
                <a:defRPr lang="en-US"/>
              </a:defPPr>
              <a:lvl1pPr marL="0">
                <a:lnSpc>
                  <a:spcPct val="90000"/>
                </a:lnSpc>
                <a:defRPr sz="1000" b="1">
                  <a:solidFill>
                    <a:schemeClr val="tx2"/>
                  </a:solidFill>
                  <a:latin typeface="+mn-lt"/>
                </a:defRPr>
              </a:lvl1pPr>
            </a:lstStyle>
            <a:p>
              <a:pPr algn="ctr" defTabSz="699722">
                <a:spcAft>
                  <a:spcPct val="0"/>
                </a:spcAft>
                <a:defRPr/>
              </a:pPr>
              <a:endParaRPr lang="en-US" sz="800">
                <a:solidFill>
                  <a:srgbClr val="FFFFFF"/>
                </a:solidFill>
                <a:latin typeface="Arial" panose="020B0604020202020204" pitchFamily="34" charset="0"/>
                <a:ea typeface="Malgun Gothic" pitchFamily="34" charset="-127"/>
              </a:endParaRPr>
            </a:p>
          </p:txBody>
        </p:sp>
        <p:sp>
          <p:nvSpPr>
            <p:cNvPr id="98" name="TextBox 97">
              <a:extLst>
                <a:ext uri="{FF2B5EF4-FFF2-40B4-BE49-F238E27FC236}">
                  <a16:creationId xmlns:a16="http://schemas.microsoft.com/office/drawing/2014/main" id="{02DBE561-6215-45FD-B33E-B4D7CF294160}"/>
                </a:ext>
              </a:extLst>
            </p:cNvPr>
            <p:cNvSpPr txBox="1">
              <a:spLocks/>
            </p:cNvSpPr>
            <p:nvPr>
              <p:custDataLst>
                <p:tags r:id="rId5"/>
              </p:custDataLst>
            </p:nvPr>
          </p:nvSpPr>
          <p:spPr bwMode="gray">
            <a:xfrm>
              <a:off x="11120993" y="1028511"/>
              <a:ext cx="949405" cy="359510"/>
            </a:xfrm>
            <a:prstGeom prst="rect">
              <a:avLst/>
            </a:prstGeom>
            <a:solidFill>
              <a:schemeClr val="bg1">
                <a:lumMod val="65000"/>
              </a:schemeClr>
            </a:solidFill>
            <a:ln w="12700">
              <a:noFill/>
              <a:miter lim="800000"/>
              <a:headEnd/>
              <a:tailEnd/>
            </a:ln>
            <a:effectLst/>
          </p:spPr>
          <p:txBody>
            <a:bodyPr wrap="square" lIns="90965" tIns="20992" rIns="20992" bIns="20992" anchor="ctr">
              <a:noAutofit/>
            </a:bodyPr>
            <a:lstStyle>
              <a:defPPr>
                <a:defRPr lang="en-US"/>
              </a:defPPr>
              <a:lvl1pPr algn="ctr" defTabSz="699722">
                <a:lnSpc>
                  <a:spcPct val="90000"/>
                </a:lnSpc>
                <a:spcAft>
                  <a:spcPct val="0"/>
                </a:spcAft>
                <a:defRPr sz="900" b="1">
                  <a:solidFill>
                    <a:srgbClr val="FFFFFF"/>
                  </a:solidFill>
                  <a:latin typeface="Malgun Gothic" pitchFamily="34" charset="-127"/>
                  <a:ea typeface="Malgun Gothic" pitchFamily="34" charset="-127"/>
                </a:defRPr>
              </a:lvl1pPr>
            </a:lstStyle>
            <a:p>
              <a:r>
                <a:rPr lang="en-US">
                  <a:latin typeface="Arial" panose="020B0604020202020204" pitchFamily="34" charset="0"/>
                </a:rPr>
                <a:t>2027</a:t>
              </a:r>
            </a:p>
          </p:txBody>
        </p:sp>
      </p:grpSp>
      <p:cxnSp>
        <p:nvCxnSpPr>
          <p:cNvPr id="100" name="Straight Connector 99">
            <a:extLst>
              <a:ext uri="{FF2B5EF4-FFF2-40B4-BE49-F238E27FC236}">
                <a16:creationId xmlns:a16="http://schemas.microsoft.com/office/drawing/2014/main" id="{2D236F7B-01A4-442B-9FD1-7BA6E523CDBC}"/>
              </a:ext>
            </a:extLst>
          </p:cNvPr>
          <p:cNvCxnSpPr>
            <a:cxnSpLocks/>
          </p:cNvCxnSpPr>
          <p:nvPr/>
        </p:nvCxnSpPr>
        <p:spPr bwMode="gray">
          <a:xfrm flipH="1">
            <a:off x="2565804" y="1058071"/>
            <a:ext cx="9599" cy="54864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5A4B330-E47A-44BB-BCCD-A03240144FF5}"/>
              </a:ext>
            </a:extLst>
          </p:cNvPr>
          <p:cNvCxnSpPr>
            <a:cxnSpLocks/>
          </p:cNvCxnSpPr>
          <p:nvPr/>
        </p:nvCxnSpPr>
        <p:spPr bwMode="gray">
          <a:xfrm>
            <a:off x="5435163" y="1058071"/>
            <a:ext cx="0" cy="557784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B30623E-1BA9-41FE-B543-2DFB7E82677D}"/>
              </a:ext>
            </a:extLst>
          </p:cNvPr>
          <p:cNvCxnSpPr>
            <a:cxnSpLocks/>
          </p:cNvCxnSpPr>
          <p:nvPr/>
        </p:nvCxnSpPr>
        <p:spPr bwMode="gray">
          <a:xfrm>
            <a:off x="8265628" y="1058071"/>
            <a:ext cx="70590" cy="5593528"/>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0E3B9D7-A680-4235-A9F7-7F8E490059DA}"/>
              </a:ext>
            </a:extLst>
          </p:cNvPr>
          <p:cNvCxnSpPr>
            <a:cxnSpLocks/>
          </p:cNvCxnSpPr>
          <p:nvPr/>
        </p:nvCxnSpPr>
        <p:spPr bwMode="gray">
          <a:xfrm>
            <a:off x="9213261" y="1058071"/>
            <a:ext cx="9094" cy="5593528"/>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1046111-87CF-4714-9E17-A9E6CCEEB34E}"/>
              </a:ext>
            </a:extLst>
          </p:cNvPr>
          <p:cNvCxnSpPr>
            <a:cxnSpLocks/>
          </p:cNvCxnSpPr>
          <p:nvPr/>
        </p:nvCxnSpPr>
        <p:spPr bwMode="gray">
          <a:xfrm>
            <a:off x="10151140" y="1058071"/>
            <a:ext cx="0" cy="557784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E659F76-4D24-4675-84BC-0919234B2994}"/>
              </a:ext>
            </a:extLst>
          </p:cNvPr>
          <p:cNvCxnSpPr>
            <a:cxnSpLocks/>
          </p:cNvCxnSpPr>
          <p:nvPr/>
        </p:nvCxnSpPr>
        <p:spPr bwMode="gray">
          <a:xfrm>
            <a:off x="11115956" y="1058071"/>
            <a:ext cx="0" cy="5593528"/>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46DB6EA7-3E30-48EF-AC09-82AD812A996F}"/>
              </a:ext>
            </a:extLst>
          </p:cNvPr>
          <p:cNvSpPr txBox="1"/>
          <p:nvPr/>
        </p:nvSpPr>
        <p:spPr bwMode="auto">
          <a:xfrm>
            <a:off x="1959041" y="2689147"/>
            <a:ext cx="2786357" cy="1692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defPPr>
              <a:defRPr lang="en-US"/>
            </a:defPPr>
            <a:lvl1pPr>
              <a:buClr>
                <a:srgbClr val="55555A"/>
              </a:buClr>
              <a:defRPr sz="1000">
                <a:solidFill>
                  <a:srgbClr val="0073CD"/>
                </a:solidFill>
                <a:ea typeface="ＭＳ Ｐゴシック"/>
                <a:cs typeface="Calibri" panose="020F0502020204030204" pitchFamily="34" charset="0"/>
              </a:defRPr>
            </a:lvl1pPr>
          </a:lstStyle>
          <a:p>
            <a:r>
              <a:rPr lang="en-US" sz="1100">
                <a:solidFill>
                  <a:schemeClr val="tx1"/>
                </a:solidFill>
              </a:rPr>
              <a:t>Customer Enablement</a:t>
            </a:r>
          </a:p>
        </p:txBody>
      </p:sp>
      <p:sp>
        <p:nvSpPr>
          <p:cNvPr id="117" name="TextBox 116">
            <a:extLst>
              <a:ext uri="{FF2B5EF4-FFF2-40B4-BE49-F238E27FC236}">
                <a16:creationId xmlns:a16="http://schemas.microsoft.com/office/drawing/2014/main" id="{E3EC2D84-E247-4753-BA4A-AA124ED36324}"/>
              </a:ext>
            </a:extLst>
          </p:cNvPr>
          <p:cNvSpPr txBox="1"/>
          <p:nvPr/>
        </p:nvSpPr>
        <p:spPr bwMode="auto">
          <a:xfrm>
            <a:off x="8427814" y="5101469"/>
            <a:ext cx="1140484" cy="46166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defPPr>
              <a:defRPr lang="en-US"/>
            </a:defPPr>
            <a:lvl1pPr>
              <a:buClr>
                <a:srgbClr val="55555A"/>
              </a:buClr>
              <a:defRPr sz="800">
                <a:solidFill>
                  <a:srgbClr val="00148C"/>
                </a:solidFill>
                <a:latin typeface="Calibri" panose="020F0502020204030204" pitchFamily="34" charset="0"/>
                <a:ea typeface="ＭＳ Ｐゴシック"/>
                <a:cs typeface="Calibri" panose="020F0502020204030204" pitchFamily="34" charset="0"/>
              </a:defRPr>
            </a:lvl1pPr>
          </a:lstStyle>
          <a:p>
            <a:pPr algn="r"/>
            <a:r>
              <a:rPr lang="en-US" sz="1000">
                <a:latin typeface="Arial" panose="020B0604020202020204" pitchFamily="34" charset="0"/>
              </a:rPr>
              <a:t>Field Area Network Deployment complete</a:t>
            </a:r>
          </a:p>
        </p:txBody>
      </p:sp>
      <p:cxnSp>
        <p:nvCxnSpPr>
          <p:cNvPr id="118" name="Straight Connector 117">
            <a:extLst>
              <a:ext uri="{FF2B5EF4-FFF2-40B4-BE49-F238E27FC236}">
                <a16:creationId xmlns:a16="http://schemas.microsoft.com/office/drawing/2014/main" id="{E5E62379-B95E-4235-90BC-000B44AA2E68}"/>
              </a:ext>
            </a:extLst>
          </p:cNvPr>
          <p:cNvCxnSpPr>
            <a:cxnSpLocks/>
          </p:cNvCxnSpPr>
          <p:nvPr/>
        </p:nvCxnSpPr>
        <p:spPr bwMode="auto">
          <a:xfrm flipV="1">
            <a:off x="1869744" y="2871475"/>
            <a:ext cx="6858653" cy="33581"/>
          </a:xfrm>
          <a:prstGeom prst="line">
            <a:avLst/>
          </a:prstGeom>
          <a:ln w="41275">
            <a:solidFill>
              <a:srgbClr val="55555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E2F7BDFC-0848-4765-8EB1-B5763C84160A}"/>
              </a:ext>
            </a:extLst>
          </p:cNvPr>
          <p:cNvCxnSpPr>
            <a:cxnSpLocks/>
          </p:cNvCxnSpPr>
          <p:nvPr/>
        </p:nvCxnSpPr>
        <p:spPr bwMode="auto">
          <a:xfrm>
            <a:off x="4096373" y="3933354"/>
            <a:ext cx="7562671" cy="16480"/>
          </a:xfrm>
          <a:prstGeom prst="line">
            <a:avLst/>
          </a:prstGeom>
          <a:ln w="41275">
            <a:solidFill>
              <a:srgbClr val="55555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38BD7303-ED3A-4914-8CD0-A6450A06B60D}"/>
              </a:ext>
            </a:extLst>
          </p:cNvPr>
          <p:cNvSpPr txBox="1"/>
          <p:nvPr/>
        </p:nvSpPr>
        <p:spPr bwMode="auto">
          <a:xfrm>
            <a:off x="4174622" y="3736241"/>
            <a:ext cx="1078435" cy="1692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defPPr>
              <a:defRPr lang="en-US"/>
            </a:defPPr>
            <a:lvl1pPr algn="ctr">
              <a:buClr>
                <a:srgbClr val="55555A"/>
              </a:buClr>
              <a:defRPr sz="1000">
                <a:solidFill>
                  <a:srgbClr val="0073CD"/>
                </a:solidFill>
                <a:ea typeface="ＭＳ Ｐゴシック"/>
                <a:cs typeface="Calibri" panose="020F0502020204030204" pitchFamily="34" charset="0"/>
              </a:defRPr>
            </a:lvl1pPr>
          </a:lstStyle>
          <a:p>
            <a:pPr algn="l"/>
            <a:r>
              <a:rPr lang="en-US" sz="1100">
                <a:solidFill>
                  <a:schemeClr val="tx1"/>
                </a:solidFill>
              </a:rPr>
              <a:t>Grid Enablement</a:t>
            </a:r>
          </a:p>
        </p:txBody>
      </p:sp>
      <p:sp>
        <p:nvSpPr>
          <p:cNvPr id="182" name="TextBox 181">
            <a:extLst>
              <a:ext uri="{FF2B5EF4-FFF2-40B4-BE49-F238E27FC236}">
                <a16:creationId xmlns:a16="http://schemas.microsoft.com/office/drawing/2014/main" id="{0CDE58B0-D385-4E73-98F4-48E83608AE62}"/>
              </a:ext>
            </a:extLst>
          </p:cNvPr>
          <p:cNvSpPr txBox="1"/>
          <p:nvPr/>
        </p:nvSpPr>
        <p:spPr bwMode="auto">
          <a:xfrm>
            <a:off x="4704214" y="5106880"/>
            <a:ext cx="946187"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defPPr>
              <a:defRPr lang="en-US"/>
            </a:defPPr>
            <a:lvl1pPr algn="r">
              <a:buClr>
                <a:srgbClr val="55555A"/>
              </a:buClr>
              <a:defRPr sz="800">
                <a:solidFill>
                  <a:srgbClr val="00148C"/>
                </a:solidFill>
                <a:latin typeface="Calibri" panose="020F0502020204030204" pitchFamily="34" charset="0"/>
                <a:ea typeface="ＭＳ Ｐゴシック"/>
                <a:cs typeface="Calibri" panose="020F0502020204030204" pitchFamily="34" charset="0"/>
              </a:defRPr>
            </a:lvl1pPr>
          </a:lstStyle>
          <a:p>
            <a:pPr algn="l"/>
            <a:r>
              <a:rPr lang="en-US" sz="1000">
                <a:latin typeface="Arial" panose="020B0604020202020204" pitchFamily="34" charset="0"/>
              </a:rPr>
              <a:t>Field Area Network Starts</a:t>
            </a:r>
          </a:p>
        </p:txBody>
      </p:sp>
      <p:sp>
        <p:nvSpPr>
          <p:cNvPr id="189" name="Rectangle 188">
            <a:extLst>
              <a:ext uri="{FF2B5EF4-FFF2-40B4-BE49-F238E27FC236}">
                <a16:creationId xmlns:a16="http://schemas.microsoft.com/office/drawing/2014/main" id="{376D7657-0443-4A48-B06B-3271A14224CA}"/>
              </a:ext>
            </a:extLst>
          </p:cNvPr>
          <p:cNvSpPr/>
          <p:nvPr/>
        </p:nvSpPr>
        <p:spPr bwMode="auto">
          <a:xfrm>
            <a:off x="520642" y="1274974"/>
            <a:ext cx="11576653" cy="3128133"/>
          </a:xfrm>
          <a:prstGeom prst="rect">
            <a:avLst/>
          </a:prstGeom>
          <a:noFill/>
          <a:ln w="38100" cap="flat" cmpd="sng" algn="ctr">
            <a:solidFill>
              <a:srgbClr val="00148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latin typeface="+mn-lt"/>
              <a:cs typeface="Arial"/>
            </a:endParaRPr>
          </a:p>
        </p:txBody>
      </p:sp>
      <p:sp>
        <p:nvSpPr>
          <p:cNvPr id="191" name="Rectangle 190">
            <a:extLst>
              <a:ext uri="{FF2B5EF4-FFF2-40B4-BE49-F238E27FC236}">
                <a16:creationId xmlns:a16="http://schemas.microsoft.com/office/drawing/2014/main" id="{860F19A4-8977-4C20-95AF-5C3E72DC435B}"/>
              </a:ext>
            </a:extLst>
          </p:cNvPr>
          <p:cNvSpPr/>
          <p:nvPr/>
        </p:nvSpPr>
        <p:spPr>
          <a:xfrm>
            <a:off x="514527" y="6180898"/>
            <a:ext cx="1261311" cy="46166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p>
            <a:pPr algn="r">
              <a:buClr>
                <a:srgbClr val="55555A"/>
              </a:buClr>
            </a:pPr>
            <a:r>
              <a:rPr lang="en-US" sz="1000">
                <a:solidFill>
                  <a:srgbClr val="00148C"/>
                </a:solidFill>
                <a:latin typeface="Arial" panose="020B0604020202020204" pitchFamily="34" charset="0"/>
                <a:ea typeface="ＭＳ Ｐゴシック"/>
                <a:cs typeface="Calibri" panose="020F0502020204030204" pitchFamily="34" charset="0"/>
              </a:rPr>
              <a:t>Initial Solution Vision, Design &amp; Conceptual Solution Architecture</a:t>
            </a:r>
          </a:p>
        </p:txBody>
      </p:sp>
      <p:cxnSp>
        <p:nvCxnSpPr>
          <p:cNvPr id="192" name="Straight Connector 191">
            <a:extLst>
              <a:ext uri="{FF2B5EF4-FFF2-40B4-BE49-F238E27FC236}">
                <a16:creationId xmlns:a16="http://schemas.microsoft.com/office/drawing/2014/main" id="{518745FB-C4DE-492D-ACA1-CC83200A5EEF}"/>
              </a:ext>
            </a:extLst>
          </p:cNvPr>
          <p:cNvCxnSpPr>
            <a:cxnSpLocks/>
          </p:cNvCxnSpPr>
          <p:nvPr/>
        </p:nvCxnSpPr>
        <p:spPr bwMode="auto">
          <a:xfrm>
            <a:off x="1013916" y="5978744"/>
            <a:ext cx="10679307" cy="0"/>
          </a:xfrm>
          <a:prstGeom prst="line">
            <a:avLst/>
          </a:prstGeom>
          <a:ln w="41275">
            <a:solidFill>
              <a:srgbClr val="55555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950A9E7E-6CE6-4B04-9A57-54A9F5ED16F8}"/>
              </a:ext>
            </a:extLst>
          </p:cNvPr>
          <p:cNvSpPr/>
          <p:nvPr/>
        </p:nvSpPr>
        <p:spPr>
          <a:xfrm>
            <a:off x="3250690" y="6184239"/>
            <a:ext cx="2024164" cy="1538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p>
            <a:pPr>
              <a:buClr>
                <a:srgbClr val="55555A"/>
              </a:buClr>
            </a:pPr>
            <a:r>
              <a:rPr lang="en-US" sz="1000">
                <a:solidFill>
                  <a:srgbClr val="00148C"/>
                </a:solidFill>
                <a:latin typeface="Arial" panose="020B0604020202020204" pitchFamily="34" charset="0"/>
                <a:ea typeface="ＭＳ Ｐゴシック"/>
                <a:cs typeface="Calibri" panose="020F0502020204030204" pitchFamily="34" charset="0"/>
              </a:rPr>
              <a:t>All Environments up</a:t>
            </a:r>
          </a:p>
        </p:txBody>
      </p:sp>
      <p:sp>
        <p:nvSpPr>
          <p:cNvPr id="208" name="TextBox 207">
            <a:extLst>
              <a:ext uri="{FF2B5EF4-FFF2-40B4-BE49-F238E27FC236}">
                <a16:creationId xmlns:a16="http://schemas.microsoft.com/office/drawing/2014/main" id="{7689AD31-A8E6-4DDA-B629-26AB35346582}"/>
              </a:ext>
            </a:extLst>
          </p:cNvPr>
          <p:cNvSpPr txBox="1"/>
          <p:nvPr/>
        </p:nvSpPr>
        <p:spPr bwMode="auto">
          <a:xfrm>
            <a:off x="3926373" y="1340191"/>
            <a:ext cx="1646635"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p>
            <a:pPr>
              <a:buClr>
                <a:srgbClr val="55555A"/>
              </a:buClr>
              <a:defRPr/>
            </a:pPr>
            <a:r>
              <a:rPr lang="en-US" sz="1000">
                <a:solidFill>
                  <a:srgbClr val="00148C"/>
                </a:solidFill>
                <a:latin typeface="Arial" panose="020B0604020202020204" pitchFamily="34" charset="0"/>
                <a:ea typeface="ＭＳ Ｐゴシック"/>
                <a:cs typeface="Calibri" panose="020F0502020204030204" pitchFamily="34" charset="0"/>
              </a:rPr>
              <a:t>Residential Meter Install and Meter Reading </a:t>
            </a:r>
            <a:r>
              <a:rPr lang="en-US" sz="1000" i="1">
                <a:solidFill>
                  <a:srgbClr val="00148C"/>
                </a:solidFill>
                <a:latin typeface="Arial" panose="020B0604020202020204" pitchFamily="34" charset="0"/>
                <a:ea typeface="ＭＳ Ｐゴシック"/>
                <a:cs typeface="Calibri" panose="020F0502020204030204" pitchFamily="34" charset="0"/>
              </a:rPr>
              <a:t>(MVP Alpha)</a:t>
            </a:r>
          </a:p>
        </p:txBody>
      </p:sp>
      <p:cxnSp>
        <p:nvCxnSpPr>
          <p:cNvPr id="133" name="Straight Connector 132">
            <a:extLst>
              <a:ext uri="{FF2B5EF4-FFF2-40B4-BE49-F238E27FC236}">
                <a16:creationId xmlns:a16="http://schemas.microsoft.com/office/drawing/2014/main" id="{67A6A90D-21EB-4A40-B0BC-001871D822F7}"/>
              </a:ext>
            </a:extLst>
          </p:cNvPr>
          <p:cNvCxnSpPr>
            <a:cxnSpLocks/>
          </p:cNvCxnSpPr>
          <p:nvPr/>
        </p:nvCxnSpPr>
        <p:spPr bwMode="auto">
          <a:xfrm>
            <a:off x="1869744" y="1848987"/>
            <a:ext cx="4840707" cy="0"/>
          </a:xfrm>
          <a:prstGeom prst="line">
            <a:avLst/>
          </a:prstGeom>
          <a:ln w="41275">
            <a:solidFill>
              <a:srgbClr val="55555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C64262DE-6361-4FF7-878E-0989314245C5}"/>
              </a:ext>
            </a:extLst>
          </p:cNvPr>
          <p:cNvSpPr txBox="1"/>
          <p:nvPr/>
        </p:nvSpPr>
        <p:spPr bwMode="auto">
          <a:xfrm>
            <a:off x="2011654" y="1637652"/>
            <a:ext cx="2786357" cy="1692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defPPr>
              <a:defRPr lang="en-US"/>
            </a:defPPr>
            <a:lvl1pPr>
              <a:buClr>
                <a:srgbClr val="55555A"/>
              </a:buClr>
              <a:defRPr sz="1000">
                <a:solidFill>
                  <a:srgbClr val="0073CD"/>
                </a:solidFill>
                <a:ea typeface="ＭＳ Ｐゴシック"/>
                <a:cs typeface="Calibri" panose="020F0502020204030204" pitchFamily="34" charset="0"/>
              </a:defRPr>
            </a:lvl1pPr>
          </a:lstStyle>
          <a:p>
            <a:r>
              <a:rPr lang="en-US" sz="1100">
                <a:solidFill>
                  <a:schemeClr val="tx1"/>
                </a:solidFill>
              </a:rPr>
              <a:t>Meter Enablement</a:t>
            </a:r>
          </a:p>
        </p:txBody>
      </p:sp>
      <p:sp>
        <p:nvSpPr>
          <p:cNvPr id="139" name="Triangle 166">
            <a:extLst>
              <a:ext uri="{FF2B5EF4-FFF2-40B4-BE49-F238E27FC236}">
                <a16:creationId xmlns:a16="http://schemas.microsoft.com/office/drawing/2014/main" id="{84A2023E-0743-4C43-BB00-D348D1881238}"/>
              </a:ext>
            </a:extLst>
          </p:cNvPr>
          <p:cNvSpPr/>
          <p:nvPr/>
        </p:nvSpPr>
        <p:spPr bwMode="auto">
          <a:xfrm>
            <a:off x="5460410" y="1892324"/>
            <a:ext cx="141727" cy="138711"/>
          </a:xfrm>
          <a:prstGeom prst="triangl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buClr>
                <a:srgbClr val="55555A"/>
              </a:buClr>
              <a:defRPr/>
            </a:pPr>
            <a:endParaRPr lang="en-US" sz="2000" err="1">
              <a:solidFill>
                <a:srgbClr val="FFFFFF"/>
              </a:solidFill>
              <a:latin typeface="Arial"/>
              <a:ea typeface="ＭＳ Ｐゴシック"/>
              <a:cs typeface="Arial"/>
            </a:endParaRPr>
          </a:p>
        </p:txBody>
      </p:sp>
      <p:sp>
        <p:nvSpPr>
          <p:cNvPr id="142" name="TextBox 141">
            <a:extLst>
              <a:ext uri="{FF2B5EF4-FFF2-40B4-BE49-F238E27FC236}">
                <a16:creationId xmlns:a16="http://schemas.microsoft.com/office/drawing/2014/main" id="{F7EC0E80-FF7E-4D5B-A173-4813809818C7}"/>
              </a:ext>
            </a:extLst>
          </p:cNvPr>
          <p:cNvSpPr txBox="1"/>
          <p:nvPr/>
        </p:nvSpPr>
        <p:spPr bwMode="auto">
          <a:xfrm>
            <a:off x="4137582" y="2530814"/>
            <a:ext cx="1251934"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defPPr>
              <a:defRPr lang="en-US"/>
            </a:defPPr>
            <a:lvl1pPr>
              <a:buClr>
                <a:srgbClr val="55555A"/>
              </a:buClr>
              <a:defRPr sz="700">
                <a:solidFill>
                  <a:srgbClr val="00148C"/>
                </a:solidFill>
                <a:latin typeface="Calibri" panose="020F0502020204030204" pitchFamily="34" charset="0"/>
                <a:ea typeface="ＭＳ Ｐゴシック"/>
                <a:cs typeface="Calibri" panose="020F0502020204030204" pitchFamily="34" charset="0"/>
              </a:defRPr>
            </a:lvl1pPr>
          </a:lstStyle>
          <a:p>
            <a:r>
              <a:rPr lang="en-US" sz="1000">
                <a:latin typeface="Arial" panose="020B0604020202020204" pitchFamily="34" charset="0"/>
              </a:rPr>
              <a:t>Residential Electric Bill </a:t>
            </a:r>
            <a:r>
              <a:rPr lang="en-US" sz="1000" i="1">
                <a:latin typeface="Arial" panose="020B0604020202020204" pitchFamily="34" charset="0"/>
              </a:rPr>
              <a:t>(MVP Alpha)</a:t>
            </a:r>
          </a:p>
        </p:txBody>
      </p:sp>
      <p:sp>
        <p:nvSpPr>
          <p:cNvPr id="145" name="TextBox 144">
            <a:extLst>
              <a:ext uri="{FF2B5EF4-FFF2-40B4-BE49-F238E27FC236}">
                <a16:creationId xmlns:a16="http://schemas.microsoft.com/office/drawing/2014/main" id="{D950CC24-3BA8-4E70-9E3B-DAF1D48EA495}"/>
              </a:ext>
            </a:extLst>
          </p:cNvPr>
          <p:cNvSpPr txBox="1"/>
          <p:nvPr/>
        </p:nvSpPr>
        <p:spPr bwMode="auto">
          <a:xfrm>
            <a:off x="6010474" y="1358391"/>
            <a:ext cx="2542847"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defPPr>
              <a:defRPr lang="en-US"/>
            </a:defPPr>
            <a:lvl1pPr>
              <a:buClr>
                <a:srgbClr val="55555A"/>
              </a:buClr>
              <a:defRPr sz="700">
                <a:solidFill>
                  <a:srgbClr val="00148C"/>
                </a:solidFill>
                <a:latin typeface="Calibri" panose="020F0502020204030204" pitchFamily="34" charset="0"/>
                <a:ea typeface="ＭＳ Ｐゴシック"/>
                <a:cs typeface="Calibri" panose="020F0502020204030204" pitchFamily="34" charset="0"/>
              </a:defRPr>
            </a:lvl1pPr>
          </a:lstStyle>
          <a:p>
            <a:r>
              <a:rPr lang="en-US" sz="1000">
                <a:latin typeface="Arial" panose="020B0604020202020204" pitchFamily="34" charset="0"/>
              </a:rPr>
              <a:t>Gas &amp; C&amp;I Install + Meter Reading -  Systems Readiness for full scale deployment</a:t>
            </a:r>
          </a:p>
        </p:txBody>
      </p:sp>
      <p:sp>
        <p:nvSpPr>
          <p:cNvPr id="147" name="TextBox 146">
            <a:extLst>
              <a:ext uri="{FF2B5EF4-FFF2-40B4-BE49-F238E27FC236}">
                <a16:creationId xmlns:a16="http://schemas.microsoft.com/office/drawing/2014/main" id="{660E71B7-C77F-4EA3-B401-99CA7E6852C0}"/>
              </a:ext>
            </a:extLst>
          </p:cNvPr>
          <p:cNvSpPr txBox="1"/>
          <p:nvPr/>
        </p:nvSpPr>
        <p:spPr bwMode="auto">
          <a:xfrm>
            <a:off x="5695749" y="2413538"/>
            <a:ext cx="72055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defPPr>
              <a:defRPr lang="en-US"/>
            </a:defPPr>
            <a:lvl1pPr>
              <a:buClr>
                <a:srgbClr val="55555A"/>
              </a:buClr>
              <a:defRPr sz="700">
                <a:solidFill>
                  <a:srgbClr val="00148C"/>
                </a:solidFill>
                <a:latin typeface="Calibri" panose="020F0502020204030204" pitchFamily="34" charset="0"/>
                <a:ea typeface="ＭＳ Ｐゴシック"/>
                <a:cs typeface="Calibri" panose="020F0502020204030204" pitchFamily="34" charset="0"/>
              </a:defRPr>
            </a:lvl1pPr>
          </a:lstStyle>
          <a:p>
            <a:r>
              <a:rPr lang="en-US" sz="1000">
                <a:latin typeface="Arial" panose="020B0604020202020204" pitchFamily="34" charset="0"/>
              </a:rPr>
              <a:t>Gas, Electric TOU Billing</a:t>
            </a:r>
          </a:p>
        </p:txBody>
      </p:sp>
      <p:sp>
        <p:nvSpPr>
          <p:cNvPr id="152" name="TextBox 151">
            <a:extLst>
              <a:ext uri="{FF2B5EF4-FFF2-40B4-BE49-F238E27FC236}">
                <a16:creationId xmlns:a16="http://schemas.microsoft.com/office/drawing/2014/main" id="{25BCD111-79F8-44CE-B268-900AAA53BA7D}"/>
              </a:ext>
            </a:extLst>
          </p:cNvPr>
          <p:cNvSpPr txBox="1"/>
          <p:nvPr/>
        </p:nvSpPr>
        <p:spPr bwMode="auto">
          <a:xfrm>
            <a:off x="6552396" y="2527686"/>
            <a:ext cx="1144553" cy="1538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defPPr>
              <a:defRPr lang="en-US"/>
            </a:defPPr>
            <a:lvl1pPr>
              <a:buClr>
                <a:srgbClr val="55555A"/>
              </a:buClr>
              <a:defRPr sz="700">
                <a:solidFill>
                  <a:srgbClr val="00148C"/>
                </a:solidFill>
                <a:latin typeface="Calibri" panose="020F0502020204030204" pitchFamily="34" charset="0"/>
                <a:ea typeface="ＭＳ Ｐゴシック"/>
                <a:cs typeface="Calibri" panose="020F0502020204030204" pitchFamily="34" charset="0"/>
              </a:defRPr>
            </a:lvl1pPr>
          </a:lstStyle>
          <a:p>
            <a:r>
              <a:rPr lang="en-US" sz="1000">
                <a:latin typeface="Arial" panose="020B0604020202020204" pitchFamily="34" charset="0"/>
              </a:rPr>
              <a:t>Demand, C&amp;I Billing</a:t>
            </a:r>
          </a:p>
        </p:txBody>
      </p:sp>
      <p:sp>
        <p:nvSpPr>
          <p:cNvPr id="153" name="TextBox 152">
            <a:extLst>
              <a:ext uri="{FF2B5EF4-FFF2-40B4-BE49-F238E27FC236}">
                <a16:creationId xmlns:a16="http://schemas.microsoft.com/office/drawing/2014/main" id="{3CB8FEB0-54AB-4E0B-8C26-447A985231CF}"/>
              </a:ext>
            </a:extLst>
          </p:cNvPr>
          <p:cNvSpPr txBox="1"/>
          <p:nvPr/>
        </p:nvSpPr>
        <p:spPr bwMode="auto">
          <a:xfrm>
            <a:off x="4101849" y="1895208"/>
            <a:ext cx="1351248"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p>
            <a:pPr algn="r">
              <a:buClr>
                <a:srgbClr val="55555A"/>
              </a:buClr>
              <a:defRPr/>
            </a:pPr>
            <a:r>
              <a:rPr lang="en-US" sz="1000">
                <a:solidFill>
                  <a:srgbClr val="00148C"/>
                </a:solidFill>
                <a:latin typeface="Arial" panose="020B0604020202020204" pitchFamily="34" charset="0"/>
                <a:ea typeface="ＭＳ Ｐゴシック"/>
                <a:cs typeface="Calibri" panose="020F0502020204030204" pitchFamily="34" charset="0"/>
              </a:rPr>
              <a:t>Remote Connect Disconnect</a:t>
            </a:r>
          </a:p>
        </p:txBody>
      </p:sp>
      <p:sp>
        <p:nvSpPr>
          <p:cNvPr id="154" name="Triangle 166">
            <a:extLst>
              <a:ext uri="{FF2B5EF4-FFF2-40B4-BE49-F238E27FC236}">
                <a16:creationId xmlns:a16="http://schemas.microsoft.com/office/drawing/2014/main" id="{5F014A5E-0284-4266-AE29-31CBA0004B27}"/>
              </a:ext>
            </a:extLst>
          </p:cNvPr>
          <p:cNvSpPr/>
          <p:nvPr/>
        </p:nvSpPr>
        <p:spPr bwMode="auto">
          <a:xfrm>
            <a:off x="6567652" y="1903578"/>
            <a:ext cx="141727" cy="138711"/>
          </a:xfrm>
          <a:prstGeom prst="triangl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buClr>
                <a:srgbClr val="55555A"/>
              </a:buClr>
              <a:defRPr/>
            </a:pPr>
            <a:endParaRPr lang="en-US" sz="2000" err="1">
              <a:solidFill>
                <a:srgbClr val="FFFFFF"/>
              </a:solidFill>
              <a:latin typeface="Arial"/>
              <a:ea typeface="ＭＳ Ｐゴシック"/>
              <a:cs typeface="Arial"/>
            </a:endParaRPr>
          </a:p>
        </p:txBody>
      </p:sp>
      <p:sp>
        <p:nvSpPr>
          <p:cNvPr id="156" name="TextBox 155">
            <a:extLst>
              <a:ext uri="{FF2B5EF4-FFF2-40B4-BE49-F238E27FC236}">
                <a16:creationId xmlns:a16="http://schemas.microsoft.com/office/drawing/2014/main" id="{00D5C5F6-8659-4175-BF6C-038C400D3253}"/>
              </a:ext>
            </a:extLst>
          </p:cNvPr>
          <p:cNvSpPr txBox="1"/>
          <p:nvPr/>
        </p:nvSpPr>
        <p:spPr bwMode="auto">
          <a:xfrm>
            <a:off x="5428537" y="4064081"/>
            <a:ext cx="1426822"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p>
            <a:pPr>
              <a:buClr>
                <a:srgbClr val="55555A"/>
              </a:buClr>
              <a:defRPr/>
            </a:pPr>
            <a:r>
              <a:rPr lang="en-US" sz="1000">
                <a:solidFill>
                  <a:srgbClr val="00148C"/>
                </a:solidFill>
                <a:latin typeface="Arial" panose="020B0604020202020204" pitchFamily="34" charset="0"/>
                <a:ea typeface="ＭＳ Ｐゴシック"/>
                <a:cs typeface="Calibri" panose="020F0502020204030204" pitchFamily="34" charset="0"/>
              </a:rPr>
              <a:t>Intelligent Outage Notifications </a:t>
            </a:r>
          </a:p>
        </p:txBody>
      </p:sp>
      <p:sp>
        <p:nvSpPr>
          <p:cNvPr id="161" name="TextBox 160">
            <a:extLst>
              <a:ext uri="{FF2B5EF4-FFF2-40B4-BE49-F238E27FC236}">
                <a16:creationId xmlns:a16="http://schemas.microsoft.com/office/drawing/2014/main" id="{CB525DD7-D12F-40FA-84EE-E95E9A03CCD6}"/>
              </a:ext>
            </a:extLst>
          </p:cNvPr>
          <p:cNvSpPr txBox="1"/>
          <p:nvPr/>
        </p:nvSpPr>
        <p:spPr bwMode="auto">
          <a:xfrm>
            <a:off x="4288124" y="3056460"/>
            <a:ext cx="1596161"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p>
            <a:pPr algn="r">
              <a:buClr>
                <a:srgbClr val="55555A"/>
              </a:buClr>
              <a:defRPr/>
            </a:pPr>
            <a:r>
              <a:rPr lang="en-US" sz="1000">
                <a:solidFill>
                  <a:srgbClr val="00148C"/>
                </a:solidFill>
                <a:latin typeface="Arial" panose="020B0604020202020204" pitchFamily="34" charset="0"/>
                <a:ea typeface="ＭＳ Ｐゴシック"/>
                <a:cs typeface="Calibri" panose="020F0502020204030204" pitchFamily="34" charset="0"/>
              </a:rPr>
              <a:t>Raw Interval &amp; Bill Quality Data Presentment </a:t>
            </a:r>
          </a:p>
        </p:txBody>
      </p:sp>
      <p:sp>
        <p:nvSpPr>
          <p:cNvPr id="162" name="TextBox 161">
            <a:extLst>
              <a:ext uri="{FF2B5EF4-FFF2-40B4-BE49-F238E27FC236}">
                <a16:creationId xmlns:a16="http://schemas.microsoft.com/office/drawing/2014/main" id="{E46BC8B7-2C7D-4FEA-B76A-4BBF0AD9E404}"/>
              </a:ext>
            </a:extLst>
          </p:cNvPr>
          <p:cNvSpPr txBox="1"/>
          <p:nvPr/>
        </p:nvSpPr>
        <p:spPr bwMode="auto">
          <a:xfrm>
            <a:off x="6569289" y="3053295"/>
            <a:ext cx="1881496"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defPPr>
              <a:defRPr lang="en-US"/>
            </a:defPPr>
            <a:lvl1pPr>
              <a:buClr>
                <a:srgbClr val="55555A"/>
              </a:buClr>
              <a:defRPr sz="800">
                <a:solidFill>
                  <a:schemeClr val="accent3"/>
                </a:solidFill>
                <a:latin typeface="Calibri" panose="020F0502020204030204" pitchFamily="34" charset="0"/>
                <a:ea typeface="ＭＳ Ｐゴシック"/>
                <a:cs typeface="Calibri" panose="020F0502020204030204" pitchFamily="34" charset="0"/>
              </a:defRPr>
            </a:lvl1pPr>
          </a:lstStyle>
          <a:p>
            <a:r>
              <a:rPr lang="en-US" sz="1000">
                <a:solidFill>
                  <a:srgbClr val="00148C"/>
                </a:solidFill>
                <a:latin typeface="Arial" panose="020B0604020202020204" pitchFamily="34" charset="0"/>
              </a:rPr>
              <a:t>Load disaggregation &amp; High Usage/Bill Alerts</a:t>
            </a:r>
          </a:p>
        </p:txBody>
      </p:sp>
      <p:sp>
        <p:nvSpPr>
          <p:cNvPr id="165" name="Triangle 166">
            <a:extLst>
              <a:ext uri="{FF2B5EF4-FFF2-40B4-BE49-F238E27FC236}">
                <a16:creationId xmlns:a16="http://schemas.microsoft.com/office/drawing/2014/main" id="{8E9F4888-93D4-4DCD-9397-02865CF889BE}"/>
              </a:ext>
            </a:extLst>
          </p:cNvPr>
          <p:cNvSpPr/>
          <p:nvPr/>
        </p:nvSpPr>
        <p:spPr bwMode="auto">
          <a:xfrm>
            <a:off x="6572174" y="2905987"/>
            <a:ext cx="141727" cy="138711"/>
          </a:xfrm>
          <a:prstGeom prst="triangl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buClr>
                <a:srgbClr val="55555A"/>
              </a:buClr>
              <a:defRPr/>
            </a:pPr>
            <a:endParaRPr lang="en-US" sz="2000" err="1">
              <a:solidFill>
                <a:srgbClr val="FFFFFF"/>
              </a:solidFill>
              <a:latin typeface="Arial"/>
              <a:ea typeface="ＭＳ Ｐゴシック"/>
              <a:cs typeface="Arial"/>
            </a:endParaRPr>
          </a:p>
        </p:txBody>
      </p:sp>
      <p:sp>
        <p:nvSpPr>
          <p:cNvPr id="167" name="TextBox 166">
            <a:extLst>
              <a:ext uri="{FF2B5EF4-FFF2-40B4-BE49-F238E27FC236}">
                <a16:creationId xmlns:a16="http://schemas.microsoft.com/office/drawing/2014/main" id="{D0501BC1-DD0B-461B-86CD-E912DBABA093}"/>
              </a:ext>
            </a:extLst>
          </p:cNvPr>
          <p:cNvSpPr txBox="1"/>
          <p:nvPr/>
        </p:nvSpPr>
        <p:spPr bwMode="auto">
          <a:xfrm>
            <a:off x="8553321" y="3045358"/>
            <a:ext cx="1894620"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defPPr>
              <a:defRPr lang="en-US"/>
            </a:defPPr>
            <a:lvl1pPr>
              <a:buClr>
                <a:srgbClr val="55555A"/>
              </a:buClr>
              <a:defRPr sz="800">
                <a:solidFill>
                  <a:schemeClr val="accent3"/>
                </a:solidFill>
                <a:latin typeface="Calibri" panose="020F0502020204030204" pitchFamily="34" charset="0"/>
                <a:ea typeface="ＭＳ Ｐゴシック"/>
                <a:cs typeface="Calibri" panose="020F0502020204030204" pitchFamily="34" charset="0"/>
              </a:defRPr>
            </a:lvl1pPr>
          </a:lstStyle>
          <a:p>
            <a:r>
              <a:rPr lang="en-US" sz="1000">
                <a:solidFill>
                  <a:srgbClr val="00148C"/>
                </a:solidFill>
                <a:latin typeface="Arial" panose="020B0604020202020204" pitchFamily="34" charset="0"/>
              </a:rPr>
              <a:t>Critical Peak Pricing, EV Rates, Full CEMP Integration</a:t>
            </a:r>
          </a:p>
        </p:txBody>
      </p:sp>
      <p:sp>
        <p:nvSpPr>
          <p:cNvPr id="170" name="Triangle 166">
            <a:extLst>
              <a:ext uri="{FF2B5EF4-FFF2-40B4-BE49-F238E27FC236}">
                <a16:creationId xmlns:a16="http://schemas.microsoft.com/office/drawing/2014/main" id="{50CEFBCF-E6D7-4C4F-A44D-12278D1C478A}"/>
              </a:ext>
            </a:extLst>
          </p:cNvPr>
          <p:cNvSpPr/>
          <p:nvPr/>
        </p:nvSpPr>
        <p:spPr bwMode="auto">
          <a:xfrm>
            <a:off x="8561557" y="2911558"/>
            <a:ext cx="141727" cy="138711"/>
          </a:xfrm>
          <a:prstGeom prst="triangl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buClr>
                <a:srgbClr val="55555A"/>
              </a:buClr>
              <a:defRPr/>
            </a:pPr>
            <a:endParaRPr lang="en-US" sz="2000" err="1">
              <a:solidFill>
                <a:srgbClr val="FFFFFF"/>
              </a:solidFill>
              <a:latin typeface="Arial"/>
              <a:ea typeface="ＭＳ Ｐゴシック"/>
              <a:cs typeface="Arial"/>
            </a:endParaRPr>
          </a:p>
        </p:txBody>
      </p:sp>
      <p:sp>
        <p:nvSpPr>
          <p:cNvPr id="171" name="Triangle 166">
            <a:extLst>
              <a:ext uri="{FF2B5EF4-FFF2-40B4-BE49-F238E27FC236}">
                <a16:creationId xmlns:a16="http://schemas.microsoft.com/office/drawing/2014/main" id="{BC493FFB-9F7F-40B5-BCF4-4DBDDAE1BC49}"/>
              </a:ext>
            </a:extLst>
          </p:cNvPr>
          <p:cNvSpPr/>
          <p:nvPr/>
        </p:nvSpPr>
        <p:spPr bwMode="auto">
          <a:xfrm>
            <a:off x="8230414" y="3964211"/>
            <a:ext cx="141727" cy="138711"/>
          </a:xfrm>
          <a:prstGeom prst="triangl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buClr>
                <a:srgbClr val="55555A"/>
              </a:buClr>
              <a:defRPr/>
            </a:pPr>
            <a:endParaRPr lang="en-US" sz="2000" err="1">
              <a:solidFill>
                <a:srgbClr val="FFFFFF"/>
              </a:solidFill>
              <a:latin typeface="Arial"/>
              <a:ea typeface="ＭＳ Ｐゴシック"/>
              <a:cs typeface="Arial"/>
            </a:endParaRPr>
          </a:p>
        </p:txBody>
      </p:sp>
      <p:sp>
        <p:nvSpPr>
          <p:cNvPr id="174" name="TextBox 173">
            <a:extLst>
              <a:ext uri="{FF2B5EF4-FFF2-40B4-BE49-F238E27FC236}">
                <a16:creationId xmlns:a16="http://schemas.microsoft.com/office/drawing/2014/main" id="{B0C61E5A-B428-460F-A857-82B6DFA64E72}"/>
              </a:ext>
            </a:extLst>
          </p:cNvPr>
          <p:cNvSpPr txBox="1"/>
          <p:nvPr/>
        </p:nvSpPr>
        <p:spPr bwMode="auto">
          <a:xfrm>
            <a:off x="7637305" y="4009572"/>
            <a:ext cx="1048825"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p>
            <a:pPr>
              <a:buClr>
                <a:srgbClr val="55555A"/>
              </a:buClr>
              <a:defRPr/>
            </a:pPr>
            <a:r>
              <a:rPr lang="en-US" sz="1000">
                <a:solidFill>
                  <a:srgbClr val="00148C"/>
                </a:solidFill>
                <a:latin typeface="Arial" panose="020B0604020202020204" pitchFamily="34" charset="0"/>
                <a:ea typeface="ＭＳ Ｐゴシック"/>
                <a:cs typeface="Calibri" panose="020F0502020204030204" pitchFamily="34" charset="0"/>
              </a:rPr>
              <a:t>VVO/CVR Integration</a:t>
            </a:r>
          </a:p>
        </p:txBody>
      </p:sp>
      <p:sp>
        <p:nvSpPr>
          <p:cNvPr id="175" name="Triangle 166">
            <a:extLst>
              <a:ext uri="{FF2B5EF4-FFF2-40B4-BE49-F238E27FC236}">
                <a16:creationId xmlns:a16="http://schemas.microsoft.com/office/drawing/2014/main" id="{AC7B7D70-1DA5-447B-B72F-846531BE7C2E}"/>
              </a:ext>
            </a:extLst>
          </p:cNvPr>
          <p:cNvSpPr/>
          <p:nvPr/>
        </p:nvSpPr>
        <p:spPr bwMode="auto">
          <a:xfrm>
            <a:off x="5690047" y="3949834"/>
            <a:ext cx="141727" cy="138711"/>
          </a:xfrm>
          <a:prstGeom prst="triangl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buClr>
                <a:srgbClr val="55555A"/>
              </a:buClr>
              <a:defRPr/>
            </a:pPr>
            <a:endParaRPr lang="en-US" sz="2000" err="1">
              <a:solidFill>
                <a:srgbClr val="FFFFFF"/>
              </a:solidFill>
              <a:latin typeface="Arial"/>
              <a:ea typeface="ＭＳ Ｐゴシック"/>
              <a:cs typeface="Arial"/>
            </a:endParaRPr>
          </a:p>
        </p:txBody>
      </p:sp>
      <p:sp>
        <p:nvSpPr>
          <p:cNvPr id="178" name="TextBox 177">
            <a:extLst>
              <a:ext uri="{FF2B5EF4-FFF2-40B4-BE49-F238E27FC236}">
                <a16:creationId xmlns:a16="http://schemas.microsoft.com/office/drawing/2014/main" id="{AFFD474A-C4BF-471E-890C-C1427E197615}"/>
              </a:ext>
            </a:extLst>
          </p:cNvPr>
          <p:cNvSpPr txBox="1"/>
          <p:nvPr/>
        </p:nvSpPr>
        <p:spPr bwMode="auto">
          <a:xfrm>
            <a:off x="6755544" y="1918571"/>
            <a:ext cx="2313869"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p>
            <a:pPr>
              <a:buClr>
                <a:srgbClr val="55555A"/>
              </a:buClr>
              <a:defRPr/>
            </a:pPr>
            <a:r>
              <a:rPr lang="en-US" sz="1000">
                <a:solidFill>
                  <a:srgbClr val="00148C"/>
                </a:solidFill>
                <a:latin typeface="Arial" panose="020B0604020202020204" pitchFamily="34" charset="0"/>
                <a:ea typeface="ＭＳ Ｐゴシック"/>
                <a:cs typeface="Calibri" panose="020F0502020204030204" pitchFamily="34" charset="0"/>
              </a:rPr>
              <a:t>Remote Investigations &amp; Revenue  Assurance</a:t>
            </a:r>
          </a:p>
        </p:txBody>
      </p:sp>
      <p:sp>
        <p:nvSpPr>
          <p:cNvPr id="179" name="Triangle 166">
            <a:extLst>
              <a:ext uri="{FF2B5EF4-FFF2-40B4-BE49-F238E27FC236}">
                <a16:creationId xmlns:a16="http://schemas.microsoft.com/office/drawing/2014/main" id="{326AAF1A-6CF4-400D-847A-3015496315AB}"/>
              </a:ext>
            </a:extLst>
          </p:cNvPr>
          <p:cNvSpPr/>
          <p:nvPr/>
        </p:nvSpPr>
        <p:spPr bwMode="auto">
          <a:xfrm>
            <a:off x="9043866" y="3962341"/>
            <a:ext cx="141727" cy="138711"/>
          </a:xfrm>
          <a:prstGeom prst="triangl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buClr>
                <a:srgbClr val="55555A"/>
              </a:buClr>
              <a:defRPr/>
            </a:pPr>
            <a:endParaRPr lang="en-US" sz="2000" err="1">
              <a:solidFill>
                <a:srgbClr val="FFFFFF"/>
              </a:solidFill>
              <a:latin typeface="Arial"/>
              <a:ea typeface="ＭＳ Ｐゴシック"/>
              <a:cs typeface="Arial"/>
            </a:endParaRPr>
          </a:p>
        </p:txBody>
      </p:sp>
      <p:sp>
        <p:nvSpPr>
          <p:cNvPr id="180" name="TextBox 179">
            <a:extLst>
              <a:ext uri="{FF2B5EF4-FFF2-40B4-BE49-F238E27FC236}">
                <a16:creationId xmlns:a16="http://schemas.microsoft.com/office/drawing/2014/main" id="{F21AA63C-B95D-4636-B370-A033D7BB06C8}"/>
              </a:ext>
            </a:extLst>
          </p:cNvPr>
          <p:cNvSpPr txBox="1"/>
          <p:nvPr/>
        </p:nvSpPr>
        <p:spPr bwMode="auto">
          <a:xfrm>
            <a:off x="8336218" y="3995200"/>
            <a:ext cx="699825"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p>
            <a:pPr algn="r">
              <a:buClr>
                <a:srgbClr val="55555A"/>
              </a:buClr>
              <a:defRPr/>
            </a:pPr>
            <a:r>
              <a:rPr lang="en-US" sz="1000">
                <a:solidFill>
                  <a:srgbClr val="00148C"/>
                </a:solidFill>
                <a:latin typeface="Arial" panose="020B0604020202020204" pitchFamily="34" charset="0"/>
                <a:ea typeface="ＭＳ Ｐゴシック"/>
                <a:cs typeface="Calibri" panose="020F0502020204030204" pitchFamily="34" charset="0"/>
              </a:rPr>
              <a:t>Data for DER</a:t>
            </a:r>
          </a:p>
        </p:txBody>
      </p:sp>
      <p:sp>
        <p:nvSpPr>
          <p:cNvPr id="194" name="Rectangle 193">
            <a:extLst>
              <a:ext uri="{FF2B5EF4-FFF2-40B4-BE49-F238E27FC236}">
                <a16:creationId xmlns:a16="http://schemas.microsoft.com/office/drawing/2014/main" id="{E423C658-FB75-4973-9185-C1CB0951E45D}"/>
              </a:ext>
            </a:extLst>
          </p:cNvPr>
          <p:cNvSpPr/>
          <p:nvPr/>
        </p:nvSpPr>
        <p:spPr>
          <a:xfrm>
            <a:off x="3247017" y="6323652"/>
            <a:ext cx="3351477" cy="1538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p>
            <a:pPr>
              <a:buClr>
                <a:srgbClr val="55555A"/>
              </a:buClr>
            </a:pPr>
            <a:r>
              <a:rPr lang="en-US" sz="1000">
                <a:solidFill>
                  <a:srgbClr val="00148C"/>
                </a:solidFill>
                <a:latin typeface="Arial" panose="020B0604020202020204" pitchFamily="34" charset="0"/>
                <a:ea typeface="ＭＳ Ｐゴシック"/>
                <a:cs typeface="Calibri" panose="020F0502020204030204" pitchFamily="34" charset="0"/>
              </a:rPr>
              <a:t>Network architecture and design completed</a:t>
            </a:r>
          </a:p>
        </p:txBody>
      </p:sp>
      <p:sp>
        <p:nvSpPr>
          <p:cNvPr id="172" name="Rectangle 171">
            <a:extLst>
              <a:ext uri="{FF2B5EF4-FFF2-40B4-BE49-F238E27FC236}">
                <a16:creationId xmlns:a16="http://schemas.microsoft.com/office/drawing/2014/main" id="{FF0C253A-9651-41DF-AB7E-AB2115C4FBE9}"/>
              </a:ext>
            </a:extLst>
          </p:cNvPr>
          <p:cNvSpPr/>
          <p:nvPr/>
        </p:nvSpPr>
        <p:spPr>
          <a:xfrm>
            <a:off x="911599" y="5752208"/>
            <a:ext cx="2762073" cy="1692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p>
            <a:pPr>
              <a:buClr>
                <a:srgbClr val="55555A"/>
              </a:buClr>
            </a:pPr>
            <a:r>
              <a:rPr lang="en-GB" sz="1100">
                <a:ea typeface="ＭＳ Ｐゴシック"/>
                <a:cs typeface="Calibri" panose="020F0502020204030204" pitchFamily="34" charset="0"/>
              </a:rPr>
              <a:t>Meter Data Acquisition (Platform Product)</a:t>
            </a:r>
          </a:p>
        </p:txBody>
      </p:sp>
      <p:sp>
        <p:nvSpPr>
          <p:cNvPr id="196" name="Rectangle 195">
            <a:extLst>
              <a:ext uri="{FF2B5EF4-FFF2-40B4-BE49-F238E27FC236}">
                <a16:creationId xmlns:a16="http://schemas.microsoft.com/office/drawing/2014/main" id="{65ED654A-CC8A-456F-9D9F-62D7AEC3B0B2}"/>
              </a:ext>
            </a:extLst>
          </p:cNvPr>
          <p:cNvSpPr/>
          <p:nvPr/>
        </p:nvSpPr>
        <p:spPr>
          <a:xfrm>
            <a:off x="1079266" y="4739486"/>
            <a:ext cx="3261065" cy="1692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p>
            <a:pPr>
              <a:buClr>
                <a:srgbClr val="55555A"/>
              </a:buClr>
            </a:pPr>
            <a:r>
              <a:rPr lang="en-GB" sz="1100">
                <a:ea typeface="ＭＳ Ｐゴシック"/>
                <a:cs typeface="Calibri" panose="020F0502020204030204" pitchFamily="34" charset="0"/>
              </a:rPr>
              <a:t>Meter and FAN Field Deployment (Platform Product)</a:t>
            </a:r>
          </a:p>
        </p:txBody>
      </p:sp>
      <p:sp>
        <p:nvSpPr>
          <p:cNvPr id="201" name="Triangle 166">
            <a:extLst>
              <a:ext uri="{FF2B5EF4-FFF2-40B4-BE49-F238E27FC236}">
                <a16:creationId xmlns:a16="http://schemas.microsoft.com/office/drawing/2014/main" id="{B4120BB4-1A0D-4DC0-9D6D-20A9CB320D7C}"/>
              </a:ext>
            </a:extLst>
          </p:cNvPr>
          <p:cNvSpPr/>
          <p:nvPr/>
        </p:nvSpPr>
        <p:spPr bwMode="auto">
          <a:xfrm>
            <a:off x="1517833" y="6019467"/>
            <a:ext cx="141727" cy="138711"/>
          </a:xfrm>
          <a:prstGeom prst="triangl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buClr>
                <a:srgbClr val="55555A"/>
              </a:buClr>
              <a:defRPr/>
            </a:pPr>
            <a:endParaRPr lang="en-US" sz="2000">
              <a:solidFill>
                <a:srgbClr val="FFFFFF"/>
              </a:solidFill>
              <a:latin typeface="Arial"/>
              <a:ea typeface="ＭＳ Ｐゴシック"/>
              <a:cs typeface="Arial"/>
            </a:endParaRPr>
          </a:p>
        </p:txBody>
      </p:sp>
      <p:sp>
        <p:nvSpPr>
          <p:cNvPr id="203" name="Triangle 166">
            <a:extLst>
              <a:ext uri="{FF2B5EF4-FFF2-40B4-BE49-F238E27FC236}">
                <a16:creationId xmlns:a16="http://schemas.microsoft.com/office/drawing/2014/main" id="{6BD9D25A-021A-4C18-A3F0-1BA918EA7ECB}"/>
              </a:ext>
            </a:extLst>
          </p:cNvPr>
          <p:cNvSpPr/>
          <p:nvPr/>
        </p:nvSpPr>
        <p:spPr bwMode="auto">
          <a:xfrm>
            <a:off x="2466776" y="6019467"/>
            <a:ext cx="141727" cy="138711"/>
          </a:xfrm>
          <a:prstGeom prst="triangl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buClr>
                <a:srgbClr val="55555A"/>
              </a:buClr>
              <a:defRPr/>
            </a:pPr>
            <a:endParaRPr lang="en-US" sz="2000" err="1">
              <a:solidFill>
                <a:srgbClr val="FFFFFF"/>
              </a:solidFill>
              <a:latin typeface="Arial"/>
              <a:ea typeface="ＭＳ Ｐゴシック"/>
              <a:cs typeface="Arial"/>
            </a:endParaRPr>
          </a:p>
        </p:txBody>
      </p:sp>
      <p:sp>
        <p:nvSpPr>
          <p:cNvPr id="204" name="Rectangle 203">
            <a:extLst>
              <a:ext uri="{FF2B5EF4-FFF2-40B4-BE49-F238E27FC236}">
                <a16:creationId xmlns:a16="http://schemas.microsoft.com/office/drawing/2014/main" id="{2ECF8A20-BFF7-4A82-BDBB-E2B3EA9F3215}"/>
              </a:ext>
            </a:extLst>
          </p:cNvPr>
          <p:cNvSpPr/>
          <p:nvPr/>
        </p:nvSpPr>
        <p:spPr>
          <a:xfrm>
            <a:off x="2505906" y="6194847"/>
            <a:ext cx="731150" cy="46166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p>
            <a:pPr>
              <a:buClr>
                <a:srgbClr val="55555A"/>
              </a:buClr>
            </a:pPr>
            <a:r>
              <a:rPr lang="en-US" sz="1000">
                <a:solidFill>
                  <a:srgbClr val="00148C"/>
                </a:solidFill>
                <a:latin typeface="Arial" panose="020B0604020202020204" pitchFamily="34" charset="0"/>
                <a:ea typeface="ＭＳ Ｐゴシック"/>
                <a:cs typeface="Calibri" panose="020F0502020204030204" pitchFamily="34" charset="0"/>
              </a:rPr>
              <a:t>AMI Data Solution Deployed</a:t>
            </a:r>
          </a:p>
        </p:txBody>
      </p:sp>
      <p:sp>
        <p:nvSpPr>
          <p:cNvPr id="205" name="Triangle 166">
            <a:extLst>
              <a:ext uri="{FF2B5EF4-FFF2-40B4-BE49-F238E27FC236}">
                <a16:creationId xmlns:a16="http://schemas.microsoft.com/office/drawing/2014/main" id="{CFBAE7AE-F41A-4E0C-86B6-FB2A8EE9BD37}"/>
              </a:ext>
            </a:extLst>
          </p:cNvPr>
          <p:cNvSpPr/>
          <p:nvPr/>
        </p:nvSpPr>
        <p:spPr bwMode="auto">
          <a:xfrm>
            <a:off x="3237056" y="6019926"/>
            <a:ext cx="141727" cy="138711"/>
          </a:xfrm>
          <a:prstGeom prst="triangl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buClr>
                <a:srgbClr val="55555A"/>
              </a:buClr>
              <a:defRPr/>
            </a:pPr>
            <a:endParaRPr lang="en-US" sz="2000" err="1">
              <a:solidFill>
                <a:srgbClr val="FFFFFF"/>
              </a:solidFill>
              <a:latin typeface="Arial"/>
              <a:ea typeface="ＭＳ Ｐゴシック"/>
              <a:cs typeface="Arial"/>
            </a:endParaRPr>
          </a:p>
        </p:txBody>
      </p:sp>
      <p:cxnSp>
        <p:nvCxnSpPr>
          <p:cNvPr id="225" name="Straight Connector 224">
            <a:extLst>
              <a:ext uri="{FF2B5EF4-FFF2-40B4-BE49-F238E27FC236}">
                <a16:creationId xmlns:a16="http://schemas.microsoft.com/office/drawing/2014/main" id="{1DB45CDB-E941-42C5-9BDE-5E81ABE1E277}"/>
              </a:ext>
            </a:extLst>
          </p:cNvPr>
          <p:cNvCxnSpPr>
            <a:cxnSpLocks/>
          </p:cNvCxnSpPr>
          <p:nvPr/>
        </p:nvCxnSpPr>
        <p:spPr bwMode="auto">
          <a:xfrm>
            <a:off x="1012927" y="4955841"/>
            <a:ext cx="10680296" cy="414"/>
          </a:xfrm>
          <a:prstGeom prst="line">
            <a:avLst/>
          </a:prstGeom>
          <a:ln w="41275">
            <a:solidFill>
              <a:srgbClr val="55555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6" name="Triangle 166">
            <a:extLst>
              <a:ext uri="{FF2B5EF4-FFF2-40B4-BE49-F238E27FC236}">
                <a16:creationId xmlns:a16="http://schemas.microsoft.com/office/drawing/2014/main" id="{8C3E6832-2898-44F7-B83E-2EB503F9D410}"/>
              </a:ext>
            </a:extLst>
          </p:cNvPr>
          <p:cNvSpPr/>
          <p:nvPr/>
        </p:nvSpPr>
        <p:spPr bwMode="auto">
          <a:xfrm>
            <a:off x="9375949" y="4960176"/>
            <a:ext cx="141727" cy="138711"/>
          </a:xfrm>
          <a:prstGeom prst="triangl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buClr>
                <a:srgbClr val="55555A"/>
              </a:buClr>
              <a:defRPr/>
            </a:pPr>
            <a:endParaRPr lang="en-US" sz="2000" err="1">
              <a:solidFill>
                <a:srgbClr val="FFFFFF"/>
              </a:solidFill>
              <a:latin typeface="Arial"/>
              <a:ea typeface="ＭＳ Ｐゴシック"/>
              <a:cs typeface="Arial"/>
            </a:endParaRPr>
          </a:p>
        </p:txBody>
      </p:sp>
      <p:sp>
        <p:nvSpPr>
          <p:cNvPr id="237" name="Triangle 166">
            <a:extLst>
              <a:ext uri="{FF2B5EF4-FFF2-40B4-BE49-F238E27FC236}">
                <a16:creationId xmlns:a16="http://schemas.microsoft.com/office/drawing/2014/main" id="{717D6B6F-7E8B-407E-9110-9AE8DD1326E1}"/>
              </a:ext>
            </a:extLst>
          </p:cNvPr>
          <p:cNvSpPr/>
          <p:nvPr/>
        </p:nvSpPr>
        <p:spPr bwMode="auto">
          <a:xfrm>
            <a:off x="11501140" y="4960176"/>
            <a:ext cx="141727" cy="138711"/>
          </a:xfrm>
          <a:prstGeom prst="triangl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buClr>
                <a:srgbClr val="55555A"/>
              </a:buClr>
              <a:defRPr/>
            </a:pPr>
            <a:endParaRPr lang="en-US" sz="2000" err="1">
              <a:solidFill>
                <a:srgbClr val="FFFFFF"/>
              </a:solidFill>
              <a:latin typeface="Arial"/>
              <a:ea typeface="ＭＳ Ｐゴシック"/>
              <a:cs typeface="Arial"/>
            </a:endParaRPr>
          </a:p>
        </p:txBody>
      </p:sp>
      <p:sp>
        <p:nvSpPr>
          <p:cNvPr id="238" name="TextBox 237">
            <a:extLst>
              <a:ext uri="{FF2B5EF4-FFF2-40B4-BE49-F238E27FC236}">
                <a16:creationId xmlns:a16="http://schemas.microsoft.com/office/drawing/2014/main" id="{2323EF96-7536-4E56-9DDD-7845E9D8DA92}"/>
              </a:ext>
            </a:extLst>
          </p:cNvPr>
          <p:cNvSpPr txBox="1"/>
          <p:nvPr/>
        </p:nvSpPr>
        <p:spPr bwMode="auto">
          <a:xfrm>
            <a:off x="10181225" y="5084069"/>
            <a:ext cx="1477819" cy="46166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defPPr>
              <a:defRPr lang="en-US"/>
            </a:defPPr>
            <a:lvl1pPr>
              <a:buClr>
                <a:srgbClr val="55555A"/>
              </a:buClr>
              <a:defRPr sz="800">
                <a:solidFill>
                  <a:srgbClr val="00148C"/>
                </a:solidFill>
                <a:latin typeface="Calibri" panose="020F0502020204030204" pitchFamily="34" charset="0"/>
                <a:ea typeface="ＭＳ Ｐゴシック"/>
                <a:cs typeface="Calibri" panose="020F0502020204030204" pitchFamily="34" charset="0"/>
              </a:defRPr>
            </a:lvl1pPr>
          </a:lstStyle>
          <a:p>
            <a:pPr algn="r"/>
            <a:r>
              <a:rPr lang="en-US" sz="1000">
                <a:latin typeface="Arial" panose="020B0604020202020204" pitchFamily="34" charset="0"/>
              </a:rPr>
              <a:t>Electric Meter &amp; Gas Module Deployment complete</a:t>
            </a:r>
          </a:p>
        </p:txBody>
      </p:sp>
      <p:sp>
        <p:nvSpPr>
          <p:cNvPr id="239" name="Triangle 166">
            <a:extLst>
              <a:ext uri="{FF2B5EF4-FFF2-40B4-BE49-F238E27FC236}">
                <a16:creationId xmlns:a16="http://schemas.microsoft.com/office/drawing/2014/main" id="{27F86AE7-D3C5-450C-942D-AE9EFA6E1651}"/>
              </a:ext>
            </a:extLst>
          </p:cNvPr>
          <p:cNvSpPr/>
          <p:nvPr/>
        </p:nvSpPr>
        <p:spPr bwMode="auto">
          <a:xfrm>
            <a:off x="4702202" y="4962758"/>
            <a:ext cx="141727" cy="138711"/>
          </a:xfrm>
          <a:prstGeom prst="triangl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buClr>
                <a:srgbClr val="55555A"/>
              </a:buClr>
              <a:defRPr/>
            </a:pPr>
            <a:endParaRPr lang="en-US" sz="2000" err="1">
              <a:solidFill>
                <a:srgbClr val="FFFFFF"/>
              </a:solidFill>
              <a:latin typeface="Arial"/>
              <a:ea typeface="ＭＳ Ｐゴシック"/>
              <a:cs typeface="Arial"/>
            </a:endParaRPr>
          </a:p>
        </p:txBody>
      </p:sp>
      <p:sp>
        <p:nvSpPr>
          <p:cNvPr id="240" name="Triangle 166">
            <a:extLst>
              <a:ext uri="{FF2B5EF4-FFF2-40B4-BE49-F238E27FC236}">
                <a16:creationId xmlns:a16="http://schemas.microsoft.com/office/drawing/2014/main" id="{93A04D46-5C7E-4FA3-9092-F83B487726F1}"/>
              </a:ext>
            </a:extLst>
          </p:cNvPr>
          <p:cNvSpPr/>
          <p:nvPr/>
        </p:nvSpPr>
        <p:spPr bwMode="auto">
          <a:xfrm>
            <a:off x="6819257" y="4960176"/>
            <a:ext cx="141727" cy="138711"/>
          </a:xfrm>
          <a:prstGeom prst="triangl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buClr>
                <a:srgbClr val="55555A"/>
              </a:buClr>
              <a:defRPr/>
            </a:pPr>
            <a:endParaRPr lang="en-US" sz="2000" err="1">
              <a:solidFill>
                <a:srgbClr val="FFFFFF"/>
              </a:solidFill>
              <a:latin typeface="Arial"/>
              <a:ea typeface="ＭＳ Ｐゴシック"/>
              <a:cs typeface="Arial"/>
            </a:endParaRPr>
          </a:p>
        </p:txBody>
      </p:sp>
      <p:sp>
        <p:nvSpPr>
          <p:cNvPr id="241" name="TextBox 240">
            <a:extLst>
              <a:ext uri="{FF2B5EF4-FFF2-40B4-BE49-F238E27FC236}">
                <a16:creationId xmlns:a16="http://schemas.microsoft.com/office/drawing/2014/main" id="{2EF0686B-D0E9-4182-9497-A6330F5D8DCC}"/>
              </a:ext>
            </a:extLst>
          </p:cNvPr>
          <p:cNvSpPr txBox="1"/>
          <p:nvPr/>
        </p:nvSpPr>
        <p:spPr bwMode="auto">
          <a:xfrm>
            <a:off x="6814432" y="5115067"/>
            <a:ext cx="1121226" cy="46166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defPPr>
              <a:defRPr lang="en-US"/>
            </a:defPPr>
            <a:lvl1pPr>
              <a:buClr>
                <a:srgbClr val="55555A"/>
              </a:buClr>
              <a:defRPr sz="800">
                <a:solidFill>
                  <a:srgbClr val="00148C"/>
                </a:solidFill>
                <a:latin typeface="Calibri" panose="020F0502020204030204" pitchFamily="34" charset="0"/>
                <a:ea typeface="ＭＳ Ｐゴシック"/>
                <a:cs typeface="Calibri" panose="020F0502020204030204" pitchFamily="34" charset="0"/>
              </a:defRPr>
            </a:lvl1pPr>
          </a:lstStyle>
          <a:p>
            <a:r>
              <a:rPr lang="en-US" sz="1000">
                <a:latin typeface="Arial" panose="020B0604020202020204" pitchFamily="34" charset="0"/>
              </a:rPr>
              <a:t>Electric Meter &amp; Gas Module Deployment starts</a:t>
            </a:r>
          </a:p>
        </p:txBody>
      </p:sp>
      <p:sp>
        <p:nvSpPr>
          <p:cNvPr id="242" name="Triangle 166">
            <a:extLst>
              <a:ext uri="{FF2B5EF4-FFF2-40B4-BE49-F238E27FC236}">
                <a16:creationId xmlns:a16="http://schemas.microsoft.com/office/drawing/2014/main" id="{2D691159-69CC-49CA-8125-037A55E76C9F}"/>
              </a:ext>
            </a:extLst>
          </p:cNvPr>
          <p:cNvSpPr/>
          <p:nvPr/>
        </p:nvSpPr>
        <p:spPr bwMode="auto">
          <a:xfrm>
            <a:off x="2691985" y="4960176"/>
            <a:ext cx="141727" cy="138711"/>
          </a:xfrm>
          <a:prstGeom prst="triangl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buClr>
                <a:srgbClr val="55555A"/>
              </a:buClr>
              <a:defRPr/>
            </a:pPr>
            <a:endParaRPr lang="en-US" sz="2000" err="1">
              <a:solidFill>
                <a:srgbClr val="FFFFFF"/>
              </a:solidFill>
              <a:latin typeface="Arial"/>
              <a:ea typeface="ＭＳ Ｐゴシック"/>
              <a:cs typeface="Arial"/>
            </a:endParaRPr>
          </a:p>
        </p:txBody>
      </p:sp>
      <p:sp>
        <p:nvSpPr>
          <p:cNvPr id="243" name="TextBox 242">
            <a:extLst>
              <a:ext uri="{FF2B5EF4-FFF2-40B4-BE49-F238E27FC236}">
                <a16:creationId xmlns:a16="http://schemas.microsoft.com/office/drawing/2014/main" id="{43432DCC-B953-4E22-83F4-BADA8B72748F}"/>
              </a:ext>
            </a:extLst>
          </p:cNvPr>
          <p:cNvSpPr txBox="1"/>
          <p:nvPr/>
        </p:nvSpPr>
        <p:spPr bwMode="auto">
          <a:xfrm>
            <a:off x="2821354" y="5116446"/>
            <a:ext cx="1121226"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defPPr>
              <a:defRPr lang="en-US"/>
            </a:defPPr>
            <a:lvl1pPr>
              <a:buClr>
                <a:srgbClr val="55555A"/>
              </a:buClr>
              <a:defRPr sz="800">
                <a:solidFill>
                  <a:srgbClr val="00148C"/>
                </a:solidFill>
                <a:latin typeface="Calibri" panose="020F0502020204030204" pitchFamily="34" charset="0"/>
                <a:ea typeface="ＭＳ Ｐゴシック"/>
                <a:cs typeface="Calibri" panose="020F0502020204030204" pitchFamily="34" charset="0"/>
              </a:defRPr>
            </a:lvl1pPr>
          </a:lstStyle>
          <a:p>
            <a:r>
              <a:rPr lang="en-US" sz="1000">
                <a:latin typeface="Arial" panose="020B0604020202020204" pitchFamily="34" charset="0"/>
              </a:rPr>
              <a:t>Meter Installation Vendor selected</a:t>
            </a:r>
          </a:p>
        </p:txBody>
      </p:sp>
      <p:sp>
        <p:nvSpPr>
          <p:cNvPr id="244" name="Triangle 166">
            <a:extLst>
              <a:ext uri="{FF2B5EF4-FFF2-40B4-BE49-F238E27FC236}">
                <a16:creationId xmlns:a16="http://schemas.microsoft.com/office/drawing/2014/main" id="{B5090E29-6A66-4056-8A0A-5CDA32BC3953}"/>
              </a:ext>
            </a:extLst>
          </p:cNvPr>
          <p:cNvSpPr/>
          <p:nvPr/>
        </p:nvSpPr>
        <p:spPr bwMode="auto">
          <a:xfrm>
            <a:off x="2461935" y="4955459"/>
            <a:ext cx="141727" cy="138711"/>
          </a:xfrm>
          <a:prstGeom prst="triangl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buClr>
                <a:srgbClr val="55555A"/>
              </a:buClr>
              <a:defRPr/>
            </a:pPr>
            <a:endParaRPr lang="en-US" sz="2000" err="1">
              <a:solidFill>
                <a:srgbClr val="FFFFFF"/>
              </a:solidFill>
              <a:latin typeface="Arial"/>
              <a:ea typeface="ＭＳ Ｐゴシック"/>
              <a:cs typeface="Arial"/>
            </a:endParaRPr>
          </a:p>
        </p:txBody>
      </p:sp>
      <p:sp>
        <p:nvSpPr>
          <p:cNvPr id="245" name="TextBox 244">
            <a:extLst>
              <a:ext uri="{FF2B5EF4-FFF2-40B4-BE49-F238E27FC236}">
                <a16:creationId xmlns:a16="http://schemas.microsoft.com/office/drawing/2014/main" id="{96ACC5BC-8363-4328-A5AB-0BC1F654272A}"/>
              </a:ext>
            </a:extLst>
          </p:cNvPr>
          <p:cNvSpPr txBox="1"/>
          <p:nvPr/>
        </p:nvSpPr>
        <p:spPr bwMode="auto">
          <a:xfrm>
            <a:off x="1464121" y="5098466"/>
            <a:ext cx="1369046"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defPPr>
              <a:defRPr lang="en-US"/>
            </a:defPPr>
            <a:lvl1pPr>
              <a:buClr>
                <a:srgbClr val="55555A"/>
              </a:buClr>
              <a:defRPr sz="800">
                <a:solidFill>
                  <a:srgbClr val="00148C"/>
                </a:solidFill>
                <a:latin typeface="Calibri" panose="020F0502020204030204" pitchFamily="34" charset="0"/>
                <a:ea typeface="ＭＳ Ｐゴシック"/>
                <a:cs typeface="Calibri" panose="020F0502020204030204" pitchFamily="34" charset="0"/>
              </a:defRPr>
            </a:lvl1pPr>
          </a:lstStyle>
          <a:p>
            <a:r>
              <a:rPr lang="en-US" sz="1000">
                <a:latin typeface="Arial" panose="020B0604020202020204" pitchFamily="34" charset="0"/>
              </a:rPr>
              <a:t> Field Area Network Design completed</a:t>
            </a:r>
          </a:p>
        </p:txBody>
      </p:sp>
      <p:sp>
        <p:nvSpPr>
          <p:cNvPr id="136" name="TextBox 135">
            <a:extLst>
              <a:ext uri="{FF2B5EF4-FFF2-40B4-BE49-F238E27FC236}">
                <a16:creationId xmlns:a16="http://schemas.microsoft.com/office/drawing/2014/main" id="{91C1CD52-2500-4666-8318-9CEC0F999410}"/>
              </a:ext>
            </a:extLst>
          </p:cNvPr>
          <p:cNvSpPr txBox="1"/>
          <p:nvPr/>
        </p:nvSpPr>
        <p:spPr bwMode="auto">
          <a:xfrm>
            <a:off x="9665829" y="3971144"/>
            <a:ext cx="1797190" cy="1538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defPPr>
              <a:defRPr lang="en-US"/>
            </a:defPPr>
            <a:lvl1pPr algn="r">
              <a:buClr>
                <a:srgbClr val="55555A"/>
              </a:buClr>
              <a:defRPr sz="800">
                <a:solidFill>
                  <a:srgbClr val="00148C"/>
                </a:solidFill>
                <a:latin typeface="Arial" panose="020B0604020202020204" pitchFamily="34" charset="0"/>
                <a:ea typeface="ＭＳ Ｐゴシック"/>
                <a:cs typeface="Calibri" panose="020F0502020204030204" pitchFamily="34" charset="0"/>
              </a:defRPr>
            </a:lvl1pPr>
          </a:lstStyle>
          <a:p>
            <a:r>
              <a:rPr lang="en-US" sz="1000"/>
              <a:t>Advanced Grid Functionalities</a:t>
            </a:r>
          </a:p>
        </p:txBody>
      </p:sp>
      <p:sp>
        <p:nvSpPr>
          <p:cNvPr id="206" name="TextBox 205">
            <a:extLst>
              <a:ext uri="{FF2B5EF4-FFF2-40B4-BE49-F238E27FC236}">
                <a16:creationId xmlns:a16="http://schemas.microsoft.com/office/drawing/2014/main" id="{BC8FF117-5719-492E-9750-CA4510817FA6}"/>
              </a:ext>
            </a:extLst>
          </p:cNvPr>
          <p:cNvSpPr txBox="1"/>
          <p:nvPr/>
        </p:nvSpPr>
        <p:spPr bwMode="auto">
          <a:xfrm>
            <a:off x="9372871" y="1358391"/>
            <a:ext cx="275596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spcAft>
                <a:spcPts val="600"/>
              </a:spcAft>
              <a:buClr>
                <a:schemeClr val="tx1"/>
              </a:buClr>
            </a:pPr>
            <a:r>
              <a:rPr lang="en-US" sz="900" b="1" i="1" kern="0">
                <a:solidFill>
                  <a:schemeClr val="bg2">
                    <a:lumMod val="25000"/>
                  </a:schemeClr>
                </a:solidFill>
              </a:rPr>
              <a:t>Each MVP release provides an opportunity to evaluate business value attainment and make adjustments (e.g. change next MVP, pause, etc.)</a:t>
            </a:r>
          </a:p>
        </p:txBody>
      </p:sp>
      <p:sp>
        <p:nvSpPr>
          <p:cNvPr id="169" name="Title 1">
            <a:extLst>
              <a:ext uri="{FF2B5EF4-FFF2-40B4-BE49-F238E27FC236}">
                <a16:creationId xmlns:a16="http://schemas.microsoft.com/office/drawing/2014/main" id="{8ECF1161-A30F-4CA6-8877-105EE3C80A8C}"/>
              </a:ext>
            </a:extLst>
          </p:cNvPr>
          <p:cNvSpPr>
            <a:spLocks noGrp="1"/>
          </p:cNvSpPr>
          <p:nvPr>
            <p:ph type="title"/>
          </p:nvPr>
        </p:nvSpPr>
        <p:spPr>
          <a:xfrm>
            <a:off x="474614" y="490063"/>
            <a:ext cx="1093335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fontAlgn="base">
              <a:lnSpc>
                <a:spcPct val="100000"/>
              </a:lnSpc>
              <a:spcAft>
                <a:spcPts val="1600"/>
              </a:spcAft>
              <a:buClr>
                <a:srgbClr val="55555A"/>
              </a:buClr>
            </a:pPr>
            <a:r>
              <a:rPr lang="en-US" sz="1400" kern="0">
                <a:solidFill>
                  <a:srgbClr val="FFFFFF">
                    <a:lumMod val="50000"/>
                  </a:srgbClr>
                </a:solidFill>
                <a:latin typeface="Arial"/>
                <a:ea typeface="ＭＳ Ｐゴシック"/>
                <a:cs typeface="+mn-cs"/>
              </a:rPr>
              <a:t>Our 7-Year Delivery Roadmap has been updated to reflect the product-centric roadmap  </a:t>
            </a:r>
          </a:p>
        </p:txBody>
      </p:sp>
      <p:sp>
        <p:nvSpPr>
          <p:cNvPr id="176" name="Rectangle: Rounded Corners 175">
            <a:extLst>
              <a:ext uri="{FF2B5EF4-FFF2-40B4-BE49-F238E27FC236}">
                <a16:creationId xmlns:a16="http://schemas.microsoft.com/office/drawing/2014/main" id="{9B29E830-ACD5-4DAB-8DE2-B419BD4363D3}"/>
              </a:ext>
            </a:extLst>
          </p:cNvPr>
          <p:cNvSpPr/>
          <p:nvPr/>
        </p:nvSpPr>
        <p:spPr bwMode="auto">
          <a:xfrm>
            <a:off x="18963" y="1277813"/>
            <a:ext cx="432789" cy="3125294"/>
          </a:xfrm>
          <a:prstGeom prst="roundRect">
            <a:avLst/>
          </a:prstGeom>
          <a:solidFill>
            <a:srgbClr val="002060"/>
          </a:solidFill>
          <a:ln w="9525" cap="flat" cmpd="sng" algn="ctr">
            <a:noFill/>
            <a:prstDash val="solid"/>
            <a:round/>
            <a:headEnd type="none" w="med" len="med"/>
            <a:tailEnd type="none" w="med" len="med"/>
          </a:ln>
          <a:effectLst/>
        </p:spPr>
        <p:txBody>
          <a:bodyPr vert="vert270" wrap="square" lIns="91434" tIns="45718" rIns="91434" bIns="45718" numCol="1" rtlCol="0" anchor="t" anchorCtr="0" compatLnSpc="1">
            <a:prstTxWarp prst="textNoShape">
              <a:avLst/>
            </a:prstTxWarp>
          </a:bodyPr>
          <a:lstStyle/>
          <a:p>
            <a:pPr algn="ctr">
              <a:spcAft>
                <a:spcPts val="450"/>
              </a:spcAft>
            </a:pPr>
            <a:r>
              <a:rPr lang="en-US" sz="1000">
                <a:solidFill>
                  <a:schemeClr val="bg1"/>
                </a:solidFill>
                <a:latin typeface="+mn-lt"/>
                <a:cs typeface="Arial"/>
              </a:rPr>
              <a:t>Product </a:t>
            </a:r>
            <a:r>
              <a:rPr lang="en-US" sz="1000">
                <a:solidFill>
                  <a:schemeClr val="bg1"/>
                </a:solidFill>
                <a:cs typeface="Arial"/>
              </a:rPr>
              <a:t>Lines</a:t>
            </a:r>
            <a:endParaRPr lang="en-US" sz="1000">
              <a:solidFill>
                <a:schemeClr val="bg1"/>
              </a:solidFill>
              <a:latin typeface="+mn-lt"/>
              <a:cs typeface="Arial"/>
            </a:endParaRPr>
          </a:p>
        </p:txBody>
      </p:sp>
      <p:sp>
        <p:nvSpPr>
          <p:cNvPr id="184" name="Triangle 166">
            <a:extLst>
              <a:ext uri="{FF2B5EF4-FFF2-40B4-BE49-F238E27FC236}">
                <a16:creationId xmlns:a16="http://schemas.microsoft.com/office/drawing/2014/main" id="{6C1489FC-DE8E-4F5E-9586-C683E0A03A39}"/>
              </a:ext>
            </a:extLst>
          </p:cNvPr>
          <p:cNvSpPr/>
          <p:nvPr/>
        </p:nvSpPr>
        <p:spPr bwMode="auto">
          <a:xfrm>
            <a:off x="1804863" y="6023211"/>
            <a:ext cx="141727" cy="138711"/>
          </a:xfrm>
          <a:prstGeom prst="triangl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buClr>
                <a:srgbClr val="55555A"/>
              </a:buClr>
              <a:defRPr/>
            </a:pPr>
            <a:endParaRPr lang="en-US" sz="2000" err="1">
              <a:solidFill>
                <a:srgbClr val="FFFFFF"/>
              </a:solidFill>
              <a:latin typeface="Arial"/>
              <a:ea typeface="ＭＳ Ｐゴシック"/>
              <a:cs typeface="Arial"/>
            </a:endParaRPr>
          </a:p>
        </p:txBody>
      </p:sp>
      <p:sp>
        <p:nvSpPr>
          <p:cNvPr id="185" name="Rectangle 184">
            <a:extLst>
              <a:ext uri="{FF2B5EF4-FFF2-40B4-BE49-F238E27FC236}">
                <a16:creationId xmlns:a16="http://schemas.microsoft.com/office/drawing/2014/main" id="{D139B045-EFB8-4760-AB5F-6DA649AF7A0F}"/>
              </a:ext>
            </a:extLst>
          </p:cNvPr>
          <p:cNvSpPr/>
          <p:nvPr/>
        </p:nvSpPr>
        <p:spPr>
          <a:xfrm>
            <a:off x="1854271" y="6189934"/>
            <a:ext cx="587357" cy="46166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p>
            <a:pPr>
              <a:buClr>
                <a:srgbClr val="55555A"/>
              </a:buClr>
            </a:pPr>
            <a:r>
              <a:rPr lang="en-US" sz="1000">
                <a:solidFill>
                  <a:srgbClr val="00148C"/>
                </a:solidFill>
                <a:latin typeface="Arial" panose="020B0604020202020204" pitchFamily="34" charset="0"/>
                <a:ea typeface="ＭＳ Ｐゴシック"/>
                <a:cs typeface="Calibri" panose="020F0502020204030204" pitchFamily="34" charset="0"/>
              </a:rPr>
              <a:t>Dev Environment ready</a:t>
            </a:r>
          </a:p>
        </p:txBody>
      </p:sp>
      <p:sp>
        <p:nvSpPr>
          <p:cNvPr id="188" name="TextBox 187">
            <a:extLst>
              <a:ext uri="{FF2B5EF4-FFF2-40B4-BE49-F238E27FC236}">
                <a16:creationId xmlns:a16="http://schemas.microsoft.com/office/drawing/2014/main" id="{4BCDD121-945C-468C-8EDA-D7281685E7D6}"/>
              </a:ext>
            </a:extLst>
          </p:cNvPr>
          <p:cNvSpPr txBox="1"/>
          <p:nvPr/>
        </p:nvSpPr>
        <p:spPr bwMode="auto">
          <a:xfrm>
            <a:off x="598870" y="3701800"/>
            <a:ext cx="29723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50" b="1" kern="0">
                <a:solidFill>
                  <a:schemeClr val="tx1"/>
                </a:solidFill>
                <a:highlight>
                  <a:srgbClr val="FFFF00"/>
                </a:highlight>
                <a:latin typeface="+mn-lt"/>
                <a:ea typeface="+mn-ea"/>
              </a:rPr>
              <a:t>Note: Indicates current thinking but working with TDA, DA, Electricity and Gas business teams to fully align Product Operating Model and the associated organization design.</a:t>
            </a:r>
          </a:p>
        </p:txBody>
      </p:sp>
      <p:sp>
        <p:nvSpPr>
          <p:cNvPr id="195" name="Triangle 166">
            <a:extLst>
              <a:ext uri="{FF2B5EF4-FFF2-40B4-BE49-F238E27FC236}">
                <a16:creationId xmlns:a16="http://schemas.microsoft.com/office/drawing/2014/main" id="{6D46E6FD-E37B-4520-99A7-E4638DED07C2}"/>
              </a:ext>
            </a:extLst>
          </p:cNvPr>
          <p:cNvSpPr/>
          <p:nvPr/>
        </p:nvSpPr>
        <p:spPr bwMode="auto">
          <a:xfrm rot="10800000">
            <a:off x="3956379" y="1667062"/>
            <a:ext cx="141727" cy="138711"/>
          </a:xfrm>
          <a:prstGeom prst="triangl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buClr>
                <a:srgbClr val="55555A"/>
              </a:buClr>
              <a:defRPr/>
            </a:pPr>
            <a:endParaRPr lang="en-US" sz="2000" err="1">
              <a:solidFill>
                <a:srgbClr val="FFFFFF"/>
              </a:solidFill>
              <a:latin typeface="Arial"/>
              <a:ea typeface="ＭＳ Ｐゴシック"/>
              <a:cs typeface="Arial"/>
            </a:endParaRPr>
          </a:p>
        </p:txBody>
      </p:sp>
      <p:sp>
        <p:nvSpPr>
          <p:cNvPr id="200" name="Triangle 166">
            <a:extLst>
              <a:ext uri="{FF2B5EF4-FFF2-40B4-BE49-F238E27FC236}">
                <a16:creationId xmlns:a16="http://schemas.microsoft.com/office/drawing/2014/main" id="{B16A57C2-6DD1-4E38-A9E8-369F18D64B79}"/>
              </a:ext>
            </a:extLst>
          </p:cNvPr>
          <p:cNvSpPr/>
          <p:nvPr/>
        </p:nvSpPr>
        <p:spPr bwMode="auto">
          <a:xfrm rot="10800000">
            <a:off x="6056027" y="1691459"/>
            <a:ext cx="141727" cy="138711"/>
          </a:xfrm>
          <a:prstGeom prst="triangl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buClr>
                <a:srgbClr val="55555A"/>
              </a:buClr>
              <a:defRPr/>
            </a:pPr>
            <a:endParaRPr lang="en-US" sz="2000" err="1">
              <a:solidFill>
                <a:srgbClr val="FFFFFF"/>
              </a:solidFill>
              <a:latin typeface="Arial"/>
              <a:ea typeface="ＭＳ Ｐゴシック"/>
              <a:cs typeface="Arial"/>
            </a:endParaRPr>
          </a:p>
        </p:txBody>
      </p:sp>
      <p:sp>
        <p:nvSpPr>
          <p:cNvPr id="202" name="Triangle 166">
            <a:extLst>
              <a:ext uri="{FF2B5EF4-FFF2-40B4-BE49-F238E27FC236}">
                <a16:creationId xmlns:a16="http://schemas.microsoft.com/office/drawing/2014/main" id="{0B3F5055-85C6-4288-8AB0-45D105B1F75A}"/>
              </a:ext>
            </a:extLst>
          </p:cNvPr>
          <p:cNvSpPr/>
          <p:nvPr/>
        </p:nvSpPr>
        <p:spPr bwMode="auto">
          <a:xfrm rot="10800000">
            <a:off x="3966516" y="2721058"/>
            <a:ext cx="141727" cy="138711"/>
          </a:xfrm>
          <a:prstGeom prst="triangl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buClr>
                <a:srgbClr val="55555A"/>
              </a:buClr>
              <a:defRPr/>
            </a:pPr>
            <a:endParaRPr lang="en-US" sz="2000" err="1">
              <a:solidFill>
                <a:srgbClr val="FFFFFF"/>
              </a:solidFill>
              <a:latin typeface="Arial"/>
              <a:ea typeface="ＭＳ Ｐゴシック"/>
              <a:cs typeface="Arial"/>
            </a:endParaRPr>
          </a:p>
        </p:txBody>
      </p:sp>
      <p:sp>
        <p:nvSpPr>
          <p:cNvPr id="209" name="Triangle 166">
            <a:extLst>
              <a:ext uri="{FF2B5EF4-FFF2-40B4-BE49-F238E27FC236}">
                <a16:creationId xmlns:a16="http://schemas.microsoft.com/office/drawing/2014/main" id="{A8619F69-2A2B-4AAA-ADA9-99FF4F616C70}"/>
              </a:ext>
            </a:extLst>
          </p:cNvPr>
          <p:cNvSpPr/>
          <p:nvPr/>
        </p:nvSpPr>
        <p:spPr bwMode="auto">
          <a:xfrm rot="10800000">
            <a:off x="5723239" y="2720281"/>
            <a:ext cx="141727" cy="138711"/>
          </a:xfrm>
          <a:prstGeom prst="triangl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buClr>
                <a:srgbClr val="55555A"/>
              </a:buClr>
              <a:defRPr/>
            </a:pPr>
            <a:endParaRPr lang="en-US" sz="2000" err="1">
              <a:solidFill>
                <a:srgbClr val="FFFFFF"/>
              </a:solidFill>
              <a:latin typeface="Arial"/>
              <a:ea typeface="ＭＳ Ｐゴシック"/>
              <a:cs typeface="Arial"/>
            </a:endParaRPr>
          </a:p>
        </p:txBody>
      </p:sp>
      <p:sp>
        <p:nvSpPr>
          <p:cNvPr id="216" name="Triangle 166">
            <a:extLst>
              <a:ext uri="{FF2B5EF4-FFF2-40B4-BE49-F238E27FC236}">
                <a16:creationId xmlns:a16="http://schemas.microsoft.com/office/drawing/2014/main" id="{C7F10CA0-5880-4AC0-9531-002793C3EFDA}"/>
              </a:ext>
            </a:extLst>
          </p:cNvPr>
          <p:cNvSpPr/>
          <p:nvPr/>
        </p:nvSpPr>
        <p:spPr bwMode="auto">
          <a:xfrm rot="10800000">
            <a:off x="6571584" y="2698944"/>
            <a:ext cx="141727" cy="138711"/>
          </a:xfrm>
          <a:prstGeom prst="triangl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buClr>
                <a:srgbClr val="55555A"/>
              </a:buClr>
              <a:defRPr/>
            </a:pPr>
            <a:endParaRPr lang="en-US" sz="2000" err="1">
              <a:solidFill>
                <a:srgbClr val="FFFFFF"/>
              </a:solidFill>
              <a:latin typeface="Arial"/>
              <a:ea typeface="ＭＳ Ｐゴシック"/>
              <a:cs typeface="Arial"/>
            </a:endParaRPr>
          </a:p>
        </p:txBody>
      </p:sp>
      <p:sp>
        <p:nvSpPr>
          <p:cNvPr id="254" name="Triangle 166">
            <a:extLst>
              <a:ext uri="{FF2B5EF4-FFF2-40B4-BE49-F238E27FC236}">
                <a16:creationId xmlns:a16="http://schemas.microsoft.com/office/drawing/2014/main" id="{E1E559A3-0533-4597-B147-84903FC7781F}"/>
              </a:ext>
            </a:extLst>
          </p:cNvPr>
          <p:cNvSpPr/>
          <p:nvPr/>
        </p:nvSpPr>
        <p:spPr bwMode="auto">
          <a:xfrm>
            <a:off x="5741373" y="2913174"/>
            <a:ext cx="141727" cy="138711"/>
          </a:xfrm>
          <a:prstGeom prst="triangl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buClr>
                <a:srgbClr val="55555A"/>
              </a:buClr>
              <a:defRPr/>
            </a:pPr>
            <a:endParaRPr lang="en-US" sz="2000" err="1">
              <a:solidFill>
                <a:srgbClr val="FFFFFF"/>
              </a:solidFill>
              <a:latin typeface="Arial"/>
              <a:ea typeface="ＭＳ Ｐゴシック"/>
              <a:cs typeface="Arial"/>
            </a:endParaRPr>
          </a:p>
        </p:txBody>
      </p:sp>
      <p:sp>
        <p:nvSpPr>
          <p:cNvPr id="193" name="Title 1">
            <a:extLst>
              <a:ext uri="{FF2B5EF4-FFF2-40B4-BE49-F238E27FC236}">
                <a16:creationId xmlns:a16="http://schemas.microsoft.com/office/drawing/2014/main" id="{0B08E3D7-BDF7-4967-A299-FAAD2D12E120}"/>
              </a:ext>
            </a:extLst>
          </p:cNvPr>
          <p:cNvSpPr txBox="1">
            <a:spLocks/>
          </p:cNvSpPr>
          <p:nvPr/>
        </p:nvSpPr>
        <p:spPr>
          <a:xfrm>
            <a:off x="514527" y="117526"/>
            <a:ext cx="10933350" cy="387798"/>
          </a:xfrm>
          <a:prstGeom prst="rect">
            <a:avLst/>
          </a:prstGeom>
          <a:noFill/>
          <a:ln>
            <a:noFill/>
          </a:ln>
        </p:spPr>
        <p:txBody>
          <a:bodyPr vert="horz" wrap="square" lIns="0" tIns="0" rIns="0" bIns="0" rtlCol="0" anchor="t">
            <a:noAutofit/>
          </a:bodyPr>
          <a:lst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a:lstStyle>
          <a:p>
            <a:r>
              <a:rPr lang="en-US"/>
              <a:t>AMI Roadmap</a:t>
            </a:r>
          </a:p>
        </p:txBody>
      </p:sp>
      <p:sp>
        <p:nvSpPr>
          <p:cNvPr id="155" name="Triangle 166">
            <a:extLst>
              <a:ext uri="{FF2B5EF4-FFF2-40B4-BE49-F238E27FC236}">
                <a16:creationId xmlns:a16="http://schemas.microsoft.com/office/drawing/2014/main" id="{5E962292-950C-4576-A4C5-2B6E501B33C9}"/>
              </a:ext>
            </a:extLst>
          </p:cNvPr>
          <p:cNvSpPr/>
          <p:nvPr/>
        </p:nvSpPr>
        <p:spPr bwMode="auto">
          <a:xfrm>
            <a:off x="11500554" y="3968437"/>
            <a:ext cx="141727" cy="138711"/>
          </a:xfrm>
          <a:prstGeom prst="triangle">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buClr>
                <a:srgbClr val="55555A"/>
              </a:buClr>
              <a:defRPr/>
            </a:pPr>
            <a:endParaRPr lang="en-US" sz="2000" err="1">
              <a:solidFill>
                <a:srgbClr val="FFFFFF"/>
              </a:solidFill>
              <a:latin typeface="Arial"/>
              <a:ea typeface="ＭＳ Ｐゴシック"/>
              <a:cs typeface="Arial"/>
            </a:endParaRPr>
          </a:p>
        </p:txBody>
      </p:sp>
      <p:sp>
        <p:nvSpPr>
          <p:cNvPr id="157" name="Rectangle: Rounded Corners 156">
            <a:extLst>
              <a:ext uri="{FF2B5EF4-FFF2-40B4-BE49-F238E27FC236}">
                <a16:creationId xmlns:a16="http://schemas.microsoft.com/office/drawing/2014/main" id="{8334AFCA-DFCC-43F7-92B4-2B328FA0307A}"/>
              </a:ext>
            </a:extLst>
          </p:cNvPr>
          <p:cNvSpPr/>
          <p:nvPr/>
        </p:nvSpPr>
        <p:spPr bwMode="auto">
          <a:xfrm>
            <a:off x="31589" y="4416097"/>
            <a:ext cx="406141" cy="2234260"/>
          </a:xfrm>
          <a:prstGeom prst="roundRect">
            <a:avLst/>
          </a:prstGeom>
          <a:solidFill>
            <a:srgbClr val="B5B5B5"/>
          </a:solidFill>
          <a:ln w="9525" cap="flat" cmpd="sng" algn="ctr">
            <a:noFill/>
            <a:prstDash val="solid"/>
            <a:round/>
            <a:headEnd type="none" w="med" len="med"/>
            <a:tailEnd type="none" w="med" len="med"/>
          </a:ln>
          <a:effectLst/>
        </p:spPr>
        <p:txBody>
          <a:bodyPr vert="vert270" wrap="square" lIns="91434" tIns="45718" rIns="91434" bIns="45718" numCol="1" rtlCol="0" anchor="ctr" anchorCtr="0" compatLnSpc="1">
            <a:prstTxWarp prst="textNoShape">
              <a:avLst/>
            </a:prstTxWarp>
          </a:bodyPr>
          <a:lstStyle/>
          <a:p>
            <a:pPr algn="ctr">
              <a:spcAft>
                <a:spcPts val="450"/>
              </a:spcAft>
            </a:pPr>
            <a:r>
              <a:rPr lang="en-US" sz="1000">
                <a:ea typeface="ＭＳ Ｐゴシック"/>
                <a:cs typeface="Calibri" panose="020F0502020204030204" pitchFamily="34" charset="0"/>
              </a:rPr>
              <a:t>Platform Products</a:t>
            </a:r>
          </a:p>
        </p:txBody>
      </p:sp>
    </p:spTree>
    <p:extLst>
      <p:ext uri="{BB962C8B-B14F-4D97-AF65-F5344CB8AC3E}">
        <p14:creationId xmlns:p14="http://schemas.microsoft.com/office/powerpoint/2010/main" val="2349452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C76CDB-0DE6-4154-9072-89E6AF36F855}"/>
              </a:ext>
            </a:extLst>
          </p:cNvPr>
          <p:cNvSpPr>
            <a:spLocks noGrp="1"/>
          </p:cNvSpPr>
          <p:nvPr>
            <p:ph type="body" sz="quarter" idx="15"/>
          </p:nvPr>
        </p:nvSpPr>
        <p:spPr>
          <a:xfrm>
            <a:off x="432153" y="3591260"/>
            <a:ext cx="4532818" cy="1292662"/>
          </a:xfrm>
        </p:spPr>
        <p:txBody>
          <a:bodyPr/>
          <a:lstStyle/>
          <a:p>
            <a:r>
              <a:rPr lang="en-US" sz="2800">
                <a:ea typeface="+mj-lt"/>
                <a:cs typeface="+mj-lt"/>
              </a:rPr>
              <a:t>AMI Data Management </a:t>
            </a:r>
          </a:p>
          <a:p>
            <a:endParaRPr lang="en-US" sz="2800">
              <a:ea typeface="+mj-lt"/>
              <a:cs typeface="+mj-lt"/>
            </a:endParaRPr>
          </a:p>
          <a:p>
            <a:endParaRPr lang="en-US" sz="2800">
              <a:cs typeface="Arial"/>
            </a:endParaRPr>
          </a:p>
        </p:txBody>
      </p:sp>
      <p:sp>
        <p:nvSpPr>
          <p:cNvPr id="2" name="Footer Placeholder 1">
            <a:extLst>
              <a:ext uri="{FF2B5EF4-FFF2-40B4-BE49-F238E27FC236}">
                <a16:creationId xmlns:a16="http://schemas.microsoft.com/office/drawing/2014/main" id="{9594F25F-C819-4171-8317-C4D9C0E6D746}"/>
              </a:ext>
            </a:extLst>
          </p:cNvPr>
          <p:cNvSpPr>
            <a:spLocks noGrp="1"/>
          </p:cNvSpPr>
          <p:nvPr>
            <p:ph type="ftr" sz="quarter" idx="4294967295"/>
          </p:nvPr>
        </p:nvSpPr>
        <p:spPr>
          <a:xfrm>
            <a:off x="3615562" y="6444258"/>
            <a:ext cx="7828105" cy="169277"/>
          </a:xfrm>
          <a:prstGeom prst="rect">
            <a:avLst/>
          </a:prstGeom>
        </p:spPr>
        <p:txBody>
          <a:bodyPr wrap="square" lIns="0" tIns="0" rIns="0" bIns="0" anchor="b">
            <a:spAutoFit/>
          </a:bodyPr>
          <a:lstStyle>
            <a:defPPr>
              <a:defRPr lang="en-US"/>
            </a:defPPr>
            <a:lvl1pPr marL="0" algn="r" defTabSz="914400" rtl="0" eaLnBrk="1" latinLnBrk="0" hangingPunct="1">
              <a:defRPr lang="en-GB" sz="1100" b="0" kern="1200" dirty="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1318651" algn="l"/>
              </a:tabLst>
            </a:pPr>
            <a:r>
              <a:rPr lang="en-US"/>
              <a:t>Extended Leadership Team Conference 2018</a:t>
            </a:r>
            <a:endParaRPr lang="fr-FR"/>
          </a:p>
        </p:txBody>
      </p:sp>
      <p:pic>
        <p:nvPicPr>
          <p:cNvPr id="10" name="Picture 10" descr="Close up of circuit board">
            <a:extLst>
              <a:ext uri="{FF2B5EF4-FFF2-40B4-BE49-F238E27FC236}">
                <a16:creationId xmlns:a16="http://schemas.microsoft.com/office/drawing/2014/main" id="{2E98FA87-087A-4F96-8B53-E999006A68E0}"/>
              </a:ext>
            </a:extLst>
          </p:cNvPr>
          <p:cNvPicPr>
            <a:picLocks noGrp="1" noChangeAspect="1"/>
          </p:cNvPicPr>
          <p:nvPr>
            <p:ph type="pic" sz="quarter" idx="16"/>
          </p:nvPr>
        </p:nvPicPr>
        <p:blipFill rotWithShape="1">
          <a:blip r:embed="rId2"/>
          <a:srcRect l="10867" r="10867"/>
          <a:stretch/>
        </p:blipFill>
        <p:spPr/>
      </p:pic>
    </p:spTree>
    <p:extLst>
      <p:ext uri="{BB962C8B-B14F-4D97-AF65-F5344CB8AC3E}">
        <p14:creationId xmlns:p14="http://schemas.microsoft.com/office/powerpoint/2010/main" val="2425975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 Placeholder 1">
            <a:extLst>
              <a:ext uri="{FF2B5EF4-FFF2-40B4-BE49-F238E27FC236}">
                <a16:creationId xmlns:a16="http://schemas.microsoft.com/office/drawing/2014/main" id="{86AEE1D8-C7AE-47C0-A07E-EFC48A5F7FC9}"/>
              </a:ext>
            </a:extLst>
          </p:cNvPr>
          <p:cNvSpPr txBox="1">
            <a:spLocks/>
          </p:cNvSpPr>
          <p:nvPr/>
        </p:nvSpPr>
        <p:spPr bwMode="auto">
          <a:xfrm>
            <a:off x="260216" y="3384324"/>
            <a:ext cx="4137697" cy="1567504"/>
          </a:xfrm>
          <a:prstGeom prst="rect">
            <a:avLst/>
          </a:prstGeom>
          <a:solidFill>
            <a:schemeClr val="bg1">
              <a:lumMod val="75000"/>
              <a:alpha val="13000"/>
            </a:schemeClr>
          </a:solidFill>
          <a:ln w="9525">
            <a:solidFill>
              <a:schemeClr val="bg1">
                <a:lumMod val="85000"/>
              </a:schemeClr>
            </a:solidFill>
            <a:miter lim="800000"/>
            <a:headEnd/>
            <a:tailEnd/>
          </a:ln>
        </p:spPr>
        <p:txBody>
          <a:bodyPr vert="horz" wrap="square" lIns="91440" tIns="91440" rIns="91440" bIns="91440" numCol="1" anchor="t" anchorCtr="0" compatLnSpc="1">
            <a:prstTxWarp prst="textNoShape">
              <a:avLst/>
            </a:prstTxWarp>
            <a:noAutofit/>
          </a:bodyPr>
          <a:lstStyle>
            <a:lvl1pPr marL="0" indent="0" algn="l" rtl="0" eaLnBrk="1" fontAlgn="base" hangingPunct="1">
              <a:spcBef>
                <a:spcPct val="0"/>
              </a:spcBef>
              <a:spcAft>
                <a:spcPts val="1200"/>
              </a:spcAft>
              <a:buClr>
                <a:schemeClr val="tx1"/>
              </a:buClr>
              <a:buFontTx/>
              <a:buNone/>
              <a:defRPr lang="en-US" sz="2400" b="0" i="0" u="none" dirty="0">
                <a:solidFill>
                  <a:schemeClr val="tx1">
                    <a:lumMod val="50000"/>
                  </a:schemeClr>
                </a:solidFill>
                <a:latin typeface="+mj-lt"/>
                <a:ea typeface="+mj-ea"/>
                <a:cs typeface="+mj-cs"/>
              </a:defRPr>
            </a:lvl1pPr>
            <a:lvl2pPr marL="0" indent="0" algn="l" rtl="0" eaLnBrk="1" fontAlgn="base" hangingPunct="1">
              <a:spcBef>
                <a:spcPct val="0"/>
              </a:spcBef>
              <a:spcAft>
                <a:spcPts val="1200"/>
              </a:spcAft>
              <a:buClr>
                <a:schemeClr val="tx1"/>
              </a:buClr>
              <a:buFontTx/>
              <a:buNone/>
              <a:defRPr sz="1600" b="0" i="0" u="none">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3">
              <a:spcAft>
                <a:spcPts val="400"/>
              </a:spcAft>
              <a:buClr>
                <a:srgbClr val="00148C"/>
              </a:buClr>
              <a:buFont typeface="Arial" panose="020B0604020202020204" pitchFamily="34" charset="0"/>
              <a:buChar char="•"/>
              <a:defRPr/>
            </a:pPr>
            <a:r>
              <a:rPr lang="en-US" sz="900"/>
              <a:t>Green Button Connect</a:t>
            </a:r>
          </a:p>
          <a:p>
            <a:pPr lvl="3">
              <a:spcAft>
                <a:spcPts val="400"/>
              </a:spcAft>
              <a:buClr>
                <a:srgbClr val="00148C"/>
              </a:buClr>
              <a:buFont typeface="Arial" panose="020B0604020202020204" pitchFamily="34" charset="0"/>
              <a:buChar char="•"/>
              <a:defRPr/>
            </a:pPr>
            <a:r>
              <a:rPr lang="en-US" sz="900"/>
              <a:t>Integrated Energy Data Source</a:t>
            </a:r>
          </a:p>
          <a:p>
            <a:pPr lvl="3">
              <a:spcAft>
                <a:spcPts val="400"/>
              </a:spcAft>
              <a:buClr>
                <a:srgbClr val="00148C"/>
              </a:buClr>
              <a:buFont typeface="Arial" panose="020B0604020202020204" pitchFamily="34" charset="0"/>
              <a:buChar char="•"/>
              <a:defRPr/>
            </a:pPr>
            <a:r>
              <a:rPr lang="en-US" sz="900"/>
              <a:t>Load Research Analysis</a:t>
            </a:r>
          </a:p>
          <a:p>
            <a:pPr lvl="3">
              <a:spcAft>
                <a:spcPts val="400"/>
              </a:spcAft>
              <a:buClr>
                <a:srgbClr val="00148C"/>
              </a:buClr>
              <a:buFont typeface="Arial" panose="020B0604020202020204" pitchFamily="34" charset="0"/>
              <a:buChar char="•"/>
              <a:defRPr/>
            </a:pPr>
            <a:r>
              <a:rPr lang="en-US" sz="900"/>
              <a:t>Tamper and Theft Investigations</a:t>
            </a:r>
          </a:p>
          <a:p>
            <a:pPr lvl="3">
              <a:spcAft>
                <a:spcPts val="400"/>
              </a:spcAft>
              <a:buClr>
                <a:srgbClr val="00148C"/>
              </a:buClr>
              <a:buFont typeface="Arial" panose="020B0604020202020204" pitchFamily="34" charset="0"/>
              <a:buChar char="•"/>
              <a:defRPr/>
            </a:pPr>
            <a:r>
              <a:rPr lang="en-US" sz="900"/>
              <a:t>Meter Events &amp; Alarms</a:t>
            </a:r>
          </a:p>
          <a:p>
            <a:pPr lvl="3">
              <a:spcAft>
                <a:spcPts val="400"/>
              </a:spcAft>
              <a:buClr>
                <a:srgbClr val="00148C"/>
              </a:buClr>
              <a:buFont typeface="Arial" panose="020B0604020202020204" pitchFamily="34" charset="0"/>
              <a:buChar char="•"/>
              <a:defRPr/>
            </a:pPr>
            <a:r>
              <a:rPr lang="en-US" sz="900"/>
              <a:t>Meter Read Exceptions</a:t>
            </a:r>
          </a:p>
          <a:p>
            <a:pPr lvl="3">
              <a:spcAft>
                <a:spcPts val="400"/>
              </a:spcAft>
              <a:buClr>
                <a:srgbClr val="00148C"/>
              </a:buClr>
              <a:buFont typeface="Arial" panose="020B0604020202020204" pitchFamily="34" charset="0"/>
              <a:buChar char="•"/>
              <a:defRPr/>
            </a:pPr>
            <a:r>
              <a:rPr lang="en-US" sz="900"/>
              <a:t>Meter Data Policies &amp; Standards</a:t>
            </a:r>
          </a:p>
          <a:p>
            <a:pPr lvl="3">
              <a:spcAft>
                <a:spcPts val="400"/>
              </a:spcAft>
              <a:buClr>
                <a:srgbClr val="00148C"/>
              </a:buClr>
              <a:buFont typeface="Arial" panose="020B0604020202020204" pitchFamily="34" charset="0"/>
              <a:buChar char="•"/>
              <a:defRPr/>
            </a:pPr>
            <a:r>
              <a:rPr lang="en-US" sz="900"/>
              <a:t>Gas Safety Alarms</a:t>
            </a:r>
            <a:endParaRPr kumimoji="0" lang="en-US" sz="900" b="0" i="0" u="none" strike="noStrike" kern="0" cap="none" spc="0" normalizeH="0" baseline="0" noProof="0">
              <a:ln>
                <a:noFill/>
              </a:ln>
              <a:solidFill>
                <a:schemeClr val="tx1">
                  <a:lumMod val="50000"/>
                </a:schemeClr>
              </a:solidFill>
              <a:effectLst/>
              <a:uLnTx/>
              <a:uFillTx/>
              <a:latin typeface="Arial"/>
              <a:ea typeface="ＭＳ Ｐゴシック"/>
            </a:endParaRPr>
          </a:p>
        </p:txBody>
      </p:sp>
      <p:sp>
        <p:nvSpPr>
          <p:cNvPr id="103" name="Rectangle 102">
            <a:extLst>
              <a:ext uri="{FF2B5EF4-FFF2-40B4-BE49-F238E27FC236}">
                <a16:creationId xmlns:a16="http://schemas.microsoft.com/office/drawing/2014/main" id="{D6BDB395-FEF6-4978-AC36-42C02C58005F}"/>
              </a:ext>
            </a:extLst>
          </p:cNvPr>
          <p:cNvSpPr/>
          <p:nvPr/>
        </p:nvSpPr>
        <p:spPr bwMode="auto">
          <a:xfrm>
            <a:off x="9765852" y="1435687"/>
            <a:ext cx="2272625" cy="5198348"/>
          </a:xfrm>
          <a:prstGeom prst="rect">
            <a:avLst/>
          </a:prstGeom>
          <a:solidFill>
            <a:srgbClr val="0073C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sp>
        <p:nvSpPr>
          <p:cNvPr id="3" name="Title 2">
            <a:extLst>
              <a:ext uri="{FF2B5EF4-FFF2-40B4-BE49-F238E27FC236}">
                <a16:creationId xmlns:a16="http://schemas.microsoft.com/office/drawing/2014/main" id="{2B0D02FF-F107-43F1-99E2-52B4B819A1CD}"/>
              </a:ext>
            </a:extLst>
          </p:cNvPr>
          <p:cNvSpPr>
            <a:spLocks noGrp="1"/>
          </p:cNvSpPr>
          <p:nvPr>
            <p:ph type="title"/>
          </p:nvPr>
        </p:nvSpPr>
        <p:spPr>
          <a:xfrm>
            <a:off x="232732" y="374093"/>
            <a:ext cx="7247020" cy="369332"/>
          </a:xfrm>
        </p:spPr>
        <p:txBody>
          <a:bodyPr/>
          <a:lstStyle/>
          <a:p>
            <a:r>
              <a:rPr lang="en-US" sz="2400"/>
              <a:t>AMI Business Architecture Outcomes for Data</a:t>
            </a:r>
          </a:p>
        </p:txBody>
      </p:sp>
      <p:grpSp>
        <p:nvGrpSpPr>
          <p:cNvPr id="76" name="Group 75">
            <a:extLst>
              <a:ext uri="{FF2B5EF4-FFF2-40B4-BE49-F238E27FC236}">
                <a16:creationId xmlns:a16="http://schemas.microsoft.com/office/drawing/2014/main" id="{A9BB66AB-725E-4D8E-B5A0-D49E1EF201EE}"/>
              </a:ext>
            </a:extLst>
          </p:cNvPr>
          <p:cNvGrpSpPr/>
          <p:nvPr/>
        </p:nvGrpSpPr>
        <p:grpSpPr>
          <a:xfrm>
            <a:off x="0" y="810186"/>
            <a:ext cx="12165230" cy="422546"/>
            <a:chOff x="248295" y="1061055"/>
            <a:chExt cx="9663410" cy="655361"/>
          </a:xfrm>
        </p:grpSpPr>
        <p:sp>
          <p:nvSpPr>
            <p:cNvPr id="77" name="Rectangle 76">
              <a:extLst>
                <a:ext uri="{FF2B5EF4-FFF2-40B4-BE49-F238E27FC236}">
                  <a16:creationId xmlns:a16="http://schemas.microsoft.com/office/drawing/2014/main" id="{FD854F65-E54C-4628-8744-206E986B2A7D}"/>
                </a:ext>
              </a:extLst>
            </p:cNvPr>
            <p:cNvSpPr/>
            <p:nvPr/>
          </p:nvSpPr>
          <p:spPr>
            <a:xfrm>
              <a:off x="248295" y="1112619"/>
              <a:ext cx="9663410" cy="603797"/>
            </a:xfrm>
            <a:prstGeom prst="rect">
              <a:avLst/>
            </a:prstGeom>
            <a:solidFill>
              <a:srgbClr val="12ABDB">
                <a:lumMod val="20000"/>
                <a:lumOff val="80000"/>
                <a:alpha val="35000"/>
              </a:srgbClr>
            </a:solidFill>
            <a:ln w="12700" cap="flat" cmpd="sng" algn="ctr">
              <a:noFill/>
              <a:prstDash val="solid"/>
              <a:miter lim="800000"/>
            </a:ln>
            <a:effectLst/>
          </p:spPr>
          <p:txBody>
            <a:bodyPr rtlCol="0" anchor="ctr"/>
            <a:lstStyle/>
            <a:p>
              <a:pPr marL="0" marR="0" lvl="0" indent="0" algn="ctr" defTabSz="914364" rtl="0" eaLnBrk="1" fontAlgn="base" latinLnBrk="0" hangingPunct="1">
                <a:lnSpc>
                  <a:spcPct val="100000"/>
                </a:lnSpc>
                <a:spcBef>
                  <a:spcPct val="0"/>
                </a:spcBef>
                <a:spcAft>
                  <a:spcPts val="600"/>
                </a:spcAft>
                <a:buClr>
                  <a:srgbClr val="55555A"/>
                </a:buClr>
                <a:buSzTx/>
                <a:buFontTx/>
                <a:buNone/>
                <a:tabLst/>
                <a:defRPr/>
              </a:pPr>
              <a:endParaRPr kumimoji="0" lang="en-AU" sz="1800" b="1" i="0" u="none" strike="noStrike" kern="0" cap="none" spc="0" normalizeH="0" baseline="0" noProof="0">
                <a:ln>
                  <a:noFill/>
                </a:ln>
                <a:solidFill>
                  <a:prstClr val="white"/>
                </a:solidFill>
                <a:effectLst/>
                <a:uLnTx/>
                <a:uFillTx/>
                <a:latin typeface="Raleway" panose="020B0604020202020204" charset="0"/>
                <a:ea typeface="ＭＳ Ｐゴシック"/>
                <a:cs typeface="+mn-cs"/>
              </a:endParaRPr>
            </a:p>
          </p:txBody>
        </p:sp>
        <p:sp>
          <p:nvSpPr>
            <p:cNvPr id="78" name="TextBox 77">
              <a:extLst>
                <a:ext uri="{FF2B5EF4-FFF2-40B4-BE49-F238E27FC236}">
                  <a16:creationId xmlns:a16="http://schemas.microsoft.com/office/drawing/2014/main" id="{792C0A22-041D-4FBF-8BF8-3EFD3BBB6019}"/>
                </a:ext>
              </a:extLst>
            </p:cNvPr>
            <p:cNvSpPr txBox="1"/>
            <p:nvPr/>
          </p:nvSpPr>
          <p:spPr>
            <a:xfrm>
              <a:off x="4222234" y="1124321"/>
              <a:ext cx="3134612" cy="351172"/>
            </a:xfrm>
            <a:prstGeom prst="rect">
              <a:avLst/>
            </a:prstGeom>
            <a:noFill/>
          </p:spPr>
          <p:txBody>
            <a:bodyPr wrap="square" lIns="91440" tIns="45720" rIns="91440" bIns="45720" rtlCol="0" anchor="t">
              <a:spAutoFit/>
            </a:bodyPr>
            <a:lstStyle>
              <a:defPPr>
                <a:defRPr lang="pt-PT"/>
              </a:defPPr>
              <a:lvl1pPr>
                <a:defRPr sz="1400" b="1">
                  <a:solidFill>
                    <a:schemeClr val="accent1"/>
                  </a:solidFill>
                </a:defRPr>
              </a:lvl1pPr>
            </a:lstStyle>
            <a:p>
              <a:pPr marL="0" marR="0" lvl="0" indent="0" algn="ctr" defTabSz="914364" rtl="0" eaLnBrk="1" fontAlgn="base" latinLnBrk="0" hangingPunct="1">
                <a:lnSpc>
                  <a:spcPct val="100000"/>
                </a:lnSpc>
                <a:spcBef>
                  <a:spcPct val="0"/>
                </a:spcBef>
                <a:spcAft>
                  <a:spcPts val="600"/>
                </a:spcAft>
                <a:buClr>
                  <a:srgbClr val="55555A"/>
                </a:buClr>
                <a:buSzTx/>
                <a:buFontTx/>
                <a:buNone/>
                <a:tabLst/>
                <a:defRPr/>
              </a:pPr>
              <a:r>
                <a:rPr kumimoji="0" lang="en-US" sz="1200" i="0" u="none" strike="noStrike" kern="0" cap="none" spc="0" normalizeH="0" baseline="0" noProof="0">
                  <a:ln>
                    <a:noFill/>
                  </a:ln>
                  <a:solidFill>
                    <a:srgbClr val="0070AD"/>
                  </a:solidFill>
                  <a:effectLst/>
                  <a:uLnTx/>
                  <a:uFillTx/>
                  <a:latin typeface="Verdana"/>
                  <a:ea typeface="ＭＳ Ｐゴシック"/>
                  <a:cs typeface="Verdana"/>
                </a:rPr>
                <a:t>AMI Volumetric </a:t>
              </a:r>
              <a:endParaRPr lang="en-AU" sz="1200" i="0" u="none" strike="noStrike" kern="0" cap="none" spc="0" normalizeH="0" baseline="0" noProof="0">
                <a:ln>
                  <a:noFill/>
                </a:ln>
                <a:solidFill>
                  <a:srgbClr val="0070AD"/>
                </a:solidFill>
                <a:effectLst/>
                <a:uLnTx/>
                <a:uFillTx/>
                <a:latin typeface="Verdana"/>
                <a:ea typeface="ＭＳ Ｐゴシック"/>
                <a:cs typeface="Verdana"/>
              </a:endParaRPr>
            </a:p>
          </p:txBody>
        </p:sp>
        <p:sp>
          <p:nvSpPr>
            <p:cNvPr id="79" name="TextBox 78">
              <a:extLst>
                <a:ext uri="{FF2B5EF4-FFF2-40B4-BE49-F238E27FC236}">
                  <a16:creationId xmlns:a16="http://schemas.microsoft.com/office/drawing/2014/main" id="{CD9E906E-B33F-42A8-85B3-C8E3C3B2FBF2}"/>
                </a:ext>
              </a:extLst>
            </p:cNvPr>
            <p:cNvSpPr txBox="1"/>
            <p:nvPr/>
          </p:nvSpPr>
          <p:spPr>
            <a:xfrm>
              <a:off x="704387" y="1124358"/>
              <a:ext cx="2738612" cy="351172"/>
            </a:xfrm>
            <a:prstGeom prst="rect">
              <a:avLst/>
            </a:prstGeom>
            <a:noFill/>
          </p:spPr>
          <p:txBody>
            <a:bodyPr wrap="square" lIns="91440" tIns="45720" rIns="91440" bIns="45720" rtlCol="0" anchor="t">
              <a:spAutoFit/>
            </a:bodyPr>
            <a:lstStyle/>
            <a:p>
              <a:pPr marL="0" marR="0" lvl="0" indent="0" algn="ctr" defTabSz="914364" rtl="0" eaLnBrk="1" fontAlgn="base" latinLnBrk="0" hangingPunct="1">
                <a:lnSpc>
                  <a:spcPct val="100000"/>
                </a:lnSpc>
                <a:spcBef>
                  <a:spcPct val="0"/>
                </a:spcBef>
                <a:spcAft>
                  <a:spcPts val="600"/>
                </a:spcAft>
                <a:buClr>
                  <a:srgbClr val="55555A"/>
                </a:buClr>
                <a:buSzTx/>
                <a:buFontTx/>
                <a:buNone/>
                <a:tabLst/>
                <a:defRPr/>
              </a:pPr>
              <a:r>
                <a:rPr kumimoji="0" lang="en-US" sz="1200" b="1" i="0" u="none" strike="noStrike" kern="0" cap="none" spc="0" normalizeH="0" baseline="0" noProof="0">
                  <a:ln>
                    <a:noFill/>
                  </a:ln>
                  <a:solidFill>
                    <a:srgbClr val="0070AD"/>
                  </a:solidFill>
                  <a:effectLst/>
                  <a:uLnTx/>
                  <a:uFillTx/>
                  <a:latin typeface="Verdana"/>
                  <a:ea typeface="ＭＳ Ｐゴシック"/>
                  <a:cs typeface="Verdana"/>
                </a:rPr>
                <a:t>Business Architecture Outcomes</a:t>
              </a:r>
              <a:endParaRPr lang="en-AU" sz="1200" b="1" i="0" u="none" strike="noStrike" kern="0" cap="none" spc="0" normalizeH="0" baseline="0" noProof="0">
                <a:ln>
                  <a:noFill/>
                </a:ln>
                <a:solidFill>
                  <a:srgbClr val="0070AD"/>
                </a:solidFill>
                <a:effectLst/>
                <a:uLnTx/>
                <a:uFillTx/>
                <a:latin typeface="Verdana"/>
                <a:ea typeface="ＭＳ Ｐゴシック"/>
                <a:cs typeface="Verdana"/>
              </a:endParaRPr>
            </a:p>
          </p:txBody>
        </p:sp>
        <p:sp>
          <p:nvSpPr>
            <p:cNvPr id="80" name="TextBox 79">
              <a:extLst>
                <a:ext uri="{FF2B5EF4-FFF2-40B4-BE49-F238E27FC236}">
                  <a16:creationId xmlns:a16="http://schemas.microsoft.com/office/drawing/2014/main" id="{A91072A2-E0A3-4551-A338-79F2754244B3}"/>
                </a:ext>
              </a:extLst>
            </p:cNvPr>
            <p:cNvSpPr txBox="1"/>
            <p:nvPr/>
          </p:nvSpPr>
          <p:spPr>
            <a:xfrm>
              <a:off x="7928501" y="1061055"/>
              <a:ext cx="1983204" cy="546266"/>
            </a:xfrm>
            <a:prstGeom prst="rect">
              <a:avLst/>
            </a:prstGeom>
            <a:noFill/>
          </p:spPr>
          <p:txBody>
            <a:bodyPr wrap="square" lIns="91440" tIns="45720" rIns="91440" bIns="45720" rtlCol="0" anchor="t">
              <a:spAutoFit/>
            </a:bodyPr>
            <a:lstStyle>
              <a:defPPr>
                <a:defRPr lang="pt-PT"/>
              </a:defPPr>
              <a:lvl1pPr>
                <a:defRPr sz="1400" b="1">
                  <a:solidFill>
                    <a:schemeClr val="accent1"/>
                  </a:solidFill>
                </a:defRPr>
              </a:lvl1pPr>
            </a:lstStyle>
            <a:p>
              <a:pPr marL="0" marR="0" lvl="0" indent="0" algn="ctr" defTabSz="914364" rtl="0" eaLnBrk="1" fontAlgn="base" latinLnBrk="0" hangingPunct="1">
                <a:lnSpc>
                  <a:spcPct val="100000"/>
                </a:lnSpc>
                <a:spcBef>
                  <a:spcPct val="0"/>
                </a:spcBef>
                <a:spcAft>
                  <a:spcPts val="600"/>
                </a:spcAft>
                <a:buClr>
                  <a:srgbClr val="55555A"/>
                </a:buClr>
                <a:buSzTx/>
                <a:buFontTx/>
                <a:buNone/>
                <a:tabLst/>
                <a:defRPr/>
              </a:pPr>
              <a:r>
                <a:rPr kumimoji="0" lang="en-US" sz="1100" i="0" u="none" strike="noStrike" kern="0" cap="none" spc="0" normalizeH="0" baseline="0" noProof="0">
                  <a:ln>
                    <a:noFill/>
                  </a:ln>
                  <a:solidFill>
                    <a:srgbClr val="0070AD"/>
                  </a:solidFill>
                  <a:effectLst/>
                  <a:uLnTx/>
                  <a:uFillTx/>
                  <a:latin typeface="Verdana"/>
                  <a:ea typeface="ＭＳ Ｐゴシック"/>
                  <a:cs typeface="Verdana"/>
                </a:rPr>
                <a:t>Enterprise Technology &amp; Tooling</a:t>
              </a:r>
              <a:endParaRPr lang="en-AU" sz="1100" i="0" u="none" strike="noStrike" kern="0" cap="none" spc="0" normalizeH="0" baseline="0" noProof="0">
                <a:ln>
                  <a:noFill/>
                </a:ln>
                <a:solidFill>
                  <a:srgbClr val="0070AD"/>
                </a:solidFill>
                <a:effectLst/>
                <a:uLnTx/>
                <a:uFillTx/>
                <a:latin typeface="Verdana"/>
                <a:ea typeface="ＭＳ Ｐゴシック"/>
                <a:cs typeface="Verdana"/>
              </a:endParaRPr>
            </a:p>
          </p:txBody>
        </p:sp>
      </p:grpSp>
      <p:cxnSp>
        <p:nvCxnSpPr>
          <p:cNvPr id="82" name="Straight Connector 81">
            <a:extLst>
              <a:ext uri="{FF2B5EF4-FFF2-40B4-BE49-F238E27FC236}">
                <a16:creationId xmlns:a16="http://schemas.microsoft.com/office/drawing/2014/main" id="{870920C2-EF75-4046-ACCA-6BBACFF1A758}"/>
              </a:ext>
            </a:extLst>
          </p:cNvPr>
          <p:cNvCxnSpPr>
            <a:cxnSpLocks/>
          </p:cNvCxnSpPr>
          <p:nvPr/>
        </p:nvCxnSpPr>
        <p:spPr>
          <a:xfrm>
            <a:off x="4758248" y="764913"/>
            <a:ext cx="0" cy="5869122"/>
          </a:xfrm>
          <a:prstGeom prst="line">
            <a:avLst/>
          </a:prstGeom>
          <a:noFill/>
          <a:ln w="38100" cap="rnd" cmpd="sng" algn="ctr">
            <a:solidFill>
              <a:srgbClr val="348DBE"/>
            </a:solidFill>
            <a:prstDash val="sysDot"/>
          </a:ln>
          <a:effectLst/>
        </p:spPr>
      </p:cxnSp>
      <p:cxnSp>
        <p:nvCxnSpPr>
          <p:cNvPr id="84" name="Straight Connector 83">
            <a:extLst>
              <a:ext uri="{FF2B5EF4-FFF2-40B4-BE49-F238E27FC236}">
                <a16:creationId xmlns:a16="http://schemas.microsoft.com/office/drawing/2014/main" id="{00B25FB0-6F99-4FED-9ABD-1BBE02A14A24}"/>
              </a:ext>
            </a:extLst>
          </p:cNvPr>
          <p:cNvCxnSpPr>
            <a:cxnSpLocks/>
          </p:cNvCxnSpPr>
          <p:nvPr/>
        </p:nvCxnSpPr>
        <p:spPr>
          <a:xfrm>
            <a:off x="9678773" y="843428"/>
            <a:ext cx="0" cy="5869122"/>
          </a:xfrm>
          <a:prstGeom prst="line">
            <a:avLst/>
          </a:prstGeom>
          <a:noFill/>
          <a:ln w="38100" cap="rnd" cmpd="sng" algn="ctr">
            <a:solidFill>
              <a:srgbClr val="348DBE"/>
            </a:solidFill>
            <a:prstDash val="sysDot"/>
          </a:ln>
          <a:effectLst/>
        </p:spPr>
      </p:cxnSp>
      <p:grpSp>
        <p:nvGrpSpPr>
          <p:cNvPr id="104" name="Group 103">
            <a:extLst>
              <a:ext uri="{FF2B5EF4-FFF2-40B4-BE49-F238E27FC236}">
                <a16:creationId xmlns:a16="http://schemas.microsoft.com/office/drawing/2014/main" id="{783C557B-E007-4778-9A8C-E6B495F4FE39}"/>
              </a:ext>
            </a:extLst>
          </p:cNvPr>
          <p:cNvGrpSpPr/>
          <p:nvPr/>
        </p:nvGrpSpPr>
        <p:grpSpPr>
          <a:xfrm>
            <a:off x="9880445" y="1563994"/>
            <a:ext cx="2040125" cy="4968194"/>
            <a:chOff x="10030560" y="1453281"/>
            <a:chExt cx="2011681" cy="5167015"/>
          </a:xfrm>
        </p:grpSpPr>
        <p:sp>
          <p:nvSpPr>
            <p:cNvPr id="56" name="Text Placeholder 9">
              <a:extLst>
                <a:ext uri="{FF2B5EF4-FFF2-40B4-BE49-F238E27FC236}">
                  <a16:creationId xmlns:a16="http://schemas.microsoft.com/office/drawing/2014/main" id="{28F69739-701B-404D-96CA-D2F28D987974}"/>
                </a:ext>
              </a:extLst>
            </p:cNvPr>
            <p:cNvSpPr txBox="1">
              <a:spLocks/>
            </p:cNvSpPr>
            <p:nvPr/>
          </p:nvSpPr>
          <p:spPr bwMode="auto">
            <a:xfrm>
              <a:off x="10030560" y="1453281"/>
              <a:ext cx="2011680" cy="621792"/>
            </a:xfrm>
            <a:prstGeom prst="rect">
              <a:avLst/>
            </a:prstGeom>
            <a:solidFill>
              <a:schemeClr val="bg1">
                <a:lumMod val="95000"/>
              </a:schemeClr>
            </a:solidFill>
            <a:ln>
              <a:noFill/>
            </a:ln>
          </p:spPr>
          <p:txBody>
            <a:bodyPr vert="horz" wrap="square" lIns="72000" tIns="72000" rIns="72000" bIns="72000" numCol="1" anchor="ctr" anchorCtr="0" compatLnSpc="1">
              <a:prstTxWarp prst="textNoShape">
                <a:avLst/>
              </a:prstTxWarp>
              <a:noAutofit/>
            </a:bodyPr>
            <a:lstStyle>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875" indent="-269875"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tx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tx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tx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r>
                <a:rPr kumimoji="0" lang="en-US" sz="1100" b="0" i="0" u="none" strike="noStrike" kern="0" cap="none" spc="0" normalizeH="0" baseline="0" noProof="0">
                  <a:ln>
                    <a:noFill/>
                  </a:ln>
                  <a:solidFill>
                    <a:schemeClr val="tx1">
                      <a:lumMod val="50000"/>
                    </a:schemeClr>
                  </a:solidFill>
                  <a:effectLst/>
                  <a:uLnTx/>
                  <a:uFillTx/>
                  <a:latin typeface="Arial"/>
                  <a:ea typeface="ＭＳ Ｐゴシック"/>
                  <a:cs typeface="Arial"/>
                </a:rPr>
                <a:t>Data Analytics &amp; Reporting:</a:t>
              </a:r>
            </a:p>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r>
                <a:rPr kumimoji="0" lang="en-US" sz="1100" i="0" u="none" strike="noStrike" kern="0" cap="none" spc="0" normalizeH="0" baseline="0" noProof="0">
                  <a:ln>
                    <a:noFill/>
                  </a:ln>
                  <a:solidFill>
                    <a:srgbClr val="00B050"/>
                  </a:solidFill>
                  <a:effectLst/>
                  <a:uLnTx/>
                  <a:uFillTx/>
                  <a:latin typeface="Arial"/>
                  <a:ea typeface="ＭＳ Ｐゴシック"/>
                  <a:cs typeface="Arial"/>
                </a:rPr>
                <a:t>Power BI</a:t>
              </a:r>
            </a:p>
          </p:txBody>
        </p:sp>
        <p:sp>
          <p:nvSpPr>
            <p:cNvPr id="57" name="Text Placeholder 9">
              <a:extLst>
                <a:ext uri="{FF2B5EF4-FFF2-40B4-BE49-F238E27FC236}">
                  <a16:creationId xmlns:a16="http://schemas.microsoft.com/office/drawing/2014/main" id="{38F11E60-51EA-4661-A625-E99A751565C6}"/>
                </a:ext>
              </a:extLst>
            </p:cNvPr>
            <p:cNvSpPr txBox="1">
              <a:spLocks/>
            </p:cNvSpPr>
            <p:nvPr/>
          </p:nvSpPr>
          <p:spPr bwMode="auto">
            <a:xfrm>
              <a:off x="10030560" y="2102599"/>
              <a:ext cx="2011680" cy="621792"/>
            </a:xfrm>
            <a:prstGeom prst="rect">
              <a:avLst/>
            </a:prstGeom>
            <a:solidFill>
              <a:srgbClr val="CCCCCC"/>
            </a:solidFill>
            <a:ln>
              <a:noFill/>
            </a:ln>
          </p:spPr>
          <p:txBody>
            <a:bodyPr vert="horz" wrap="square" lIns="72000" tIns="72000" rIns="72000" bIns="72000" numCol="1" anchor="ctr" anchorCtr="0" compatLnSpc="1">
              <a:prstTxWarp prst="textNoShape">
                <a:avLst/>
              </a:prstTxWarp>
              <a:noAutofit/>
            </a:bodyPr>
            <a:lstStyle>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875" indent="-269875"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tx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tx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tx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r>
                <a:rPr kumimoji="0" lang="en-US" sz="1100" b="0" i="0" u="none" strike="noStrike" kern="0" cap="none" spc="0" normalizeH="0" baseline="0" noProof="0">
                  <a:ln>
                    <a:noFill/>
                  </a:ln>
                  <a:solidFill>
                    <a:schemeClr val="tx1">
                      <a:lumMod val="50000"/>
                    </a:schemeClr>
                  </a:solidFill>
                  <a:effectLst/>
                  <a:uLnTx/>
                  <a:uFillTx/>
                  <a:latin typeface="Arial"/>
                  <a:ea typeface="ＭＳ Ｐゴシック"/>
                  <a:cs typeface="Arial"/>
                </a:rPr>
                <a:t>Data Modeling: </a:t>
              </a:r>
            </a:p>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r>
                <a:rPr kumimoji="0" lang="en-US" sz="1100" i="0" u="none" strike="noStrike" kern="0" cap="none" spc="0" normalizeH="0" baseline="0" noProof="0">
                  <a:ln>
                    <a:noFill/>
                  </a:ln>
                  <a:solidFill>
                    <a:srgbClr val="00B050"/>
                  </a:solidFill>
                  <a:effectLst/>
                  <a:uLnTx/>
                  <a:uFillTx/>
                  <a:latin typeface="Arial"/>
                  <a:ea typeface="ＭＳ Ｐゴシック"/>
                  <a:cs typeface="Arial"/>
                </a:rPr>
                <a:t>ER/Studio</a:t>
              </a:r>
              <a:endParaRPr kumimoji="0" lang="en-US" sz="1100" i="0" u="sng" strike="noStrike" kern="0" cap="none" spc="0" normalizeH="0" baseline="0" noProof="0">
                <a:ln>
                  <a:noFill/>
                </a:ln>
                <a:solidFill>
                  <a:srgbClr val="00B050"/>
                </a:solidFill>
                <a:effectLst/>
                <a:uLnTx/>
                <a:uFillTx/>
                <a:latin typeface="Arial"/>
                <a:ea typeface="ＭＳ Ｐゴシック"/>
                <a:cs typeface="Arial"/>
              </a:endParaRPr>
            </a:p>
          </p:txBody>
        </p:sp>
        <p:sp>
          <p:nvSpPr>
            <p:cNvPr id="60" name="Text Placeholder 9">
              <a:extLst>
                <a:ext uri="{FF2B5EF4-FFF2-40B4-BE49-F238E27FC236}">
                  <a16:creationId xmlns:a16="http://schemas.microsoft.com/office/drawing/2014/main" id="{5C4D30C1-97FE-4FEE-87FB-EC4CDE967F07}"/>
                </a:ext>
              </a:extLst>
            </p:cNvPr>
            <p:cNvSpPr txBox="1">
              <a:spLocks/>
            </p:cNvSpPr>
            <p:nvPr/>
          </p:nvSpPr>
          <p:spPr bwMode="auto">
            <a:xfrm>
              <a:off x="10030561" y="4050553"/>
              <a:ext cx="2011680" cy="621792"/>
            </a:xfrm>
            <a:prstGeom prst="rect">
              <a:avLst/>
            </a:prstGeom>
            <a:solidFill>
              <a:srgbClr val="F2F2F2"/>
            </a:solidFill>
            <a:ln>
              <a:noFill/>
            </a:ln>
          </p:spPr>
          <p:txBody>
            <a:bodyPr vert="horz" wrap="square" lIns="72000" tIns="72000" rIns="72000" bIns="72000" numCol="1" anchor="ctr" anchorCtr="0" compatLnSpc="1">
              <a:prstTxWarp prst="textNoShape">
                <a:avLst/>
              </a:prstTxWarp>
              <a:noAutofit/>
            </a:bodyPr>
            <a:lstStyle>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875" indent="-269875"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tx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tx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tx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lgn="ctr">
                <a:spcAft>
                  <a:spcPts val="0"/>
                </a:spcAft>
                <a:buClr>
                  <a:srgbClr val="55555A"/>
                </a:buClr>
                <a:defRPr/>
              </a:pPr>
              <a:r>
                <a:rPr kumimoji="0" lang="en-US" sz="1050" b="0" i="0" u="none" strike="noStrike" kern="0" cap="none" spc="0" normalizeH="0" baseline="0" noProof="0">
                  <a:ln>
                    <a:noFill/>
                  </a:ln>
                  <a:solidFill>
                    <a:schemeClr val="tx1">
                      <a:lumMod val="50000"/>
                    </a:schemeClr>
                  </a:solidFill>
                  <a:effectLst/>
                  <a:uLnTx/>
                  <a:uFillTx/>
                  <a:latin typeface="Arial"/>
                  <a:ea typeface="ＭＳ Ｐゴシック"/>
                  <a:cs typeface="Arial"/>
                </a:rPr>
                <a:t>Data Catalog</a:t>
              </a:r>
              <a:r>
                <a:rPr lang="en-US" sz="1050" b="0">
                  <a:solidFill>
                    <a:schemeClr val="tx1">
                      <a:lumMod val="50000"/>
                    </a:schemeClr>
                  </a:solidFill>
                  <a:latin typeface="Arial"/>
                  <a:ea typeface="ＭＳ Ｐゴシック"/>
                  <a:cs typeface="Arial"/>
                </a:rPr>
                <a:t> &amp; </a:t>
              </a:r>
              <a:r>
                <a:rPr kumimoji="0" lang="en-US" sz="1050" b="0" i="0" u="none" strike="noStrike" kern="0" cap="none" spc="0" normalizeH="0" baseline="0" noProof="0">
                  <a:ln>
                    <a:noFill/>
                  </a:ln>
                  <a:solidFill>
                    <a:schemeClr val="tx1">
                      <a:lumMod val="50000"/>
                    </a:schemeClr>
                  </a:solidFill>
                  <a:effectLst/>
                  <a:uLnTx/>
                  <a:uFillTx/>
                  <a:latin typeface="Arial"/>
                  <a:ea typeface="ＭＳ Ｐゴシック"/>
                  <a:cs typeface="Arial"/>
                </a:rPr>
                <a:t>Data Governance:</a:t>
              </a:r>
              <a:r>
                <a:rPr lang="en-US" sz="1050" b="0">
                  <a:solidFill>
                    <a:schemeClr val="tx1">
                      <a:lumMod val="50000"/>
                    </a:schemeClr>
                  </a:solidFill>
                  <a:latin typeface="Arial"/>
                  <a:ea typeface="ＭＳ Ｐゴシック"/>
                  <a:cs typeface="Arial"/>
                </a:rPr>
                <a:t> </a:t>
              </a:r>
              <a:endParaRPr lang="en-US">
                <a:cs typeface="Arial"/>
              </a:endParaRPr>
            </a:p>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r>
                <a:rPr kumimoji="0" lang="en-US" sz="1050" i="0" u="none" strike="noStrike" kern="0" cap="none" spc="0" normalizeH="0" baseline="0" noProof="0">
                  <a:ln>
                    <a:noFill/>
                  </a:ln>
                  <a:solidFill>
                    <a:srgbClr val="00B050"/>
                  </a:solidFill>
                  <a:effectLst/>
                  <a:uLnTx/>
                  <a:uFillTx/>
                  <a:latin typeface="Arial"/>
                  <a:ea typeface="ＭＳ Ｐゴシック"/>
                  <a:cs typeface="Arial"/>
                </a:rPr>
                <a:t>Informatica Data Catalog &amp; Axion Data Governance</a:t>
              </a:r>
            </a:p>
          </p:txBody>
        </p:sp>
        <p:sp>
          <p:nvSpPr>
            <p:cNvPr id="61" name="Text Placeholder 9">
              <a:extLst>
                <a:ext uri="{FF2B5EF4-FFF2-40B4-BE49-F238E27FC236}">
                  <a16:creationId xmlns:a16="http://schemas.microsoft.com/office/drawing/2014/main" id="{8A8BD6A9-CA5C-46CF-94F4-0A8D94EB24E9}"/>
                </a:ext>
              </a:extLst>
            </p:cNvPr>
            <p:cNvSpPr txBox="1">
              <a:spLocks/>
            </p:cNvSpPr>
            <p:nvPr/>
          </p:nvSpPr>
          <p:spPr bwMode="auto">
            <a:xfrm>
              <a:off x="10030560" y="5349189"/>
              <a:ext cx="2011680" cy="621792"/>
            </a:xfrm>
            <a:prstGeom prst="rect">
              <a:avLst/>
            </a:prstGeom>
            <a:solidFill>
              <a:srgbClr val="F2F2F2"/>
            </a:solidFill>
            <a:ln>
              <a:noFill/>
            </a:ln>
          </p:spPr>
          <p:txBody>
            <a:bodyPr vert="horz" wrap="square" lIns="72000" tIns="72000" rIns="72000" bIns="72000" numCol="1" anchor="ctr" anchorCtr="0" compatLnSpc="1">
              <a:prstTxWarp prst="textNoShape">
                <a:avLst/>
              </a:prstTxWarp>
              <a:noAutofit/>
            </a:bodyPr>
            <a:lstStyle>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875" indent="-269875"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tx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tx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tx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r>
                <a:rPr kumimoji="0" lang="en-US" sz="1100" b="0" i="0" u="none" strike="noStrike" kern="0" cap="none" spc="0" normalizeH="0" baseline="0" noProof="0">
                  <a:ln>
                    <a:noFill/>
                  </a:ln>
                  <a:solidFill>
                    <a:schemeClr val="tx1">
                      <a:lumMod val="50000"/>
                    </a:schemeClr>
                  </a:solidFill>
                  <a:effectLst/>
                  <a:uLnTx/>
                  <a:uFillTx/>
                  <a:latin typeface="Arial"/>
                  <a:ea typeface="ＭＳ Ｐゴシック"/>
                  <a:cs typeface="Arial"/>
                </a:rPr>
                <a:t>Master Data Management:</a:t>
              </a:r>
            </a:p>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r>
                <a:rPr kumimoji="0" lang="en-US" sz="1100" i="0" u="none" strike="noStrike" kern="0" cap="none" spc="0" normalizeH="0" baseline="0" noProof="0">
                  <a:ln>
                    <a:noFill/>
                  </a:ln>
                  <a:solidFill>
                    <a:srgbClr val="00B050"/>
                  </a:solidFill>
                  <a:effectLst/>
                  <a:uLnTx/>
                  <a:uFillTx/>
                  <a:latin typeface="Arial"/>
                  <a:ea typeface="ＭＳ Ｐゴシック"/>
                  <a:cs typeface="Arial"/>
                </a:rPr>
                <a:t>Reltio</a:t>
              </a:r>
            </a:p>
          </p:txBody>
        </p:sp>
        <p:sp>
          <p:nvSpPr>
            <p:cNvPr id="98" name="Text Placeholder 9">
              <a:extLst>
                <a:ext uri="{FF2B5EF4-FFF2-40B4-BE49-F238E27FC236}">
                  <a16:creationId xmlns:a16="http://schemas.microsoft.com/office/drawing/2014/main" id="{95B37A5E-3C06-49E0-90F7-6C7B3F856152}"/>
                </a:ext>
              </a:extLst>
            </p:cNvPr>
            <p:cNvSpPr txBox="1">
              <a:spLocks/>
            </p:cNvSpPr>
            <p:nvPr/>
          </p:nvSpPr>
          <p:spPr bwMode="auto">
            <a:xfrm>
              <a:off x="10030560" y="3401235"/>
              <a:ext cx="2011680" cy="621792"/>
            </a:xfrm>
            <a:prstGeom prst="rect">
              <a:avLst/>
            </a:prstGeom>
            <a:solidFill>
              <a:srgbClr val="CCCCCC"/>
            </a:solidFill>
            <a:ln>
              <a:noFill/>
            </a:ln>
          </p:spPr>
          <p:txBody>
            <a:bodyPr vert="horz" wrap="square" lIns="72000" tIns="72000" rIns="72000" bIns="72000" numCol="1" anchor="ctr" anchorCtr="0" compatLnSpc="1">
              <a:prstTxWarp prst="textNoShape">
                <a:avLst/>
              </a:prstTxWarp>
              <a:noAutofit/>
            </a:bodyPr>
            <a:lstStyle>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875" indent="-269875"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tx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tx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tx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lgn="ctr">
                <a:spcAft>
                  <a:spcPts val="450"/>
                </a:spcAft>
                <a:buClr>
                  <a:srgbClr val="55555A"/>
                </a:buClr>
                <a:defRPr/>
              </a:pPr>
              <a:r>
                <a:rPr kumimoji="0" lang="en-US" sz="1100" b="0" i="0" u="none" strike="noStrike" kern="0" cap="none" spc="0" normalizeH="0" baseline="0" noProof="0">
                  <a:ln>
                    <a:noFill/>
                  </a:ln>
                  <a:solidFill>
                    <a:schemeClr val="tx1">
                      <a:lumMod val="50000"/>
                    </a:schemeClr>
                  </a:solidFill>
                  <a:effectLst/>
                  <a:uLnTx/>
                  <a:uFillTx/>
                  <a:latin typeface="Arial"/>
                  <a:ea typeface="ＭＳ Ｐゴシック"/>
                  <a:cs typeface="Arial"/>
                </a:rPr>
                <a:t>Enterprise Data Analytics Platform:</a:t>
              </a:r>
              <a:endParaRPr lang="en-US" sz="1100" u="sng">
                <a:solidFill>
                  <a:schemeClr val="tx1">
                    <a:lumMod val="50000"/>
                  </a:schemeClr>
                </a:solidFill>
                <a:latin typeface="Arial"/>
                <a:ea typeface="ＭＳ Ｐゴシック"/>
                <a:cs typeface="Arial"/>
              </a:endParaRPr>
            </a:p>
            <a:p>
              <a:pPr marL="0" marR="0" lvl="0" indent="0" algn="ctr" defTabSz="914400">
                <a:lnSpc>
                  <a:spcPct val="100000"/>
                </a:lnSpc>
                <a:spcBef>
                  <a:spcPct val="0"/>
                </a:spcBef>
                <a:spcAft>
                  <a:spcPts val="450"/>
                </a:spcAft>
                <a:buSzTx/>
                <a:buFontTx/>
                <a:buNone/>
                <a:tabLst/>
                <a:defRPr/>
              </a:pPr>
              <a:r>
                <a:rPr kumimoji="0" lang="en-US" sz="1100" i="0" u="none" strike="noStrike" kern="0" cap="none" spc="0" normalizeH="0" baseline="0" noProof="0">
                  <a:ln>
                    <a:noFill/>
                  </a:ln>
                  <a:solidFill>
                    <a:srgbClr val="00B050"/>
                  </a:solidFill>
                  <a:effectLst/>
                  <a:uLnTx/>
                  <a:uFillTx/>
                  <a:latin typeface="Arial"/>
                  <a:ea typeface="ＭＳ Ｐゴシック"/>
                  <a:cs typeface="Arial"/>
                </a:rPr>
                <a:t>Snowflake</a:t>
              </a:r>
              <a:endParaRPr lang="en-US" sz="1100" i="0" u="sng" strike="noStrike" kern="0" cap="none" spc="0" normalizeH="0" baseline="0" noProof="0">
                <a:ln>
                  <a:noFill/>
                </a:ln>
                <a:solidFill>
                  <a:srgbClr val="00B050"/>
                </a:solidFill>
                <a:effectLst/>
                <a:uLnTx/>
                <a:uFillTx/>
                <a:latin typeface="Arial"/>
                <a:ea typeface="ＭＳ Ｐゴシック"/>
                <a:cs typeface="Arial"/>
              </a:endParaRPr>
            </a:p>
          </p:txBody>
        </p:sp>
        <p:sp>
          <p:nvSpPr>
            <p:cNvPr id="99" name="Text Placeholder 9">
              <a:extLst>
                <a:ext uri="{FF2B5EF4-FFF2-40B4-BE49-F238E27FC236}">
                  <a16:creationId xmlns:a16="http://schemas.microsoft.com/office/drawing/2014/main" id="{A67EFB85-CE7C-4E52-9E51-2B66EBA0A854}"/>
                </a:ext>
              </a:extLst>
            </p:cNvPr>
            <p:cNvSpPr txBox="1">
              <a:spLocks/>
            </p:cNvSpPr>
            <p:nvPr/>
          </p:nvSpPr>
          <p:spPr bwMode="auto">
            <a:xfrm>
              <a:off x="10030560" y="4699871"/>
              <a:ext cx="2011680" cy="621792"/>
            </a:xfrm>
            <a:prstGeom prst="rect">
              <a:avLst/>
            </a:prstGeom>
            <a:solidFill>
              <a:srgbClr val="CCCCCC"/>
            </a:solidFill>
            <a:ln>
              <a:noFill/>
            </a:ln>
          </p:spPr>
          <p:txBody>
            <a:bodyPr vert="horz" wrap="square" lIns="72000" tIns="72000" rIns="72000" bIns="72000" numCol="1" anchor="ctr" anchorCtr="0" compatLnSpc="1">
              <a:prstTxWarp prst="textNoShape">
                <a:avLst/>
              </a:prstTxWarp>
              <a:noAutofit/>
            </a:bodyPr>
            <a:lstStyle>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875" indent="-269875"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tx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tx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tx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r>
                <a:rPr kumimoji="0" lang="en-US" sz="1100" b="0" i="0" u="none" strike="noStrike" kern="0" cap="none" spc="0" normalizeH="0" baseline="0" noProof="0">
                  <a:ln>
                    <a:noFill/>
                  </a:ln>
                  <a:solidFill>
                    <a:schemeClr val="tx1">
                      <a:lumMod val="50000"/>
                    </a:schemeClr>
                  </a:solidFill>
                  <a:effectLst/>
                  <a:uLnTx/>
                  <a:uFillTx/>
                  <a:latin typeface="Arial"/>
                  <a:ea typeface="ＭＳ Ｐゴシック"/>
                  <a:cs typeface="Arial"/>
                </a:rPr>
                <a:t>Data Integration &amp; Orchestration: </a:t>
              </a:r>
            </a:p>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r>
                <a:rPr kumimoji="0" lang="en-US" sz="1100" i="0" u="none" strike="noStrike" kern="0" cap="none" spc="0" normalizeH="0" baseline="0" noProof="0" err="1">
                  <a:ln>
                    <a:noFill/>
                  </a:ln>
                  <a:solidFill>
                    <a:srgbClr val="00B050"/>
                  </a:solidFill>
                  <a:effectLst/>
                  <a:uLnTx/>
                  <a:uFillTx/>
                  <a:latin typeface="Arial"/>
                  <a:ea typeface="ＭＳ Ｐゴシック"/>
                  <a:cs typeface="Arial"/>
                </a:rPr>
                <a:t>Matillion</a:t>
              </a:r>
              <a:endParaRPr kumimoji="0" lang="en-US" sz="1100" i="0" u="sng" strike="noStrike" kern="0" cap="none" spc="0" normalizeH="0" baseline="0" noProof="0">
                <a:ln>
                  <a:noFill/>
                </a:ln>
                <a:solidFill>
                  <a:srgbClr val="00B050"/>
                </a:solidFill>
                <a:effectLst/>
                <a:uLnTx/>
                <a:uFillTx/>
                <a:latin typeface="Arial"/>
                <a:ea typeface="ＭＳ Ｐゴシック"/>
                <a:cs typeface="Arial"/>
              </a:endParaRPr>
            </a:p>
          </p:txBody>
        </p:sp>
        <p:sp>
          <p:nvSpPr>
            <p:cNvPr id="100" name="Text Placeholder 9">
              <a:extLst>
                <a:ext uri="{FF2B5EF4-FFF2-40B4-BE49-F238E27FC236}">
                  <a16:creationId xmlns:a16="http://schemas.microsoft.com/office/drawing/2014/main" id="{5D62B611-F4CD-47A7-B787-290288047D9A}"/>
                </a:ext>
              </a:extLst>
            </p:cNvPr>
            <p:cNvSpPr txBox="1">
              <a:spLocks/>
            </p:cNvSpPr>
            <p:nvPr/>
          </p:nvSpPr>
          <p:spPr bwMode="auto">
            <a:xfrm>
              <a:off x="10030560" y="5998504"/>
              <a:ext cx="2011680" cy="621792"/>
            </a:xfrm>
            <a:prstGeom prst="rect">
              <a:avLst/>
            </a:prstGeom>
            <a:solidFill>
              <a:srgbClr val="CCCCCC"/>
            </a:solidFill>
            <a:ln>
              <a:noFill/>
            </a:ln>
          </p:spPr>
          <p:txBody>
            <a:bodyPr vert="horz" wrap="square" lIns="72000" tIns="72000" rIns="72000" bIns="72000" numCol="1" anchor="ctr" anchorCtr="0" compatLnSpc="1">
              <a:prstTxWarp prst="textNoShape">
                <a:avLst/>
              </a:prstTxWarp>
              <a:noAutofit/>
            </a:bodyPr>
            <a:lstStyle>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875" indent="-269875"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tx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tx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tx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lgn="ctr">
                <a:spcAft>
                  <a:spcPts val="450"/>
                </a:spcAft>
                <a:buClr>
                  <a:srgbClr val="55555A"/>
                </a:buClr>
                <a:defRPr/>
              </a:pPr>
              <a:r>
                <a:rPr kumimoji="0" lang="en-US" sz="1100" b="0" i="0" u="none" strike="noStrike" kern="0" cap="none" spc="0" normalizeH="0" baseline="0" noProof="0">
                  <a:ln>
                    <a:noFill/>
                  </a:ln>
                  <a:solidFill>
                    <a:schemeClr val="tx1">
                      <a:lumMod val="50000"/>
                    </a:schemeClr>
                  </a:solidFill>
                  <a:effectLst/>
                  <a:uLnTx/>
                  <a:uFillTx/>
                  <a:latin typeface="Arial"/>
                  <a:ea typeface="ＭＳ Ｐゴシック"/>
                  <a:cs typeface="Arial"/>
                </a:rPr>
                <a:t>Advanced Analytics, Machine Learning &amp; AI:</a:t>
              </a:r>
              <a:endParaRPr lang="en-US">
                <a:solidFill>
                  <a:schemeClr val="tx1">
                    <a:lumMod val="50000"/>
                  </a:schemeClr>
                </a:solidFill>
              </a:endParaRPr>
            </a:p>
            <a:p>
              <a:pPr marL="0" marR="0" lvl="0" indent="0" algn="ctr" defTabSz="914400">
                <a:lnSpc>
                  <a:spcPct val="100000"/>
                </a:lnSpc>
                <a:spcBef>
                  <a:spcPct val="0"/>
                </a:spcBef>
                <a:spcAft>
                  <a:spcPts val="450"/>
                </a:spcAft>
                <a:buSzTx/>
                <a:buFontTx/>
                <a:buNone/>
                <a:tabLst/>
                <a:defRPr/>
              </a:pPr>
              <a:r>
                <a:rPr kumimoji="0" lang="en-US" sz="1100" i="0" u="none" strike="noStrike" kern="0" cap="none" spc="0" normalizeH="0" baseline="0" noProof="0">
                  <a:ln>
                    <a:noFill/>
                  </a:ln>
                  <a:solidFill>
                    <a:srgbClr val="00B050"/>
                  </a:solidFill>
                  <a:effectLst/>
                  <a:uLnTx/>
                  <a:uFillTx/>
                  <a:latin typeface="Arial"/>
                  <a:ea typeface="ＭＳ Ｐゴシック"/>
                  <a:cs typeface="Arial"/>
                </a:rPr>
                <a:t>TBD</a:t>
              </a:r>
              <a:endParaRPr lang="en-US"/>
            </a:p>
          </p:txBody>
        </p:sp>
        <p:sp>
          <p:nvSpPr>
            <p:cNvPr id="102" name="Text Placeholder 9">
              <a:extLst>
                <a:ext uri="{FF2B5EF4-FFF2-40B4-BE49-F238E27FC236}">
                  <a16:creationId xmlns:a16="http://schemas.microsoft.com/office/drawing/2014/main" id="{CCCABFDC-AD46-4D83-8AE9-8BCC82DF9211}"/>
                </a:ext>
              </a:extLst>
            </p:cNvPr>
            <p:cNvSpPr txBox="1">
              <a:spLocks/>
            </p:cNvSpPr>
            <p:nvPr/>
          </p:nvSpPr>
          <p:spPr bwMode="auto">
            <a:xfrm>
              <a:off x="10030560" y="2751917"/>
              <a:ext cx="2011680" cy="621792"/>
            </a:xfrm>
            <a:prstGeom prst="rect">
              <a:avLst/>
            </a:prstGeom>
            <a:solidFill>
              <a:schemeClr val="bg1">
                <a:lumMod val="95000"/>
              </a:schemeClr>
            </a:solidFill>
            <a:ln>
              <a:noFill/>
            </a:ln>
          </p:spPr>
          <p:txBody>
            <a:bodyPr vert="horz" wrap="square" lIns="72000" tIns="72000" rIns="72000" bIns="72000" numCol="1" anchor="ctr" anchorCtr="0" compatLnSpc="1">
              <a:prstTxWarp prst="textNoShape">
                <a:avLst/>
              </a:prstTxWarp>
              <a:noAutofit/>
            </a:bodyPr>
            <a:lstStyle>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875" indent="-269875"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tx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tx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tx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r>
                <a:rPr kumimoji="0" lang="en-US" sz="1100" b="0" i="0" u="none" strike="noStrike" kern="0" cap="none" spc="0" normalizeH="0" baseline="0" noProof="0">
                  <a:ln>
                    <a:noFill/>
                  </a:ln>
                  <a:solidFill>
                    <a:schemeClr val="tx1">
                      <a:lumMod val="50000"/>
                    </a:schemeClr>
                  </a:solidFill>
                  <a:effectLst/>
                  <a:uLnTx/>
                  <a:uFillTx/>
                  <a:latin typeface="Arial"/>
                  <a:ea typeface="ＭＳ Ｐゴシック"/>
                  <a:cs typeface="Arial"/>
                </a:rPr>
                <a:t>Data Quality/Profiling:</a:t>
              </a:r>
            </a:p>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r>
                <a:rPr lang="en-US" sz="1100">
                  <a:solidFill>
                    <a:srgbClr val="00B050"/>
                  </a:solidFill>
                  <a:latin typeface="Arial"/>
                  <a:ea typeface="ＭＳ Ｐゴシック"/>
                  <a:cs typeface="Arial"/>
                </a:rPr>
                <a:t>Informatica CDQ</a:t>
              </a:r>
              <a:endParaRPr kumimoji="0" lang="en-US" sz="1100" i="0" u="sng" strike="noStrike" kern="0" cap="none" spc="0" normalizeH="0" baseline="0" noProof="0">
                <a:ln>
                  <a:noFill/>
                </a:ln>
                <a:solidFill>
                  <a:srgbClr val="00B050"/>
                </a:solidFill>
                <a:effectLst/>
                <a:uLnTx/>
                <a:uFillTx/>
                <a:latin typeface="Arial"/>
                <a:ea typeface="ＭＳ Ｐゴシック"/>
                <a:cs typeface="Arial"/>
              </a:endParaRPr>
            </a:p>
          </p:txBody>
        </p:sp>
      </p:grpSp>
      <p:sp>
        <p:nvSpPr>
          <p:cNvPr id="67" name="Text Placeholder 9">
            <a:extLst>
              <a:ext uri="{FF2B5EF4-FFF2-40B4-BE49-F238E27FC236}">
                <a16:creationId xmlns:a16="http://schemas.microsoft.com/office/drawing/2014/main" id="{99D74BF8-ABD7-46BD-9564-DCC8EC404601}"/>
              </a:ext>
            </a:extLst>
          </p:cNvPr>
          <p:cNvSpPr txBox="1">
            <a:spLocks/>
          </p:cNvSpPr>
          <p:nvPr/>
        </p:nvSpPr>
        <p:spPr bwMode="auto">
          <a:xfrm>
            <a:off x="256039" y="1218688"/>
            <a:ext cx="4184693" cy="338335"/>
          </a:xfrm>
          <a:prstGeom prst="rect">
            <a:avLst/>
          </a:prstGeom>
          <a:solidFill>
            <a:srgbClr val="0073CE"/>
          </a:solidFill>
          <a:ln>
            <a:noFill/>
          </a:ln>
        </p:spPr>
        <p:txBody>
          <a:bodyPr vert="horz" wrap="square" lIns="72000" tIns="72000" rIns="72000" bIns="72000" numCol="1" anchor="ctr" anchorCtr="0" compatLnSpc="1">
            <a:prstTxWarp prst="textNoShape">
              <a:avLst/>
            </a:prstTxWarp>
            <a:noAutofit/>
          </a:bodyPr>
          <a:lstStyle>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875" indent="-269875"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tx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tx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tx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marL="0" marR="0" lvl="0" indent="0" algn="ctr" defTabSz="914400" rtl="0" eaLnBrk="1" fontAlgn="base" latinLnBrk="0" hangingPunct="1">
              <a:lnSpc>
                <a:spcPct val="100000"/>
              </a:lnSpc>
              <a:spcBef>
                <a:spcPct val="0"/>
              </a:spcBef>
              <a:spcAft>
                <a:spcPts val="600"/>
              </a:spcAft>
              <a:buClr>
                <a:srgbClr val="55555A"/>
              </a:buClr>
              <a:buSzTx/>
              <a:buFontTx/>
              <a:buNone/>
              <a:tabLst/>
              <a:defRPr/>
            </a:pPr>
            <a:r>
              <a:rPr lang="en-GB" sz="1400" b="0" kern="0">
                <a:solidFill>
                  <a:srgbClr val="FFFFFF"/>
                </a:solidFill>
                <a:latin typeface="Arial"/>
                <a:ea typeface="ＭＳ Ｐゴシック"/>
              </a:rPr>
              <a:t>Data Driven Process Models</a:t>
            </a:r>
            <a:endParaRPr kumimoji="0" lang="en-GB" sz="11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69" name="Text Placeholder 1">
            <a:extLst>
              <a:ext uri="{FF2B5EF4-FFF2-40B4-BE49-F238E27FC236}">
                <a16:creationId xmlns:a16="http://schemas.microsoft.com/office/drawing/2014/main" id="{0B68174D-1777-4BBA-98B1-F59520E7684E}"/>
              </a:ext>
            </a:extLst>
          </p:cNvPr>
          <p:cNvSpPr txBox="1">
            <a:spLocks/>
          </p:cNvSpPr>
          <p:nvPr/>
        </p:nvSpPr>
        <p:spPr bwMode="auto">
          <a:xfrm>
            <a:off x="260216" y="1565195"/>
            <a:ext cx="4159040" cy="1436314"/>
          </a:xfrm>
          <a:prstGeom prst="rect">
            <a:avLst/>
          </a:prstGeom>
          <a:solidFill>
            <a:schemeClr val="bg1">
              <a:lumMod val="75000"/>
              <a:alpha val="13000"/>
            </a:schemeClr>
          </a:solidFill>
          <a:ln w="9525">
            <a:solidFill>
              <a:schemeClr val="bg1">
                <a:lumMod val="85000"/>
              </a:schemeClr>
            </a:solidFill>
            <a:miter lim="800000"/>
            <a:headEnd/>
            <a:tailEnd/>
          </a:ln>
        </p:spPr>
        <p:txBody>
          <a:bodyPr vert="horz" wrap="square" lIns="91440" tIns="91440" rIns="91440" bIns="91440" numCol="1" anchor="t" anchorCtr="0" compatLnSpc="1">
            <a:prstTxWarp prst="textNoShape">
              <a:avLst/>
            </a:prstTxWarp>
            <a:noAutofit/>
          </a:bodyPr>
          <a:lstStyle>
            <a:lvl1pPr marL="0" indent="0" algn="l" rtl="0" eaLnBrk="1" fontAlgn="base" hangingPunct="1">
              <a:spcBef>
                <a:spcPct val="0"/>
              </a:spcBef>
              <a:spcAft>
                <a:spcPts val="1200"/>
              </a:spcAft>
              <a:buClr>
                <a:schemeClr val="tx1"/>
              </a:buClr>
              <a:buFontTx/>
              <a:buNone/>
              <a:defRPr lang="en-US" sz="2400" b="0" i="0" u="none" dirty="0">
                <a:solidFill>
                  <a:schemeClr val="tx1">
                    <a:lumMod val="50000"/>
                  </a:schemeClr>
                </a:solidFill>
                <a:latin typeface="+mj-lt"/>
                <a:ea typeface="+mj-ea"/>
                <a:cs typeface="+mj-cs"/>
              </a:defRPr>
            </a:lvl1pPr>
            <a:lvl2pPr marL="0" indent="0" algn="l" rtl="0" eaLnBrk="1" fontAlgn="base" hangingPunct="1">
              <a:spcBef>
                <a:spcPct val="0"/>
              </a:spcBef>
              <a:spcAft>
                <a:spcPts val="1200"/>
              </a:spcAft>
              <a:buClr>
                <a:schemeClr val="tx1"/>
              </a:buClr>
              <a:buFontTx/>
              <a:buNone/>
              <a:defRPr sz="1600" b="0" i="0" u="none">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3">
              <a:spcAft>
                <a:spcPts val="400"/>
              </a:spcAft>
              <a:buClr>
                <a:srgbClr val="00148C"/>
              </a:buClr>
              <a:buFont typeface="Arial" panose="020B0604020202020204" pitchFamily="34" charset="0"/>
              <a:buChar char="•"/>
              <a:defRPr/>
            </a:pPr>
            <a:r>
              <a:rPr lang="en-US" sz="900"/>
              <a:t>Receive customer usage data</a:t>
            </a:r>
          </a:p>
          <a:p>
            <a:pPr lvl="3">
              <a:spcAft>
                <a:spcPts val="400"/>
              </a:spcAft>
              <a:buClr>
                <a:srgbClr val="00148C"/>
              </a:buClr>
              <a:buFont typeface="Arial" panose="020B0604020202020204" pitchFamily="34" charset="0"/>
              <a:buChar char="•"/>
              <a:defRPr/>
            </a:pPr>
            <a:r>
              <a:rPr lang="en-US" sz="900"/>
              <a:t>Financial &amp; Regulatory Reporting</a:t>
            </a:r>
          </a:p>
          <a:p>
            <a:pPr lvl="3">
              <a:spcAft>
                <a:spcPts val="400"/>
              </a:spcAft>
              <a:buClr>
                <a:srgbClr val="00148C"/>
              </a:buClr>
              <a:buFont typeface="Arial" panose="020B0604020202020204" pitchFamily="34" charset="0"/>
              <a:buChar char="•"/>
              <a:defRPr/>
            </a:pPr>
            <a:r>
              <a:rPr lang="en-US" sz="900"/>
              <a:t>Storm Restoration and Response</a:t>
            </a:r>
          </a:p>
          <a:p>
            <a:pPr lvl="3">
              <a:spcAft>
                <a:spcPts val="400"/>
              </a:spcAft>
              <a:buClr>
                <a:srgbClr val="00148C"/>
              </a:buClr>
              <a:buFont typeface="Arial" panose="020B0604020202020204" pitchFamily="34" charset="0"/>
              <a:buChar char="•"/>
              <a:defRPr/>
            </a:pPr>
            <a:r>
              <a:rPr lang="en-US" sz="900"/>
              <a:t>Advanced Data Analytics for Grid Planning.</a:t>
            </a:r>
          </a:p>
          <a:p>
            <a:pPr lvl="3">
              <a:spcAft>
                <a:spcPts val="400"/>
              </a:spcAft>
              <a:buClr>
                <a:srgbClr val="00148C"/>
              </a:buClr>
              <a:buFont typeface="Arial" panose="020B0604020202020204" pitchFamily="34" charset="0"/>
              <a:buChar char="•"/>
              <a:defRPr/>
            </a:pPr>
            <a:r>
              <a:rPr lang="en-US" sz="900"/>
              <a:t>Customer Data Presentment</a:t>
            </a:r>
          </a:p>
          <a:p>
            <a:pPr lvl="3">
              <a:spcAft>
                <a:spcPts val="400"/>
              </a:spcAft>
              <a:buClr>
                <a:srgbClr val="00148C"/>
              </a:buClr>
              <a:buFont typeface="Arial" panose="020B0604020202020204" pitchFamily="34" charset="0"/>
              <a:buChar char="•"/>
              <a:defRPr/>
            </a:pPr>
            <a:r>
              <a:rPr lang="en-US" sz="900"/>
              <a:t>Personalized Customer Energy Usage Information and Insights</a:t>
            </a:r>
          </a:p>
          <a:p>
            <a:pPr lvl="3">
              <a:spcAft>
                <a:spcPts val="400"/>
              </a:spcAft>
              <a:buClr>
                <a:srgbClr val="00148C"/>
              </a:buClr>
              <a:buFont typeface="Arial" panose="020B0604020202020204" pitchFamily="34" charset="0"/>
              <a:buChar char="•"/>
              <a:defRPr/>
            </a:pPr>
            <a:r>
              <a:rPr lang="en-US" sz="900"/>
              <a:t>Share AMI Data with Third Parties</a:t>
            </a:r>
          </a:p>
          <a:p>
            <a:pPr lvl="3">
              <a:spcAft>
                <a:spcPts val="400"/>
              </a:spcAft>
              <a:buClr>
                <a:srgbClr val="00148C"/>
              </a:buClr>
              <a:buFont typeface="Arial" panose="020B0604020202020204" pitchFamily="34" charset="0"/>
              <a:buChar char="•"/>
              <a:defRPr/>
            </a:pPr>
            <a:endParaRPr lang="en-US" sz="1200"/>
          </a:p>
          <a:p>
            <a:pPr lvl="3">
              <a:spcAft>
                <a:spcPts val="400"/>
              </a:spcAft>
              <a:buClr>
                <a:srgbClr val="00148C"/>
              </a:buClr>
              <a:buFont typeface="Arial" panose="020B0604020202020204" pitchFamily="34" charset="0"/>
              <a:buChar char="•"/>
              <a:defRPr/>
            </a:pPr>
            <a:endParaRPr lang="en-US" sz="1200"/>
          </a:p>
          <a:p>
            <a:pPr marL="727200" marR="0" lvl="2" indent="-457200" algn="l" defTabSz="914400" rtl="0" eaLnBrk="1" fontAlgn="base" latinLnBrk="0" hangingPunct="1">
              <a:lnSpc>
                <a:spcPct val="100000"/>
              </a:lnSpc>
              <a:spcBef>
                <a:spcPct val="0"/>
              </a:spcBef>
              <a:spcAft>
                <a:spcPts val="1200"/>
              </a:spcAft>
              <a:buClr>
                <a:srgbClr val="00148C"/>
              </a:buClr>
              <a:buSzTx/>
              <a:buFont typeface="Arial" panose="020B0604020202020204" pitchFamily="34" charset="0"/>
              <a:buAutoNum type="arabicPeriod"/>
              <a:tabLst/>
              <a:defRPr/>
            </a:pPr>
            <a:endParaRPr kumimoji="0" lang="en-US" sz="1600" b="0" i="0" u="none" strike="noStrike" kern="0" cap="none" spc="0" normalizeH="0" baseline="0" noProof="0">
              <a:ln>
                <a:noFill/>
              </a:ln>
              <a:solidFill>
                <a:schemeClr val="tx1">
                  <a:lumMod val="50000"/>
                </a:schemeClr>
              </a:solidFill>
              <a:effectLst/>
              <a:uLnTx/>
              <a:uFillTx/>
              <a:latin typeface="Arial"/>
              <a:ea typeface="ＭＳ Ｐゴシック"/>
            </a:endParaRPr>
          </a:p>
        </p:txBody>
      </p:sp>
      <p:sp>
        <p:nvSpPr>
          <p:cNvPr id="73" name="Text Placeholder 9">
            <a:extLst>
              <a:ext uri="{FF2B5EF4-FFF2-40B4-BE49-F238E27FC236}">
                <a16:creationId xmlns:a16="http://schemas.microsoft.com/office/drawing/2014/main" id="{453A48C8-C401-4840-BA49-8B9D668E4BBA}"/>
              </a:ext>
            </a:extLst>
          </p:cNvPr>
          <p:cNvSpPr txBox="1">
            <a:spLocks/>
          </p:cNvSpPr>
          <p:nvPr/>
        </p:nvSpPr>
        <p:spPr bwMode="auto">
          <a:xfrm>
            <a:off x="256039" y="3051885"/>
            <a:ext cx="4163217" cy="338335"/>
          </a:xfrm>
          <a:prstGeom prst="rect">
            <a:avLst/>
          </a:prstGeom>
          <a:solidFill>
            <a:srgbClr val="0073CE"/>
          </a:solidFill>
          <a:ln>
            <a:noFill/>
          </a:ln>
        </p:spPr>
        <p:txBody>
          <a:bodyPr vert="horz" wrap="square" lIns="72000" tIns="72000" rIns="72000" bIns="72000" numCol="1" anchor="ctr" anchorCtr="0" compatLnSpc="1">
            <a:prstTxWarp prst="textNoShape">
              <a:avLst/>
            </a:prstTxWarp>
            <a:noAutofit/>
          </a:bodyPr>
          <a:lstStyle>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875" indent="-269875"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tx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tx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tx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marL="0" marR="0" lvl="0" indent="0" algn="ctr" defTabSz="914400" rtl="0" eaLnBrk="1" fontAlgn="base" latinLnBrk="0" hangingPunct="1">
              <a:lnSpc>
                <a:spcPct val="100000"/>
              </a:lnSpc>
              <a:spcBef>
                <a:spcPct val="0"/>
              </a:spcBef>
              <a:spcAft>
                <a:spcPts val="600"/>
              </a:spcAft>
              <a:buClr>
                <a:srgbClr val="55555A"/>
              </a:buClr>
              <a:buSzTx/>
              <a:buFontTx/>
              <a:buNone/>
              <a:tabLst/>
              <a:defRPr/>
            </a:pPr>
            <a:r>
              <a:rPr lang="en-GB" sz="1400" b="0" kern="0">
                <a:solidFill>
                  <a:srgbClr val="FFFFFF"/>
                </a:solidFill>
                <a:latin typeface="Arial"/>
                <a:ea typeface="ＭＳ Ｐゴシック"/>
              </a:rPr>
              <a:t>Data Driven Capabilities</a:t>
            </a:r>
            <a:endParaRPr kumimoji="0" lang="en-GB" sz="11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75" name="Text Placeholder 9">
            <a:extLst>
              <a:ext uri="{FF2B5EF4-FFF2-40B4-BE49-F238E27FC236}">
                <a16:creationId xmlns:a16="http://schemas.microsoft.com/office/drawing/2014/main" id="{270B7F35-7C90-4C3D-9B70-F7C70FF61D04}"/>
              </a:ext>
            </a:extLst>
          </p:cNvPr>
          <p:cNvSpPr txBox="1">
            <a:spLocks/>
          </p:cNvSpPr>
          <p:nvPr/>
        </p:nvSpPr>
        <p:spPr bwMode="auto">
          <a:xfrm>
            <a:off x="5118584" y="1232733"/>
            <a:ext cx="4159864" cy="331262"/>
          </a:xfrm>
          <a:prstGeom prst="rect">
            <a:avLst/>
          </a:prstGeom>
          <a:solidFill>
            <a:srgbClr val="0073CE"/>
          </a:solidFill>
          <a:ln>
            <a:noFill/>
          </a:ln>
        </p:spPr>
        <p:txBody>
          <a:bodyPr vert="horz" wrap="square" lIns="72000" tIns="72000" rIns="72000" bIns="72000" numCol="1" anchor="ctr" anchorCtr="0" compatLnSpc="1">
            <a:prstTxWarp prst="textNoShape">
              <a:avLst/>
            </a:prstTxWarp>
            <a:noAutofit/>
          </a:bodyPr>
          <a:lstStyle>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875" indent="-269875"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tx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tx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tx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marL="0" marR="0" lvl="0" indent="0" algn="ctr" defTabSz="914400" rtl="0" eaLnBrk="1" fontAlgn="base" latinLnBrk="0" hangingPunct="1">
              <a:lnSpc>
                <a:spcPct val="100000"/>
              </a:lnSpc>
              <a:spcBef>
                <a:spcPct val="0"/>
              </a:spcBef>
              <a:spcAft>
                <a:spcPts val="600"/>
              </a:spcAft>
              <a:buClr>
                <a:srgbClr val="55555A"/>
              </a:buClr>
              <a:buSzTx/>
              <a:buFontTx/>
              <a:buNone/>
              <a:tabLst/>
              <a:defRPr/>
            </a:pPr>
            <a:r>
              <a:rPr kumimoji="0" lang="en-GB" sz="1400" b="0" i="0" u="none" strike="noStrike" kern="0" cap="none" spc="0" normalizeH="0" baseline="0" noProof="0">
                <a:ln>
                  <a:noFill/>
                </a:ln>
                <a:solidFill>
                  <a:srgbClr val="FFFFFF"/>
                </a:solidFill>
                <a:effectLst/>
                <a:uLnTx/>
                <a:uFillTx/>
                <a:latin typeface="Arial"/>
                <a:ea typeface="ＭＳ Ｐゴシック"/>
                <a:cs typeface="+mn-cs"/>
              </a:rPr>
              <a:t>Data Volumes and Velocity</a:t>
            </a:r>
            <a:endParaRPr kumimoji="0" lang="en-GB" sz="11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85" name="Text Placeholder 1">
            <a:extLst>
              <a:ext uri="{FF2B5EF4-FFF2-40B4-BE49-F238E27FC236}">
                <a16:creationId xmlns:a16="http://schemas.microsoft.com/office/drawing/2014/main" id="{F26E1740-A6A9-49F1-90C6-ABAA8E95DE60}"/>
              </a:ext>
            </a:extLst>
          </p:cNvPr>
          <p:cNvSpPr txBox="1">
            <a:spLocks/>
          </p:cNvSpPr>
          <p:nvPr/>
        </p:nvSpPr>
        <p:spPr bwMode="auto">
          <a:xfrm>
            <a:off x="5116076" y="1563994"/>
            <a:ext cx="4152482" cy="1872999"/>
          </a:xfrm>
          <a:prstGeom prst="rect">
            <a:avLst/>
          </a:prstGeom>
          <a:solidFill>
            <a:schemeClr val="bg1">
              <a:lumMod val="75000"/>
              <a:alpha val="13000"/>
            </a:schemeClr>
          </a:solidFill>
          <a:ln w="9525">
            <a:solidFill>
              <a:schemeClr val="bg1">
                <a:lumMod val="85000"/>
              </a:schemeClr>
            </a:solidFill>
            <a:miter lim="800000"/>
            <a:headEnd/>
            <a:tailEnd/>
          </a:ln>
        </p:spPr>
        <p:txBody>
          <a:bodyPr vert="horz" wrap="square" lIns="91440" tIns="91440" rIns="91440" bIns="91440" numCol="1" anchor="t" anchorCtr="0" compatLnSpc="1">
            <a:prstTxWarp prst="textNoShape">
              <a:avLst/>
            </a:prstTxWarp>
            <a:noAutofit/>
          </a:bodyPr>
          <a:lstStyle>
            <a:lvl1pPr marL="0" indent="0" algn="l" rtl="0" eaLnBrk="1" fontAlgn="base" hangingPunct="1">
              <a:spcBef>
                <a:spcPct val="0"/>
              </a:spcBef>
              <a:spcAft>
                <a:spcPts val="1200"/>
              </a:spcAft>
              <a:buClr>
                <a:schemeClr val="tx1"/>
              </a:buClr>
              <a:buFontTx/>
              <a:buNone/>
              <a:defRPr lang="en-US" sz="2400" b="0" i="0" u="none" dirty="0">
                <a:solidFill>
                  <a:schemeClr val="tx1">
                    <a:lumMod val="50000"/>
                  </a:schemeClr>
                </a:solidFill>
                <a:latin typeface="+mj-lt"/>
                <a:ea typeface="+mj-ea"/>
                <a:cs typeface="+mj-cs"/>
              </a:defRPr>
            </a:lvl1pPr>
            <a:lvl2pPr marL="0" indent="0" algn="l" rtl="0" eaLnBrk="1" fontAlgn="base" hangingPunct="1">
              <a:spcBef>
                <a:spcPct val="0"/>
              </a:spcBef>
              <a:spcAft>
                <a:spcPts val="1200"/>
              </a:spcAft>
              <a:buClr>
                <a:schemeClr val="tx1"/>
              </a:buClr>
              <a:buFontTx/>
              <a:buNone/>
              <a:defRPr sz="1600" b="0" i="0" u="none">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3">
              <a:spcAft>
                <a:spcPts val="400"/>
              </a:spcAft>
              <a:buClr>
                <a:srgbClr val="00148C"/>
              </a:buClr>
              <a:buFont typeface="Arial" panose="020B0604020202020204" pitchFamily="34" charset="0"/>
              <a:buChar char="•"/>
              <a:defRPr/>
            </a:pPr>
            <a:r>
              <a:rPr lang="en-US" sz="1050"/>
              <a:t>Total Meters UNY region - Approx. 2.35 M</a:t>
            </a:r>
          </a:p>
          <a:p>
            <a:pPr lvl="3">
              <a:spcAft>
                <a:spcPts val="400"/>
              </a:spcAft>
              <a:buClr>
                <a:srgbClr val="00148C"/>
              </a:buClr>
              <a:buFont typeface="Arial" panose="020B0604020202020204" pitchFamily="34" charset="0"/>
              <a:buChar char="•"/>
              <a:defRPr/>
            </a:pPr>
            <a:r>
              <a:rPr lang="en-US" sz="1050"/>
              <a:t>Total Meters MA region – Approx.  2.3 M</a:t>
            </a:r>
          </a:p>
          <a:p>
            <a:pPr lvl="3">
              <a:spcAft>
                <a:spcPts val="400"/>
              </a:spcAft>
              <a:buClr>
                <a:srgbClr val="00148C"/>
              </a:buClr>
              <a:buFont typeface="Arial" panose="020B0604020202020204" pitchFamily="34" charset="0"/>
              <a:buChar char="•"/>
              <a:defRPr/>
            </a:pPr>
            <a:r>
              <a:rPr lang="en-US" sz="1050"/>
              <a:t>Electric: 15 minute interval reads</a:t>
            </a:r>
          </a:p>
          <a:p>
            <a:pPr lvl="3">
              <a:spcAft>
                <a:spcPts val="400"/>
              </a:spcAft>
              <a:buClr>
                <a:srgbClr val="00148C"/>
              </a:buClr>
              <a:buFont typeface="Arial" panose="020B0604020202020204" pitchFamily="34" charset="0"/>
              <a:buChar char="•"/>
              <a:defRPr/>
            </a:pPr>
            <a:r>
              <a:rPr lang="en-US" sz="1050"/>
              <a:t>Gas: 1 hour interval reads</a:t>
            </a:r>
          </a:p>
          <a:p>
            <a:pPr lvl="3">
              <a:spcAft>
                <a:spcPts val="400"/>
              </a:spcAft>
              <a:buClr>
                <a:srgbClr val="00148C"/>
              </a:buClr>
              <a:buFont typeface="Arial" panose="020B0604020202020204" pitchFamily="34" charset="0"/>
              <a:buChar char="•"/>
              <a:defRPr/>
            </a:pPr>
            <a:r>
              <a:rPr lang="en-US" sz="1050"/>
              <a:t>Tamper alerts, events &amp; outage notifications, Network Mgt – Realtime</a:t>
            </a:r>
          </a:p>
          <a:p>
            <a:pPr lvl="3">
              <a:spcAft>
                <a:spcPts val="400"/>
              </a:spcAft>
              <a:buClr>
                <a:srgbClr val="00148C"/>
              </a:buClr>
              <a:buFont typeface="Arial" panose="020B0604020202020204" pitchFamily="34" charset="0"/>
              <a:buChar char="•"/>
              <a:defRPr/>
            </a:pPr>
            <a:r>
              <a:rPr lang="en-US" sz="1050"/>
              <a:t>UNY data growth @ 40GB/day with 2.35 M Meters</a:t>
            </a:r>
          </a:p>
          <a:p>
            <a:pPr lvl="3">
              <a:spcAft>
                <a:spcPts val="400"/>
              </a:spcAft>
              <a:buClr>
                <a:srgbClr val="00148C"/>
              </a:buClr>
              <a:buFont typeface="Arial" panose="020B0604020202020204" pitchFamily="34" charset="0"/>
              <a:buChar char="•"/>
              <a:defRPr/>
            </a:pPr>
            <a:r>
              <a:rPr lang="en-US" sz="1050"/>
              <a:t>MA data growth @ 39 GB/day with 2.3 M Meters</a:t>
            </a:r>
          </a:p>
          <a:p>
            <a:pPr marL="457200" lvl="1" indent="-457200">
              <a:buClr>
                <a:srgbClr val="00148C"/>
              </a:buClr>
              <a:buFont typeface="Arial" panose="020B0604020202020204" pitchFamily="34" charset="0"/>
              <a:buChar char="•"/>
              <a:defRPr/>
            </a:pPr>
            <a:endParaRPr lang="en-US" sz="1200"/>
          </a:p>
          <a:p>
            <a:pPr marL="457200" lvl="1" indent="-457200">
              <a:buClr>
                <a:srgbClr val="00148C"/>
              </a:buClr>
              <a:buFont typeface="Arial" panose="020B0604020202020204" pitchFamily="34" charset="0"/>
              <a:buChar char="•"/>
              <a:defRPr/>
            </a:pPr>
            <a:endParaRPr lang="en-US" sz="1200"/>
          </a:p>
          <a:p>
            <a:pPr marL="457200" lvl="1" indent="-457200">
              <a:buClr>
                <a:srgbClr val="00148C"/>
              </a:buClr>
              <a:buFont typeface="Arial" panose="020B0604020202020204" pitchFamily="34" charset="0"/>
              <a:buChar char="•"/>
              <a:defRPr/>
            </a:pPr>
            <a:endParaRPr lang="en-US" sz="1400" b="1"/>
          </a:p>
          <a:p>
            <a:pPr marL="457200" lvl="1" indent="-457200">
              <a:buClr>
                <a:srgbClr val="00148C"/>
              </a:buClr>
              <a:buFont typeface="Arial" panose="020B0604020202020204" pitchFamily="34" charset="0"/>
              <a:buChar char="•"/>
              <a:defRPr/>
            </a:pPr>
            <a:endParaRPr lang="en-US" sz="1400"/>
          </a:p>
          <a:p>
            <a:pPr marL="727200" marR="0" lvl="2" indent="-457200" algn="l" defTabSz="914400" rtl="0" eaLnBrk="1" fontAlgn="base" latinLnBrk="0" hangingPunct="1">
              <a:lnSpc>
                <a:spcPct val="100000"/>
              </a:lnSpc>
              <a:spcBef>
                <a:spcPct val="0"/>
              </a:spcBef>
              <a:spcAft>
                <a:spcPts val="1200"/>
              </a:spcAft>
              <a:buClr>
                <a:srgbClr val="00148C"/>
              </a:buClr>
              <a:buSzTx/>
              <a:buFont typeface="Arial" panose="020B0604020202020204" pitchFamily="34" charset="0"/>
              <a:buAutoNum type="arabicPeriod"/>
              <a:tabLst/>
              <a:defRPr/>
            </a:pPr>
            <a:endParaRPr kumimoji="0" lang="en-US" sz="1600" b="0" i="0" u="none" strike="noStrike" kern="0" cap="none" spc="0" normalizeH="0" baseline="0" noProof="0">
              <a:ln>
                <a:noFill/>
              </a:ln>
              <a:solidFill>
                <a:schemeClr val="tx1">
                  <a:lumMod val="50000"/>
                </a:schemeClr>
              </a:solidFill>
              <a:effectLst/>
              <a:uLnTx/>
              <a:uFillTx/>
              <a:latin typeface="Arial"/>
              <a:ea typeface="ＭＳ Ｐゴシック"/>
            </a:endParaRPr>
          </a:p>
        </p:txBody>
      </p:sp>
      <p:sp>
        <p:nvSpPr>
          <p:cNvPr id="86" name="Text Placeholder 9">
            <a:extLst>
              <a:ext uri="{FF2B5EF4-FFF2-40B4-BE49-F238E27FC236}">
                <a16:creationId xmlns:a16="http://schemas.microsoft.com/office/drawing/2014/main" id="{7AA5A535-5382-4B68-96A0-1F5A89B349C6}"/>
              </a:ext>
            </a:extLst>
          </p:cNvPr>
          <p:cNvSpPr txBox="1">
            <a:spLocks/>
          </p:cNvSpPr>
          <p:nvPr/>
        </p:nvSpPr>
        <p:spPr bwMode="auto">
          <a:xfrm>
            <a:off x="273796" y="5002204"/>
            <a:ext cx="4149177" cy="309457"/>
          </a:xfrm>
          <a:prstGeom prst="rect">
            <a:avLst/>
          </a:prstGeom>
          <a:solidFill>
            <a:srgbClr val="0073CE"/>
          </a:solidFill>
          <a:ln>
            <a:noFill/>
          </a:ln>
        </p:spPr>
        <p:txBody>
          <a:bodyPr vert="horz" wrap="square" lIns="72000" tIns="72000" rIns="72000" bIns="72000" numCol="1" anchor="ctr" anchorCtr="0" compatLnSpc="1">
            <a:prstTxWarp prst="textNoShape">
              <a:avLst/>
            </a:prstTxWarp>
            <a:noAutofit/>
          </a:bodyPr>
          <a:lstStyle>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875" indent="-269875"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tx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tx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tx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marL="0" marR="0" lvl="0" indent="0" algn="ctr" defTabSz="914400" rtl="0" eaLnBrk="1" fontAlgn="base" latinLnBrk="0" hangingPunct="1">
              <a:lnSpc>
                <a:spcPct val="100000"/>
              </a:lnSpc>
              <a:spcBef>
                <a:spcPct val="0"/>
              </a:spcBef>
              <a:spcAft>
                <a:spcPts val="600"/>
              </a:spcAft>
              <a:buClr>
                <a:srgbClr val="55555A"/>
              </a:buClr>
              <a:buSzTx/>
              <a:buFontTx/>
              <a:buNone/>
              <a:tabLst/>
              <a:defRPr/>
            </a:pPr>
            <a:r>
              <a:rPr lang="en-GB" sz="1400" b="0" kern="0">
                <a:solidFill>
                  <a:srgbClr val="FFFFFF"/>
                </a:solidFill>
                <a:latin typeface="Arial"/>
                <a:ea typeface="ＭＳ Ｐゴシック"/>
              </a:rPr>
              <a:t>Data Requirements</a:t>
            </a:r>
            <a:endParaRPr kumimoji="0" lang="en-GB" sz="11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87" name="Text Placeholder 1">
            <a:extLst>
              <a:ext uri="{FF2B5EF4-FFF2-40B4-BE49-F238E27FC236}">
                <a16:creationId xmlns:a16="http://schemas.microsoft.com/office/drawing/2014/main" id="{0D9D00CE-92F7-4211-A5B7-937E2E88F7F2}"/>
              </a:ext>
            </a:extLst>
          </p:cNvPr>
          <p:cNvSpPr txBox="1">
            <a:spLocks/>
          </p:cNvSpPr>
          <p:nvPr/>
        </p:nvSpPr>
        <p:spPr bwMode="auto">
          <a:xfrm>
            <a:off x="261816" y="5297593"/>
            <a:ext cx="4144999" cy="1046937"/>
          </a:xfrm>
          <a:prstGeom prst="rect">
            <a:avLst/>
          </a:prstGeom>
          <a:solidFill>
            <a:schemeClr val="bg1">
              <a:lumMod val="75000"/>
              <a:alpha val="13000"/>
            </a:schemeClr>
          </a:solidFill>
          <a:ln w="9525">
            <a:solidFill>
              <a:schemeClr val="bg1">
                <a:lumMod val="85000"/>
              </a:schemeClr>
            </a:solidFill>
            <a:miter lim="800000"/>
            <a:headEnd/>
            <a:tailEnd/>
          </a:ln>
        </p:spPr>
        <p:txBody>
          <a:bodyPr vert="horz" wrap="square" lIns="91440" tIns="91440" rIns="91440" bIns="91440" numCol="1" anchor="t" anchorCtr="0" compatLnSpc="1">
            <a:prstTxWarp prst="textNoShape">
              <a:avLst/>
            </a:prstTxWarp>
            <a:noAutofit/>
          </a:bodyPr>
          <a:lstStyle>
            <a:lvl1pPr marL="0" indent="0" algn="l" rtl="0" eaLnBrk="1" fontAlgn="base" hangingPunct="1">
              <a:spcBef>
                <a:spcPct val="0"/>
              </a:spcBef>
              <a:spcAft>
                <a:spcPts val="1200"/>
              </a:spcAft>
              <a:buClr>
                <a:schemeClr val="tx1"/>
              </a:buClr>
              <a:buFontTx/>
              <a:buNone/>
              <a:defRPr lang="en-US" sz="2400" b="0" i="0" u="none" dirty="0">
                <a:solidFill>
                  <a:schemeClr val="tx1">
                    <a:lumMod val="50000"/>
                  </a:schemeClr>
                </a:solidFill>
                <a:latin typeface="+mj-lt"/>
                <a:ea typeface="+mj-ea"/>
                <a:cs typeface="+mj-cs"/>
              </a:defRPr>
            </a:lvl1pPr>
            <a:lvl2pPr marL="0" indent="0" algn="l" rtl="0" eaLnBrk="1" fontAlgn="base" hangingPunct="1">
              <a:spcBef>
                <a:spcPct val="0"/>
              </a:spcBef>
              <a:spcAft>
                <a:spcPts val="1200"/>
              </a:spcAft>
              <a:buClr>
                <a:schemeClr val="tx1"/>
              </a:buClr>
              <a:buFontTx/>
              <a:buNone/>
              <a:defRPr sz="1600" b="0" i="0" u="none">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lvl="2" indent="0">
              <a:buClr>
                <a:srgbClr val="00148C"/>
              </a:buClr>
              <a:buNone/>
              <a:defRPr/>
            </a:pPr>
            <a:r>
              <a:rPr lang="en-US" sz="900" b="1">
                <a:solidFill>
                  <a:schemeClr val="bg2">
                    <a:lumMod val="50000"/>
                  </a:schemeClr>
                </a:solidFill>
              </a:rPr>
              <a:t>Customer Data Presentment</a:t>
            </a:r>
          </a:p>
          <a:p>
            <a:pPr lvl="2" indent="0">
              <a:buClr>
                <a:srgbClr val="00148C"/>
              </a:buClr>
              <a:buNone/>
              <a:defRPr/>
            </a:pPr>
            <a:r>
              <a:rPr lang="en-US" sz="900" b="1"/>
              <a:t>Electric</a:t>
            </a:r>
            <a:r>
              <a:rPr lang="en-US" sz="900"/>
              <a:t> : Raw data within 30-45 minutes and bill quality data within 24 hours.</a:t>
            </a:r>
          </a:p>
          <a:p>
            <a:pPr lvl="2" indent="0">
              <a:buClr>
                <a:srgbClr val="00148C"/>
              </a:buClr>
              <a:buNone/>
              <a:defRPr/>
            </a:pPr>
            <a:r>
              <a:rPr lang="en-US" sz="900" b="1"/>
              <a:t>Gas</a:t>
            </a:r>
            <a:r>
              <a:rPr lang="en-US" sz="900"/>
              <a:t> :  Raw data within 8 hours and bill quality data within 24 hours.</a:t>
            </a:r>
          </a:p>
          <a:p>
            <a:pPr lvl="2" indent="0">
              <a:buClr>
                <a:srgbClr val="00148C"/>
              </a:buClr>
              <a:buNone/>
              <a:defRPr/>
            </a:pPr>
            <a:endParaRPr lang="en-US"/>
          </a:p>
          <a:p>
            <a:pPr marL="727200" marR="0" lvl="2" indent="-457200" algn="l" defTabSz="914400" rtl="0" eaLnBrk="1" fontAlgn="base" latinLnBrk="0" hangingPunct="1">
              <a:lnSpc>
                <a:spcPct val="100000"/>
              </a:lnSpc>
              <a:spcBef>
                <a:spcPct val="0"/>
              </a:spcBef>
              <a:spcAft>
                <a:spcPts val="1200"/>
              </a:spcAft>
              <a:buClr>
                <a:srgbClr val="00148C"/>
              </a:buClr>
              <a:buSzTx/>
              <a:buFont typeface="Arial" panose="020B0604020202020204" pitchFamily="34" charset="0"/>
              <a:buAutoNum type="arabicPeriod"/>
              <a:tabLst/>
              <a:defRPr/>
            </a:pPr>
            <a:endParaRPr kumimoji="0" lang="en-US" sz="1600" b="0" i="0" u="none" strike="noStrike" kern="0" cap="none" spc="0" normalizeH="0" baseline="0" noProof="0">
              <a:ln>
                <a:noFill/>
              </a:ln>
              <a:solidFill>
                <a:schemeClr val="tx1">
                  <a:lumMod val="50000"/>
                </a:schemeClr>
              </a:solidFill>
              <a:effectLst/>
              <a:uLnTx/>
              <a:uFillTx/>
              <a:latin typeface="Arial"/>
              <a:ea typeface="ＭＳ Ｐゴシック"/>
            </a:endParaRPr>
          </a:p>
        </p:txBody>
      </p:sp>
      <p:sp>
        <p:nvSpPr>
          <p:cNvPr id="2" name="TextBox 1">
            <a:extLst>
              <a:ext uri="{FF2B5EF4-FFF2-40B4-BE49-F238E27FC236}">
                <a16:creationId xmlns:a16="http://schemas.microsoft.com/office/drawing/2014/main" id="{76FB1EB3-804D-4CF7-A133-9DEEE2C534B0}"/>
              </a:ext>
            </a:extLst>
          </p:cNvPr>
          <p:cNvSpPr txBox="1"/>
          <p:nvPr/>
        </p:nvSpPr>
        <p:spPr bwMode="auto">
          <a:xfrm>
            <a:off x="5011860" y="6291518"/>
            <a:ext cx="42665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900" b="0" kern="0">
                <a:solidFill>
                  <a:schemeClr val="tx1"/>
                </a:solidFill>
                <a:latin typeface="+mn-lt"/>
                <a:ea typeface="+mn-ea"/>
              </a:rPr>
              <a:t>Note : The data can be archived periodically to reduce high volume of data within operational systems to improve performance and reduce storage cost.</a:t>
            </a:r>
          </a:p>
        </p:txBody>
      </p:sp>
      <p:pic>
        <p:nvPicPr>
          <p:cNvPr id="4" name="Picture 3">
            <a:extLst>
              <a:ext uri="{FF2B5EF4-FFF2-40B4-BE49-F238E27FC236}">
                <a16:creationId xmlns:a16="http://schemas.microsoft.com/office/drawing/2014/main" id="{0C9BCF77-5142-4CC9-A8CE-2A73EDD9BBE2}"/>
              </a:ext>
            </a:extLst>
          </p:cNvPr>
          <p:cNvPicPr>
            <a:picLocks noChangeAspect="1"/>
          </p:cNvPicPr>
          <p:nvPr/>
        </p:nvPicPr>
        <p:blipFill>
          <a:blip r:embed="rId3"/>
          <a:stretch>
            <a:fillRect/>
          </a:stretch>
        </p:blipFill>
        <p:spPr>
          <a:xfrm>
            <a:off x="5134361" y="3714553"/>
            <a:ext cx="4134197" cy="2484916"/>
          </a:xfrm>
          <a:prstGeom prst="rect">
            <a:avLst/>
          </a:prstGeom>
        </p:spPr>
      </p:pic>
    </p:spTree>
    <p:extLst>
      <p:ext uri="{BB962C8B-B14F-4D97-AF65-F5344CB8AC3E}">
        <p14:creationId xmlns:p14="http://schemas.microsoft.com/office/powerpoint/2010/main" val="2382076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MASTERWIZARD_DRAFT" val="0"/>
  <p:tag name="EE4P_LANGUAGE_ID" val="1033"/>
  <p:tag name="EE4P_STYLE_ID" val="UoOduAHZ"/>
  <p:tag name="EE4P_STYLE_NAME" val="NationalGrid Grid 16:9"/>
  <p:tag name="EE4P_AGENDAWIZARD" val="&lt;ee4p&gt;&lt;layouts&gt;&lt;layout name=&quot;Section Header&quot; id=&quot;227_1-1&quot;&gt;&lt;standard&gt;&lt;textframe horizontalAnchor=&quot;1&quot; marginBottom=&quot;0&quot; marginLeft=&quot;0&quot; marginRight=&quot;0&quot; marginTop=&quot;0&quot; orientation=&quot;1&quot; verticalAnchor=&quot;1&quot; /&gt;&lt;font name=&quot;Arial&quot; bold=&quot;0&quot; italic=&quot;0&quot; color=&quot;#ffffff&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quot; title=&quot;&quot; subtitle=&quot;&quot; sizingModeId=&quot;1&quot; fontSize=&quot;24&quot; fontSizeAuto=&quot;1&quot; startTime=&quot;540&quot; timeFormatId=&quot;1&quot; startItemNo=&quot;1&quot; createSingleAgendaSlide=&quot;1&quot; createSeparatingSlides=&quot;1&quot; createBackupSlide=&quot;1&quot; /&gt;&lt;columns&gt;&lt;column field=&quot;itemno&quot; label=&quot;No.&quot; checked=&quot;0&quot; leftSpacing=&quot;0&quot; rightSpacing=&quot;0&quot; dock=&quot;1&quot; fixedWidth=&quot;51.87527&quot; /&gt;&lt;column field=&quot;topic&quot; label=&quot;Topic&quot; leftSpacing=&quot;0&quot; rightDistribute=&quot;1&quot; dock=&quot;1&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position left=&quot;395.4111&quot; top=&quot;116.9109&quot; width=&quot;515.0769&quot; height=&quot;345.2203&quot; /&gt;&lt;!--&#10;      &lt;subtitle&gt;&#10;      &#10;        &lt;position left=&quot;197.597&quot; top=&quot;369.3848&quot; width=&quot;123.634&quot; height=&quot;115.6044&quot; autoshape=&quot;1&quot; rotation=&quot;0&quot; /&gt;&#10;        &lt;line visible=&quot;1&quot; weight=&quot;0.75&quot; style=&quot;1&quot; dashStyle=&quot;1&quot; foreColor=&quot;14&quot; /&gt;&#10;        &lt;fill visible=&quot;0&quot; /&gt;&#10;        &lt;textframe horizontalAnchor=&quot;1&quot; verticalAnchor=&quot;1&quot; orientation=&quot;1&quot; wordWrap=&quot;1&quot; autoSize=&quot;0&quot; marginLeft=&quot;8.503937&quot; marginRight=&quot;0&quot; marginTop=&quot;14.17323&quot; marginBottom=&quot;0&quot; /&gt;&#10;        &lt;paragraphformat alignment=&quot;1&quot; lineRuleBefore=&quot;0&quot; lineRuleWithin=&quot;1&quot; lineRuleAfter=&quot;0&quot; spaceBefore=&quot;0&quot; spaceWithin=&quot;0.95&quot; spaceAfter=&quot;0&quot; /&gt;&#10;        &lt;font name=&quot;Trebuchet MS&quot; size=&quot;10&quot; bold=&quot;0&quot; italic=&quot;0&quot; underlineStyle=&quot;0&quot; color=&quot;#ffffff&quot; spacing=&quot;0&quot; kerning=&quot;12&quot; /&gt;&#10;      &#10;      &lt;/subtitle&gt;&#10;      --&gt;&lt;settings allowedSizingModeIds=&quot;1|2&quot; allowedFontSizes=&quot;8|9|10.5|11|12|14|16|18|20|22|24&quot; allowedTimeFormatIds=&quot;1|2|3&quot; slideLayout=&quot;11&quot; customLayoutName=&quot;Blank green|Presentation¦Blank green&quot; customLayoutIndex=&quot;&quot; showBreak=&quot;0&quot; singleAgendaSlideSelected=&quot;0&quot; backupSlideTitle=&quot;Unused Slides&quot; topMargin=&quot;0&quot; leftMargin=&quot;0&quot; allowedLevels=&quot;2&quot; itemNoFormats=&quot;{1}¦{1}.{2}¦{3:alphaLC}¦{3:alphaLC}.{4:alphaLC}&quot; customLayoutNameBackup=&quot;Special gray|Presentation¦Special gray&quot; titlePrompt=&quot;Insert Title&quot; namePrompt=&quot;Insert Date&quot; /&gt;&lt;cases&gt;&lt;case level=&quot;1&quot; single=&quot;1&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ingle=&quot;1&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cases&gt;&lt;elements&gt;&lt;element type=&quot;autoshape&quot; autoShapeType=&quot;1&quot; value=&quot;%agendaTitle%&quot; slideType=&quot;1&quot;&gt;&lt;position left=&quot;-345.68251&quot; top=&quot;-45.376146&quot; width=&quot;271.5024&quot; height=&quot;274.7323&quot; autoshape=&quot;1&quot; rotation=&quot;0&quot; /&gt;&lt;line visible=&quot;1&quot; weight=&quot;0.75&quot; style=&quot;1&quot; dashStyle=&quot;1&quot; foreColor=&quot;#ffffff&quot; /&gt;&lt;fill visible=&quot;0&quot; /&gt;&lt;textframe horizontalAnchor=&quot;1&quot; verticalAnchor=&quot;1&quot; orientation=&quot;1&quot; wordWrap=&quot;1&quot; autoSize=&quot;0&quot; marginLeft=&quot;0&quot; marginRight=&quot;0&quot; marginTop=&quot;19.84252&quot; marginBottom=&quot;0&quot; /&gt;&lt;paragraphformat alignment=&quot;2&quot; lineRuleBefore=&quot;0&quot; lineRuleWithin=&quot;1&quot; lineRuleAfter=&quot;0&quot; spaceBefore=&quot;0&quot; spaceWithin=&quot;0.95&quot; spaceAfter=&quot;0&quot; /&gt;&lt;font name=&quot;Arial&quot; size=&quot;54&quot; bold=&quot;1&quot; italic=&quot;0&quot; underlineStyle=&quot;0&quot; color=&quot;#ffffff&quot; spacing=&quot;0&quot; kerning=&quot;12&quot; /&gt;&lt;/element&gt;&lt;element type=&quot;autoshape&quot; autoShapeType=&quot;1&quot; value=&quot;%agendaName%&quot; slideType=&quot;1&quot;&gt;&lt;position left=&quot;-197.81411&quot; top=&quot;252.473934&quot; width=&quot;123.634&quot; height=&quot;115.6044&quot; autoshape=&quot;1&quot; rotation=&quot;0&quot; /&gt;&lt;line visible=&quot;1&quot; weight=&quot;0.75&quot; style=&quot;1&quot; dashStyle=&quot;1&quot; foreColor=&quot;#ffffff&quot; /&gt;&lt;fill visible=&quot;0&quot; /&gt;&lt;textframe horizontalAnchor=&quot;1&quot; verticalAnchor=&quot;1&quot; orientation=&quot;1&quot; wordWrap=&quot;1&quot; autoSize=&quot;0&quot; marginLeft=&quot;8.503937&quot; marginRight=&quot;0&quot; marginTop=&quot;14.17323&quot; marginBottom=&quot;0&quot; /&gt;&lt;paragraphformat alignment=&quot;1&quot; lineRuleBefore=&quot;0&quot; lineRuleWithin=&quot;1&quot; lineRuleAfter=&quot;0&quot; spaceBefore=&quot;0&quot; spaceWithin=&quot;0.95&quot; spaceAfter=&quot;0&quot; /&gt;&lt;font name=&quot;Arial&quot; size=&quot;10&quot; bold=&quot;1&quot; italic=&quot;0&quot; underlineStyle=&quot;0&quot; color=&quot;#ffffff&quot; spacing=&quot;0&quot; kerning=&quot;12&quot; /&gt;&lt;/element&gt;&lt;element type=&quot;autoshape&quot; autoShapeType=&quot;1&quot; value=&quot;&quot; slideType=&quot;1&quot;&gt;&lt;position left=&quot;-286.10831&quot; top=&quot;252.473934&quot; width=&quot;73.17614&quot; height=&quot;78.41528&quot; autoshape=&quot;1&quot; rotation=&quot;0&quot; /&gt;&lt;line visible=&quot;1&quot; weight=&quot;0.75&quot; style=&quot;1&quot; dashStyle=&quot;1&quot; foreColor=&quot;#ffffff&quot; /&gt;&lt;fill visible=&quot;0&quot; /&gt;&lt;/element&gt;&lt;element type=&quot;autoshape&quot; autoShapeType=&quot;1&quot; value=&quot;&quot; slideType=&quot;2&quot;&gt;&lt;position left=&quot;-294.2502816&quot; top=&quot;-4.4596064&quot; width=&quot;74.61984&quot; height=&quot;74.61984&quot; autoshape=&quot;1&quot; rotation=&quot;0&quot; /&gt;&lt;line visible=&quot;1&quot; weight=&quot;0.75&quot; style=&quot;1&quot; dashStyle=&quot;1&quot; foreColor=&quot;#ffffff&quot; /&gt;&lt;fill visible=&quot;0&quot; /&gt;&lt;/element&gt;&lt;element type=&quot;autoshape&quot; autoShapeType=&quot;1&quot; value=&quot;%topic%&quot; slideType=&quot;2&quot;&gt;&lt;position left=&quot;-294.2502816&quot; top=&quot;93.1711075&quot; width=&quot;758.6493&quot; height=&quot;252.2583&quot; autoshape=&quot;1&quot; rotation=&quot;0&quot; /&gt;&lt;line visible=&quot;1&quot; weight=&quot;0.75&quot; style=&quot;1&quot; dashStyle=&quot;1&quot; foreColor=&quot;#ffffff&quot; /&gt;&lt;fill visible=&quot;0&quot; /&gt;&lt;textframe horizontalAnchor=&quot;1&quot; verticalAnchor=&quot;4&quot; orientation=&quot;1&quot; wordWrap=&quot;1&quot; autoSize=&quot;0&quot; marginLeft=&quot;21.6&quot; marginRight=&quot;21.6&quot; marginTop=&quot;21.6&quot; marginBottom=&quot;10.8&quot; /&gt;&lt;paragraphformat alignment=&quot;1&quot; lineRuleBefore=&quot;0&quot; lineRuleWithin=&quot;0&quot; lineRuleAfter=&quot;0&quot; spaceBefore=&quot;0&quot; spaceWithin=&quot;60&quot; spaceAfter=&quot;0&quot; /&gt;&lt;font name=&quot;Arial&quot; size=&quot;54&quot; bold=&quot;1&quot; italic=&quot;0&quot; underlineStyle=&quot;0&quot; color=&quot;#ffffff&quot; spacing=&quot;0&quot; kerning=&quot;12&quot; /&gt;&lt;/element&gt;&lt;/elements&gt;&lt;/layout&gt;&lt;/layouts&gt;&lt;contents&gt;&lt;agenda name=&quot;&quot; title=&quot;&quot; subtitle=&quot;&quot; sizingModeId=&quot;1&quot; fontSize=&quot;24&quot; fontSizeAuto=&quot;1&quot; startTime=&quot;540&quot; timeFormatId=&quot;1&quot; startItemNo=&quot;1&quot; createSingleAgendaSlide=&quot;1&quot; createSeparatingSlides=&quot;1&quot; createBackupSlide=&quot;1&quot; layoutId=&quot;227_1-1&quot; createSections=&quot;0&quot;&gt;&lt;columns&gt;&lt;column field=&quot;itemno&quot; label=&quot;No.&quot; checked=&quot;0&quot; leftSpacing=&quot;0&quot; rightSpacing=&quot;0&quot; dock=&quot;1&quot; fixedWidth=&quot;51.87527&quot; /&gt;&lt;column field=&quot;topic&quot; label=&quot;Topic&quot; leftSpacing=&quot;0&quot; rightDistribute=&quot;1&quot; dock=&quot;1&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items /&gt;&lt;/agenda&gt;&lt;/contents&gt;&lt;/ee4p&gt;"/>
  <p:tag name="EE4P_MASTERWIZARD_MARGINS" val="0"/>
  <p:tag name="THINKCELLPRESENTATIONDONOTDELETE" val="&lt;?xml version=&quot;1.0&quot; encoding=&quot;UTF-16&quot; standalone=&quot;yes&quot;?&gt;&lt;root reqver=&quot;27037&quot;&gt;&lt;version val=&quot;32506&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Day&gt;&lt;m_bNumberIsYear val=&quot;0&quot;/&gt;&lt;m_strFormatTime&gt;%#d&lt;/m_strFormatTime&gt;&lt;m_yearfmt&gt;&lt;begin val=&quot;0&quot;/&gt;&lt;end val=&quot;4&quot;/&gt;&lt;/m_yearfmt&gt;&lt;/m_precDefaultDay&gt;&lt;m_precDefaultWeek&gt;&lt;m_bNumberIsYear val=&quot;0&quot;/&gt;&lt;m_strFormatTime&gt;%d.&lt;/m_strFormatTime&gt;&lt;m_yearfmt&gt;&lt;begin val=&quot;0&quot;/&gt;&lt;end val=&quot;4&quot;/&gt;&lt;/m_yearfmt&gt;&lt;/m_precDefaultWeek&gt;&lt;m_precDefaultMonth&gt;&lt;m_yearfmt&gt;&lt;begin val=&quot;0&quot;/&gt;&lt;end val=&quot;4&quot;/&gt;&lt;/m_yearfmt&gt;&lt;/m_precDefaultMonth&gt;&lt;m_precDefaultQuarter&gt;&lt;m_bNumberIsYear val=&quot;0&quot;/&gt;&lt;m_strFormatTime&gt;Q%5&lt;/m_strFormatTime&gt;&lt;m_yearfmt&gt;&lt;begin val=&quot;0&quot;/&gt;&lt;end val=&quot;4&quot;/&gt;&lt;/m_yearfmt&gt;&lt;/m_precDefaultQuarter&gt;&lt;m_precDefaultYear&gt;&lt;m_bNumberIsYear val=&quot;0&quot;/&gt;&lt;m_strFormatTime&gt;%Y&lt;/m_strFormatTime&gt;&lt;m_yearfmt&gt;&lt;begin val=&quot;0&quot;/&gt;&lt;end val=&quot;0&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0&quot;/&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NAME" val="Rectangl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220.xml><?xml version="1.0" encoding="utf-8"?>
<p:tagLst xmlns:a="http://schemas.openxmlformats.org/drawingml/2006/main" xmlns:r="http://schemas.openxmlformats.org/officeDocument/2006/relationships" xmlns:p="http://schemas.openxmlformats.org/presentationml/2006/main">
  <p:tag name="NAME" val="Rectangle"/>
</p:tagLst>
</file>

<file path=ppt/tags/tag221.xml><?xml version="1.0" encoding="utf-8"?>
<p:tagLst xmlns:a="http://schemas.openxmlformats.org/drawingml/2006/main" xmlns:r="http://schemas.openxmlformats.org/officeDocument/2006/relationships" xmlns:p="http://schemas.openxmlformats.org/presentationml/2006/main">
  <p:tag name="NAME" val="Rectangle"/>
</p:tagLst>
</file>

<file path=ppt/tags/tag222.xml><?xml version="1.0" encoding="utf-8"?>
<p:tagLst xmlns:a="http://schemas.openxmlformats.org/drawingml/2006/main" xmlns:r="http://schemas.openxmlformats.org/officeDocument/2006/relationships" xmlns:p="http://schemas.openxmlformats.org/presentationml/2006/main">
  <p:tag name="NAME" val="Rectangle"/>
</p:tagLst>
</file>

<file path=ppt/tags/tag223.xml><?xml version="1.0" encoding="utf-8"?>
<p:tagLst xmlns:a="http://schemas.openxmlformats.org/drawingml/2006/main" xmlns:r="http://schemas.openxmlformats.org/officeDocument/2006/relationships" xmlns:p="http://schemas.openxmlformats.org/presentationml/2006/main">
  <p:tag name="NAME" val="Rectangle"/>
</p:tagLst>
</file>

<file path=ppt/tags/tag224.xml><?xml version="1.0" encoding="utf-8"?>
<p:tagLst xmlns:a="http://schemas.openxmlformats.org/drawingml/2006/main" xmlns:r="http://schemas.openxmlformats.org/officeDocument/2006/relationships" xmlns:p="http://schemas.openxmlformats.org/presentationml/2006/main">
  <p:tag name="NAME" val="Rectangle"/>
</p:tagLst>
</file>

<file path=ppt/tags/tag225.xml><?xml version="1.0" encoding="utf-8"?>
<p:tagLst xmlns:a="http://schemas.openxmlformats.org/drawingml/2006/main" xmlns:r="http://schemas.openxmlformats.org/officeDocument/2006/relationships" xmlns:p="http://schemas.openxmlformats.org/presentationml/2006/main">
  <p:tag name="NAME" val="Rectangle"/>
</p:tagLst>
</file>

<file path=ppt/tags/tag226.xml><?xml version="1.0" encoding="utf-8"?>
<p:tagLst xmlns:a="http://schemas.openxmlformats.org/drawingml/2006/main" xmlns:r="http://schemas.openxmlformats.org/officeDocument/2006/relationships" xmlns:p="http://schemas.openxmlformats.org/presentationml/2006/main">
  <p:tag name="NAME" val="Rectangle"/>
</p:tagLst>
</file>

<file path=ppt/tags/tag227.xml><?xml version="1.0" encoding="utf-8"?>
<p:tagLst xmlns:a="http://schemas.openxmlformats.org/drawingml/2006/main" xmlns:r="http://schemas.openxmlformats.org/officeDocument/2006/relationships" xmlns:p="http://schemas.openxmlformats.org/presentationml/2006/main">
  <p:tag name="NAME" val="Rectangle"/>
</p:tagLst>
</file>

<file path=ppt/tags/tag228.xml><?xml version="1.0" encoding="utf-8"?>
<p:tagLst xmlns:a="http://schemas.openxmlformats.org/drawingml/2006/main" xmlns:r="http://schemas.openxmlformats.org/officeDocument/2006/relationships" xmlns:p="http://schemas.openxmlformats.org/presentationml/2006/main">
  <p:tag name="NAME" val="Rectangle"/>
</p:tagLst>
</file>

<file path=ppt/tags/tag229.xml><?xml version="1.0" encoding="utf-8"?>
<p:tagLst xmlns:a="http://schemas.openxmlformats.org/drawingml/2006/main" xmlns:r="http://schemas.openxmlformats.org/officeDocument/2006/relationships" xmlns:p="http://schemas.openxmlformats.org/presentationml/2006/main">
  <p:tag name="NAME" val="Rectangl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NAME" val="Rectangle"/>
</p:tagLst>
</file>

<file path=ppt/tags/tag231.xml><?xml version="1.0" encoding="utf-8"?>
<p:tagLst xmlns:a="http://schemas.openxmlformats.org/drawingml/2006/main" xmlns:r="http://schemas.openxmlformats.org/officeDocument/2006/relationships" xmlns:p="http://schemas.openxmlformats.org/presentationml/2006/main">
  <p:tag name="NAME" val="Rectangle"/>
</p:tagLst>
</file>

<file path=ppt/tags/tag232.xml><?xml version="1.0" encoding="utf-8"?>
<p:tagLst xmlns:a="http://schemas.openxmlformats.org/drawingml/2006/main" xmlns:r="http://schemas.openxmlformats.org/officeDocument/2006/relationships" xmlns:p="http://schemas.openxmlformats.org/presentationml/2006/main">
  <p:tag name="NAME" val="Rectangle"/>
</p:tagLst>
</file>

<file path=ppt/tags/tag233.xml><?xml version="1.0" encoding="utf-8"?>
<p:tagLst xmlns:a="http://schemas.openxmlformats.org/drawingml/2006/main" xmlns:r="http://schemas.openxmlformats.org/officeDocument/2006/relationships" xmlns:p="http://schemas.openxmlformats.org/presentationml/2006/main">
  <p:tag name="NAME" val="Rectangle"/>
</p:tagLst>
</file>

<file path=ppt/tags/tag234.xml><?xml version="1.0" encoding="utf-8"?>
<p:tagLst xmlns:a="http://schemas.openxmlformats.org/drawingml/2006/main" xmlns:r="http://schemas.openxmlformats.org/officeDocument/2006/relationships" xmlns:p="http://schemas.openxmlformats.org/presentationml/2006/main">
  <p:tag name="NAME" val="Rectangle"/>
</p:tagLst>
</file>

<file path=ppt/tags/tag235.xml><?xml version="1.0" encoding="utf-8"?>
<p:tagLst xmlns:a="http://schemas.openxmlformats.org/drawingml/2006/main" xmlns:r="http://schemas.openxmlformats.org/officeDocument/2006/relationships" xmlns:p="http://schemas.openxmlformats.org/presentationml/2006/main">
  <p:tag name="NAME" val="Rectangle"/>
</p:tagLst>
</file>

<file path=ppt/tags/tag236.xml><?xml version="1.0" encoding="utf-8"?>
<p:tagLst xmlns:a="http://schemas.openxmlformats.org/drawingml/2006/main" xmlns:r="http://schemas.openxmlformats.org/officeDocument/2006/relationships" xmlns:p="http://schemas.openxmlformats.org/presentationml/2006/main">
  <p:tag name="NAME" val="Rectangle"/>
</p:tagLst>
</file>

<file path=ppt/tags/tag237.xml><?xml version="1.0" encoding="utf-8"?>
<p:tagLst xmlns:a="http://schemas.openxmlformats.org/drawingml/2006/main" xmlns:r="http://schemas.openxmlformats.org/officeDocument/2006/relationships" xmlns:p="http://schemas.openxmlformats.org/presentationml/2006/main">
  <p:tag name="NAME" val="Rectangle"/>
</p:tagLst>
</file>

<file path=ppt/tags/tag238.xml><?xml version="1.0" encoding="utf-8"?>
<p:tagLst xmlns:a="http://schemas.openxmlformats.org/drawingml/2006/main" xmlns:r="http://schemas.openxmlformats.org/officeDocument/2006/relationships" xmlns:p="http://schemas.openxmlformats.org/presentationml/2006/main">
  <p:tag name="NAME" val="Rectangle"/>
</p:tagLst>
</file>

<file path=ppt/tags/tag239.xml><?xml version="1.0" encoding="utf-8"?>
<p:tagLst xmlns:a="http://schemas.openxmlformats.org/drawingml/2006/main" xmlns:r="http://schemas.openxmlformats.org/officeDocument/2006/relationships" xmlns:p="http://schemas.openxmlformats.org/presentationml/2006/main">
  <p:tag name="NAME" val="Rectangl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0.xml><?xml version="1.0" encoding="utf-8"?>
<p:tagLst xmlns:a="http://schemas.openxmlformats.org/drawingml/2006/main" xmlns:r="http://schemas.openxmlformats.org/officeDocument/2006/relationships" xmlns:p="http://schemas.openxmlformats.org/presentationml/2006/main">
  <p:tag name="NAME" val="Rectangle"/>
</p:tagLst>
</file>

<file path=ppt/tags/tag241.xml><?xml version="1.0" encoding="utf-8"?>
<p:tagLst xmlns:a="http://schemas.openxmlformats.org/drawingml/2006/main" xmlns:r="http://schemas.openxmlformats.org/officeDocument/2006/relationships" xmlns:p="http://schemas.openxmlformats.org/presentationml/2006/main">
  <p:tag name="NAME" val="Rectangle"/>
</p:tagLst>
</file>

<file path=ppt/tags/tag242.xml><?xml version="1.0" encoding="utf-8"?>
<p:tagLst xmlns:a="http://schemas.openxmlformats.org/drawingml/2006/main" xmlns:r="http://schemas.openxmlformats.org/officeDocument/2006/relationships" xmlns:p="http://schemas.openxmlformats.org/presentationml/2006/main">
  <p:tag name="NAME" val="Rectangle"/>
</p:tagLst>
</file>

<file path=ppt/tags/tag243.xml><?xml version="1.0" encoding="utf-8"?>
<p:tagLst xmlns:a="http://schemas.openxmlformats.org/drawingml/2006/main" xmlns:r="http://schemas.openxmlformats.org/officeDocument/2006/relationships" xmlns:p="http://schemas.openxmlformats.org/presentationml/2006/main">
  <p:tag name="NAME" val="Rectangle"/>
</p:tagLst>
</file>

<file path=ppt/tags/tag244.xml><?xml version="1.0" encoding="utf-8"?>
<p:tagLst xmlns:a="http://schemas.openxmlformats.org/drawingml/2006/main" xmlns:r="http://schemas.openxmlformats.org/officeDocument/2006/relationships" xmlns:p="http://schemas.openxmlformats.org/presentationml/2006/main">
  <p:tag name="NAME" val="Rectangle"/>
</p:tagLst>
</file>

<file path=ppt/tags/tag245.xml><?xml version="1.0" encoding="utf-8"?>
<p:tagLst xmlns:a="http://schemas.openxmlformats.org/drawingml/2006/main" xmlns:r="http://schemas.openxmlformats.org/officeDocument/2006/relationships" xmlns:p="http://schemas.openxmlformats.org/presentationml/2006/main">
  <p:tag name="NAME" val="Rectangle"/>
</p:tagLst>
</file>

<file path=ppt/tags/tag246.xml><?xml version="1.0" encoding="utf-8"?>
<p:tagLst xmlns:a="http://schemas.openxmlformats.org/drawingml/2006/main" xmlns:r="http://schemas.openxmlformats.org/officeDocument/2006/relationships" xmlns:p="http://schemas.openxmlformats.org/presentationml/2006/main">
  <p:tag name="NAME" val="Rectangle"/>
</p:tagLst>
</file>

<file path=ppt/tags/tag247.xml><?xml version="1.0" encoding="utf-8"?>
<p:tagLst xmlns:a="http://schemas.openxmlformats.org/drawingml/2006/main" xmlns:r="http://schemas.openxmlformats.org/officeDocument/2006/relationships" xmlns:p="http://schemas.openxmlformats.org/presentationml/2006/main">
  <p:tag name="NAME" val="Rectangle"/>
</p:tagLst>
</file>

<file path=ppt/tags/tag248.xml><?xml version="1.0" encoding="utf-8"?>
<p:tagLst xmlns:a="http://schemas.openxmlformats.org/drawingml/2006/main" xmlns:r="http://schemas.openxmlformats.org/officeDocument/2006/relationships" xmlns:p="http://schemas.openxmlformats.org/presentationml/2006/main">
  <p:tag name="NAME" val="Rectangle"/>
</p:tagLst>
</file>

<file path=ppt/tags/tag249.xml><?xml version="1.0" encoding="utf-8"?>
<p:tagLst xmlns:a="http://schemas.openxmlformats.org/drawingml/2006/main" xmlns:r="http://schemas.openxmlformats.org/officeDocument/2006/relationships" xmlns:p="http://schemas.openxmlformats.org/presentationml/2006/main">
  <p:tag name="NAME" val="Rectangl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250.xml><?xml version="1.0" encoding="utf-8"?>
<p:tagLst xmlns:a="http://schemas.openxmlformats.org/drawingml/2006/main" xmlns:r="http://schemas.openxmlformats.org/officeDocument/2006/relationships" xmlns:p="http://schemas.openxmlformats.org/presentationml/2006/main">
  <p:tag name="NAME" val="Rectangle"/>
</p:tagLst>
</file>

<file path=ppt/tags/tag251.xml><?xml version="1.0" encoding="utf-8"?>
<p:tagLst xmlns:a="http://schemas.openxmlformats.org/drawingml/2006/main" xmlns:r="http://schemas.openxmlformats.org/officeDocument/2006/relationships" xmlns:p="http://schemas.openxmlformats.org/presentationml/2006/main">
  <p:tag name="NAME" val="Rectangle"/>
</p:tagLst>
</file>

<file path=ppt/tags/tag252.xml><?xml version="1.0" encoding="utf-8"?>
<p:tagLst xmlns:a="http://schemas.openxmlformats.org/drawingml/2006/main" xmlns:r="http://schemas.openxmlformats.org/officeDocument/2006/relationships" xmlns:p="http://schemas.openxmlformats.org/presentationml/2006/main">
  <p:tag name="NAME" val="Rectangle"/>
</p:tagLst>
</file>

<file path=ppt/tags/tag253.xml><?xml version="1.0" encoding="utf-8"?>
<p:tagLst xmlns:a="http://schemas.openxmlformats.org/drawingml/2006/main" xmlns:r="http://schemas.openxmlformats.org/officeDocument/2006/relationships" xmlns:p="http://schemas.openxmlformats.org/presentationml/2006/main">
  <p:tag name="NAME" val="Rectangle"/>
</p:tagLst>
</file>

<file path=ppt/tags/tag254.xml><?xml version="1.0" encoding="utf-8"?>
<p:tagLst xmlns:a="http://schemas.openxmlformats.org/drawingml/2006/main" xmlns:r="http://schemas.openxmlformats.org/officeDocument/2006/relationships" xmlns:p="http://schemas.openxmlformats.org/presentationml/2006/main">
  <p:tag name="NAME" val="Rectangle"/>
</p:tagLst>
</file>

<file path=ppt/tags/tag255.xml><?xml version="1.0" encoding="utf-8"?>
<p:tagLst xmlns:a="http://schemas.openxmlformats.org/drawingml/2006/main" xmlns:r="http://schemas.openxmlformats.org/officeDocument/2006/relationships" xmlns:p="http://schemas.openxmlformats.org/presentationml/2006/main">
  <p:tag name="NAME" val="Rectangle"/>
</p:tagLst>
</file>

<file path=ppt/tags/tag256.xml><?xml version="1.0" encoding="utf-8"?>
<p:tagLst xmlns:a="http://schemas.openxmlformats.org/drawingml/2006/main" xmlns:r="http://schemas.openxmlformats.org/officeDocument/2006/relationships" xmlns:p="http://schemas.openxmlformats.org/presentationml/2006/main">
  <p:tag name="NAME" val="Rectangle"/>
</p:tagLst>
</file>

<file path=ppt/tags/tag257.xml><?xml version="1.0" encoding="utf-8"?>
<p:tagLst xmlns:a="http://schemas.openxmlformats.org/drawingml/2006/main" xmlns:r="http://schemas.openxmlformats.org/officeDocument/2006/relationships" xmlns:p="http://schemas.openxmlformats.org/presentationml/2006/main">
  <p:tag name="NAME" val="Rectangle"/>
</p:tagLst>
</file>

<file path=ppt/tags/tag258.xml><?xml version="1.0" encoding="utf-8"?>
<p:tagLst xmlns:a="http://schemas.openxmlformats.org/drawingml/2006/main" xmlns:r="http://schemas.openxmlformats.org/officeDocument/2006/relationships" xmlns:p="http://schemas.openxmlformats.org/presentationml/2006/main">
  <p:tag name="NAME" val="Rectangle"/>
</p:tagLst>
</file>

<file path=ppt/tags/tag259.xml><?xml version="1.0" encoding="utf-8"?>
<p:tagLst xmlns:a="http://schemas.openxmlformats.org/drawingml/2006/main" xmlns:r="http://schemas.openxmlformats.org/officeDocument/2006/relationships" xmlns:p="http://schemas.openxmlformats.org/presentationml/2006/main">
  <p:tag name="NAME" val="Rectangl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0.xml><?xml version="1.0" encoding="utf-8"?>
<p:tagLst xmlns:a="http://schemas.openxmlformats.org/drawingml/2006/main" xmlns:r="http://schemas.openxmlformats.org/officeDocument/2006/relationships" xmlns:p="http://schemas.openxmlformats.org/presentationml/2006/main">
  <p:tag name="NAME" val="Rectangle"/>
</p:tagLst>
</file>

<file path=ppt/tags/tag261.xml><?xml version="1.0" encoding="utf-8"?>
<p:tagLst xmlns:a="http://schemas.openxmlformats.org/drawingml/2006/main" xmlns:r="http://schemas.openxmlformats.org/officeDocument/2006/relationships" xmlns:p="http://schemas.openxmlformats.org/presentationml/2006/main">
  <p:tag name="NAME" val="Rectangle"/>
</p:tagLst>
</file>

<file path=ppt/tags/tag262.xml><?xml version="1.0" encoding="utf-8"?>
<p:tagLst xmlns:a="http://schemas.openxmlformats.org/drawingml/2006/main" xmlns:r="http://schemas.openxmlformats.org/officeDocument/2006/relationships" xmlns:p="http://schemas.openxmlformats.org/presentationml/2006/main">
  <p:tag name="NAME" val="Rectangle"/>
</p:tagLst>
</file>

<file path=ppt/tags/tag263.xml><?xml version="1.0" encoding="utf-8"?>
<p:tagLst xmlns:a="http://schemas.openxmlformats.org/drawingml/2006/main" xmlns:r="http://schemas.openxmlformats.org/officeDocument/2006/relationships" xmlns:p="http://schemas.openxmlformats.org/presentationml/2006/main">
  <p:tag name="NAME" val="Rectangle"/>
</p:tagLst>
</file>

<file path=ppt/tags/tag264.xml><?xml version="1.0" encoding="utf-8"?>
<p:tagLst xmlns:a="http://schemas.openxmlformats.org/drawingml/2006/main" xmlns:r="http://schemas.openxmlformats.org/officeDocument/2006/relationships" xmlns:p="http://schemas.openxmlformats.org/presentationml/2006/main">
  <p:tag name="NAME" val="Rectangle"/>
</p:tagLst>
</file>

<file path=ppt/tags/tag265.xml><?xml version="1.0" encoding="utf-8"?>
<p:tagLst xmlns:a="http://schemas.openxmlformats.org/drawingml/2006/main" xmlns:r="http://schemas.openxmlformats.org/officeDocument/2006/relationships" xmlns:p="http://schemas.openxmlformats.org/presentationml/2006/main">
  <p:tag name="NAME" val="Rectangle"/>
</p:tagLst>
</file>

<file path=ppt/tags/tag266.xml><?xml version="1.0" encoding="utf-8"?>
<p:tagLst xmlns:a="http://schemas.openxmlformats.org/drawingml/2006/main" xmlns:r="http://schemas.openxmlformats.org/officeDocument/2006/relationships" xmlns:p="http://schemas.openxmlformats.org/presentationml/2006/main">
  <p:tag name="NAME" val="Rectangle"/>
</p:tagLst>
</file>

<file path=ppt/tags/tag267.xml><?xml version="1.0" encoding="utf-8"?>
<p:tagLst xmlns:a="http://schemas.openxmlformats.org/drawingml/2006/main" xmlns:r="http://schemas.openxmlformats.org/officeDocument/2006/relationships" xmlns:p="http://schemas.openxmlformats.org/presentationml/2006/main">
  <p:tag name="NAME" val="Rectangle"/>
</p:tagLst>
</file>

<file path=ppt/tags/tag268.xml><?xml version="1.0" encoding="utf-8"?>
<p:tagLst xmlns:a="http://schemas.openxmlformats.org/drawingml/2006/main" xmlns:r="http://schemas.openxmlformats.org/officeDocument/2006/relationships" xmlns:p="http://schemas.openxmlformats.org/presentationml/2006/main">
  <p:tag name="NAME" val="Rectangle"/>
</p:tagLst>
</file>

<file path=ppt/tags/tag269.xml><?xml version="1.0" encoding="utf-8"?>
<p:tagLst xmlns:a="http://schemas.openxmlformats.org/drawingml/2006/main" xmlns:r="http://schemas.openxmlformats.org/officeDocument/2006/relationships" xmlns:p="http://schemas.openxmlformats.org/presentationml/2006/main">
  <p:tag name="NAME" val="Rectangl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270.xml><?xml version="1.0" encoding="utf-8"?>
<p:tagLst xmlns:a="http://schemas.openxmlformats.org/drawingml/2006/main" xmlns:r="http://schemas.openxmlformats.org/officeDocument/2006/relationships" xmlns:p="http://schemas.openxmlformats.org/presentationml/2006/main">
  <p:tag name="NAME" val="Rectangle"/>
</p:tagLst>
</file>

<file path=ppt/tags/tag271.xml><?xml version="1.0" encoding="utf-8"?>
<p:tagLst xmlns:a="http://schemas.openxmlformats.org/drawingml/2006/main" xmlns:r="http://schemas.openxmlformats.org/officeDocument/2006/relationships" xmlns:p="http://schemas.openxmlformats.org/presentationml/2006/main">
  <p:tag name="NAME" val="Rectangle"/>
</p:tagLst>
</file>

<file path=ppt/tags/tag272.xml><?xml version="1.0" encoding="utf-8"?>
<p:tagLst xmlns:a="http://schemas.openxmlformats.org/drawingml/2006/main" xmlns:r="http://schemas.openxmlformats.org/officeDocument/2006/relationships" xmlns:p="http://schemas.openxmlformats.org/presentationml/2006/main">
  <p:tag name="NAME" val="Rectangle"/>
</p:tagLst>
</file>

<file path=ppt/tags/tag273.xml><?xml version="1.0" encoding="utf-8"?>
<p:tagLst xmlns:a="http://schemas.openxmlformats.org/drawingml/2006/main" xmlns:r="http://schemas.openxmlformats.org/officeDocument/2006/relationships" xmlns:p="http://schemas.openxmlformats.org/presentationml/2006/main">
  <p:tag name="NAME" val="Rectangle"/>
</p:tagLst>
</file>

<file path=ppt/tags/tag274.xml><?xml version="1.0" encoding="utf-8"?>
<p:tagLst xmlns:a="http://schemas.openxmlformats.org/drawingml/2006/main" xmlns:r="http://schemas.openxmlformats.org/officeDocument/2006/relationships" xmlns:p="http://schemas.openxmlformats.org/presentationml/2006/main">
  <p:tag name="NAME" val="Rectangle"/>
</p:tagLst>
</file>

<file path=ppt/tags/tag275.xml><?xml version="1.0" encoding="utf-8"?>
<p:tagLst xmlns:a="http://schemas.openxmlformats.org/drawingml/2006/main" xmlns:r="http://schemas.openxmlformats.org/officeDocument/2006/relationships" xmlns:p="http://schemas.openxmlformats.org/presentationml/2006/main">
  <p:tag name="NAME" val="Rectangle"/>
</p:tagLst>
</file>

<file path=ppt/tags/tag276.xml><?xml version="1.0" encoding="utf-8"?>
<p:tagLst xmlns:a="http://schemas.openxmlformats.org/drawingml/2006/main" xmlns:r="http://schemas.openxmlformats.org/officeDocument/2006/relationships" xmlns:p="http://schemas.openxmlformats.org/presentationml/2006/main">
  <p:tag name="NAME" val="Rectangle"/>
</p:tagLst>
</file>

<file path=ppt/tags/tag277.xml><?xml version="1.0" encoding="utf-8"?>
<p:tagLst xmlns:a="http://schemas.openxmlformats.org/drawingml/2006/main" xmlns:r="http://schemas.openxmlformats.org/officeDocument/2006/relationships" xmlns:p="http://schemas.openxmlformats.org/presentationml/2006/main">
  <p:tag name="NAME" val="Rectangle"/>
</p:tagLst>
</file>

<file path=ppt/tags/tag278.xml><?xml version="1.0" encoding="utf-8"?>
<p:tagLst xmlns:a="http://schemas.openxmlformats.org/drawingml/2006/main" xmlns:r="http://schemas.openxmlformats.org/officeDocument/2006/relationships" xmlns:p="http://schemas.openxmlformats.org/presentationml/2006/main">
  <p:tag name="NAME" val="Rectangle"/>
</p:tagLst>
</file>

<file path=ppt/tags/tag279.xml><?xml version="1.0" encoding="utf-8"?>
<p:tagLst xmlns:a="http://schemas.openxmlformats.org/drawingml/2006/main" xmlns:r="http://schemas.openxmlformats.org/officeDocument/2006/relationships" xmlns:p="http://schemas.openxmlformats.org/presentationml/2006/main">
  <p:tag name="NAME" val="Rectangl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0.xml><?xml version="1.0" encoding="utf-8"?>
<p:tagLst xmlns:a="http://schemas.openxmlformats.org/drawingml/2006/main" xmlns:r="http://schemas.openxmlformats.org/officeDocument/2006/relationships" xmlns:p="http://schemas.openxmlformats.org/presentationml/2006/main">
  <p:tag name="NAME" val="Rectangle"/>
</p:tagLst>
</file>

<file path=ppt/tags/tag281.xml><?xml version="1.0" encoding="utf-8"?>
<p:tagLst xmlns:a="http://schemas.openxmlformats.org/drawingml/2006/main" xmlns:r="http://schemas.openxmlformats.org/officeDocument/2006/relationships" xmlns:p="http://schemas.openxmlformats.org/presentationml/2006/main">
  <p:tag name="NAME" val="Rectangle"/>
</p:tagLst>
</file>

<file path=ppt/tags/tag282.xml><?xml version="1.0" encoding="utf-8"?>
<p:tagLst xmlns:a="http://schemas.openxmlformats.org/drawingml/2006/main" xmlns:r="http://schemas.openxmlformats.org/officeDocument/2006/relationships" xmlns:p="http://schemas.openxmlformats.org/presentationml/2006/main">
  <p:tag name="NAME" val="Rectangle"/>
</p:tagLst>
</file>

<file path=ppt/tags/tag283.xml><?xml version="1.0" encoding="utf-8"?>
<p:tagLst xmlns:a="http://schemas.openxmlformats.org/drawingml/2006/main" xmlns:r="http://schemas.openxmlformats.org/officeDocument/2006/relationships" xmlns:p="http://schemas.openxmlformats.org/presentationml/2006/main">
  <p:tag name="NAME" val="Rectangle"/>
</p:tagLst>
</file>

<file path=ppt/tags/tag284.xml><?xml version="1.0" encoding="utf-8"?>
<p:tagLst xmlns:a="http://schemas.openxmlformats.org/drawingml/2006/main" xmlns:r="http://schemas.openxmlformats.org/officeDocument/2006/relationships" xmlns:p="http://schemas.openxmlformats.org/presentationml/2006/main">
  <p:tag name="NAME" val="Rectangle"/>
</p:tagLst>
</file>

<file path=ppt/tags/tag285.xml><?xml version="1.0" encoding="utf-8"?>
<p:tagLst xmlns:a="http://schemas.openxmlformats.org/drawingml/2006/main" xmlns:r="http://schemas.openxmlformats.org/officeDocument/2006/relationships" xmlns:p="http://schemas.openxmlformats.org/presentationml/2006/main">
  <p:tag name="NAME" val="Rectangle"/>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NationalGrid Grid 16:9">
  <a:themeElements>
    <a:clrScheme name="national grid">
      <a:dk1>
        <a:srgbClr val="000000"/>
      </a:dk1>
      <a:lt1>
        <a:sysClr val="window" lastClr="FFFFFF"/>
      </a:lt1>
      <a:dk2>
        <a:srgbClr val="00148C"/>
      </a:dk2>
      <a:lt2>
        <a:srgbClr val="F2F2F2"/>
      </a:lt2>
      <a:accent1>
        <a:srgbClr val="000A46"/>
      </a:accent1>
      <a:accent2>
        <a:srgbClr val="000F69"/>
      </a:accent2>
      <a:accent3>
        <a:srgbClr val="00AFF0"/>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cmpd="sng" algn="ctr">
          <a:solidFill>
            <a:schemeClr val="tx2"/>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1_NationalGrid Grid 16:9">
  <a:themeElements>
    <a:clrScheme name="national grid">
      <a:dk1>
        <a:srgbClr val="000000"/>
      </a:dk1>
      <a:lt1>
        <a:sysClr val="window" lastClr="FFFFFF"/>
      </a:lt1>
      <a:dk2>
        <a:srgbClr val="00148C"/>
      </a:dk2>
      <a:lt2>
        <a:srgbClr val="F2F2F2"/>
      </a:lt2>
      <a:accent1>
        <a:srgbClr val="000A46"/>
      </a:accent1>
      <a:accent2>
        <a:srgbClr val="000F69"/>
      </a:accent2>
      <a:accent3>
        <a:srgbClr val="00AFF0"/>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cmpd="sng" algn="ctr">
          <a:solidFill>
            <a:schemeClr val="tx2"/>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3.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B3049B3D5B09F4F956506271BC36315" ma:contentTypeVersion="12" ma:contentTypeDescription="Create a new document." ma:contentTypeScope="" ma:versionID="2de3613aec8cb6ac16ed869fc6d30334">
  <xsd:schema xmlns:xsd="http://www.w3.org/2001/XMLSchema" xmlns:xs="http://www.w3.org/2001/XMLSchema" xmlns:p="http://schemas.microsoft.com/office/2006/metadata/properties" xmlns:ns2="0748bf5d-af6c-4d82-b296-206754e964bb" xmlns:ns3="66b3ddc6-189e-44a8-bda3-d85330c2cc26" targetNamespace="http://schemas.microsoft.com/office/2006/metadata/properties" ma:root="true" ma:fieldsID="bbf989e6f8db9edbe8b511e8ccf12d83" ns2:_="" ns3:_="">
    <xsd:import namespace="0748bf5d-af6c-4d82-b296-206754e964bb"/>
    <xsd:import namespace="66b3ddc6-189e-44a8-bda3-d85330c2cc2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48bf5d-af6c-4d82-b296-206754e964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6b3ddc6-189e-44a8-bda3-d85330c2cc2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881383-2F53-4C4A-B9E3-CD03A1F53B10}">
  <ds:schemaRefs>
    <ds:schemaRef ds:uri="45cbc027-4fdb-4325-ba4c-14e20f088a7f"/>
    <ds:schemaRef ds:uri="fd550b8b-0dd7-4de3-a8e6-af527f15a8a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F012BF1-7D6E-409F-9542-0CC3EC7C7FBC}">
  <ds:schemaRefs>
    <ds:schemaRef ds:uri="http://schemas.microsoft.com/sharepoint/v3/contenttype/forms"/>
  </ds:schemaRefs>
</ds:datastoreItem>
</file>

<file path=customXml/itemProps3.xml><?xml version="1.0" encoding="utf-8"?>
<ds:datastoreItem xmlns:ds="http://schemas.openxmlformats.org/officeDocument/2006/customXml" ds:itemID="{FC8B298D-D896-4DFA-A2EF-0669D38A216F}">
  <ds:schemaRefs>
    <ds:schemaRef ds:uri="0748bf5d-af6c-4d82-b296-206754e964bb"/>
    <ds:schemaRef ds:uri="66b3ddc6-189e-44a8-bda3-d85330c2cc2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2361</TotalTime>
  <Words>1611</Words>
  <Application>Microsoft Office PowerPoint</Application>
  <PresentationFormat>Widescreen</PresentationFormat>
  <Paragraphs>418</Paragraphs>
  <Slides>13</Slides>
  <Notes>8</Notes>
  <HiddenSlides>0</HiddenSlides>
  <MMClips>0</MMClips>
  <ScaleCrop>false</ScaleCrop>
  <HeadingPairs>
    <vt:vector size="10"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13</vt:i4>
      </vt:variant>
      <vt:variant>
        <vt:lpstr>Custom Shows</vt:lpstr>
      </vt:variant>
      <vt:variant>
        <vt:i4>1</vt:i4>
      </vt:variant>
    </vt:vector>
  </HeadingPairs>
  <TitlesOfParts>
    <vt:vector size="23" baseType="lpstr">
      <vt:lpstr>Arial</vt:lpstr>
      <vt:lpstr>Calibri</vt:lpstr>
      <vt:lpstr>Raleway</vt:lpstr>
      <vt:lpstr>Trebuchet MS</vt:lpstr>
      <vt:lpstr>Verdana</vt:lpstr>
      <vt:lpstr>Wingdings</vt:lpstr>
      <vt:lpstr>NationalGrid Grid 16:9</vt:lpstr>
      <vt:lpstr>1_NationalGrid Grid 16:9</vt:lpstr>
      <vt:lpstr>think-cell Slide</vt:lpstr>
      <vt:lpstr>National Grid:  Digital Delivery</vt:lpstr>
      <vt:lpstr>AMI Delivery Model Target State</vt:lpstr>
      <vt:lpstr>Using the product based approach to accelerate AMI benefits realization </vt:lpstr>
      <vt:lpstr>PowerPoint Presentation</vt:lpstr>
      <vt:lpstr>PowerPoint Presentation</vt:lpstr>
      <vt:lpstr>AMI Delivery Model – All Digital Products By Product Lines*</vt:lpstr>
      <vt:lpstr>Our 7-Year Delivery Roadmap has been updated to reflect the product-centric roadmap  </vt:lpstr>
      <vt:lpstr>PowerPoint Presentation</vt:lpstr>
      <vt:lpstr>AMI Business Architecture Outcomes for Data</vt:lpstr>
      <vt:lpstr>AMI Conceptual Data Architecture</vt:lpstr>
      <vt:lpstr>Information Architecture –  End to End Data Flow</vt:lpstr>
      <vt:lpstr>Customer Product Alignment</vt:lpstr>
      <vt:lpstr>PowerPoint Presentation</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Tripathi, Bharat</cp:lastModifiedBy>
  <cp:revision>16</cp:revision>
  <cp:lastPrinted>2000-01-01T07:00:00Z</cp:lastPrinted>
  <dcterms:created xsi:type="dcterms:W3CDTF">2021-07-20T17:48:39Z</dcterms:created>
  <dcterms:modified xsi:type="dcterms:W3CDTF">2021-10-28T20:07:05Z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ContentTypeId">
    <vt:lpwstr>0x0101008B3049B3D5B09F4F956506271BC36315</vt:lpwstr>
  </property>
</Properties>
</file>